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7" r:id="rId1"/>
  </p:sldMasterIdLst>
  <p:notesMasterIdLst>
    <p:notesMasterId r:id="rId12"/>
  </p:notesMasterIdLst>
  <p:sldIdLst>
    <p:sldId id="256" r:id="rId2"/>
    <p:sldId id="258" r:id="rId3"/>
    <p:sldId id="282" r:id="rId4"/>
    <p:sldId id="263" r:id="rId5"/>
    <p:sldId id="268" r:id="rId6"/>
    <p:sldId id="260" r:id="rId7"/>
    <p:sldId id="259" r:id="rId8"/>
    <p:sldId id="267" r:id="rId9"/>
    <p:sldId id="283" r:id="rId10"/>
    <p:sldId id="284" r:id="rId11"/>
  </p:sldIdLst>
  <p:sldSz cx="9144000" cy="5143500" type="screen16x9"/>
  <p:notesSz cx="6858000" cy="9144000"/>
  <p:embeddedFontLst>
    <p:embeddedFont>
      <p:font typeface="Cabin" panose="020B0604020202020204" charset="0"/>
      <p:regular r:id="rId13"/>
      <p:bold r:id="rId14"/>
      <p:italic r:id="rId15"/>
      <p:boldItalic r:id="rId16"/>
    </p:embeddedFont>
    <p:embeddedFont>
      <p:font typeface="Gorditas" panose="020B0604020202020204"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6B3D"/>
    <a:srgbClr val="122D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B7A6F0C-76DD-408D-B81F-7C198C45240B}">
  <a:tblStyle styleId="{1B7A6F0C-76DD-408D-B81F-7C198C45240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201" autoAdjust="0"/>
  </p:normalViewPr>
  <p:slideViewPr>
    <p:cSldViewPr snapToGrid="0">
      <p:cViewPr varScale="1">
        <p:scale>
          <a:sx n="109" d="100"/>
          <a:sy n="109" d="100"/>
        </p:scale>
        <p:origin x="864"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p:cNvGrpSpPr/>
        <p:nvPr/>
      </p:nvGrpSpPr>
      <p:grpSpPr>
        <a:xfrm>
          <a:off x="0" y="0"/>
          <a:ext cx="0" cy="0"/>
          <a:chOff x="0" y="0"/>
          <a:chExt cx="0" cy="0"/>
        </a:xfrm>
      </p:grpSpPr>
      <p:sp>
        <p:nvSpPr>
          <p:cNvPr id="1754" name="Google Shape;17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5" name="Google Shape;17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9"/>
        <p:cNvGrpSpPr/>
        <p:nvPr/>
      </p:nvGrpSpPr>
      <p:grpSpPr>
        <a:xfrm>
          <a:off x="0" y="0"/>
          <a:ext cx="0" cy="0"/>
          <a:chOff x="0" y="0"/>
          <a:chExt cx="0" cy="0"/>
        </a:xfrm>
      </p:grpSpPr>
      <p:sp>
        <p:nvSpPr>
          <p:cNvPr id="2400" name="Google Shape;2400;gdde37258f8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1" name="Google Shape;2401;gdde37258f8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2028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0"/>
        <p:cNvGrpSpPr/>
        <p:nvPr/>
      </p:nvGrpSpPr>
      <p:grpSpPr>
        <a:xfrm>
          <a:off x="0" y="0"/>
          <a:ext cx="0" cy="0"/>
          <a:chOff x="0" y="0"/>
          <a:chExt cx="0" cy="0"/>
        </a:xfrm>
      </p:grpSpPr>
      <p:sp>
        <p:nvSpPr>
          <p:cNvPr id="1801" name="Google Shape;1801;g103a21a67ac_0_6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2" name="Google Shape;1802;g103a21a67ac_0_6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6"/>
        <p:cNvGrpSpPr/>
        <p:nvPr/>
      </p:nvGrpSpPr>
      <p:grpSpPr>
        <a:xfrm>
          <a:off x="0" y="0"/>
          <a:ext cx="0" cy="0"/>
          <a:chOff x="0" y="0"/>
          <a:chExt cx="0" cy="0"/>
        </a:xfrm>
      </p:grpSpPr>
      <p:sp>
        <p:nvSpPr>
          <p:cNvPr id="3157" name="Google Shape;3157;g103a21a67ac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8" name="Google Shape;3158;g103a21a67ac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2"/>
        <p:cNvGrpSpPr/>
        <p:nvPr/>
      </p:nvGrpSpPr>
      <p:grpSpPr>
        <a:xfrm>
          <a:off x="0" y="0"/>
          <a:ext cx="0" cy="0"/>
          <a:chOff x="0" y="0"/>
          <a:chExt cx="0" cy="0"/>
        </a:xfrm>
      </p:grpSpPr>
      <p:sp>
        <p:nvSpPr>
          <p:cNvPr id="2143" name="Google Shape;2143;gdde37258f8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4" name="Google Shape;2144;gdde37258f8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8"/>
        <p:cNvGrpSpPr/>
        <p:nvPr/>
      </p:nvGrpSpPr>
      <p:grpSpPr>
        <a:xfrm>
          <a:off x="0" y="0"/>
          <a:ext cx="0" cy="0"/>
          <a:chOff x="0" y="0"/>
          <a:chExt cx="0" cy="0"/>
        </a:xfrm>
      </p:grpSpPr>
      <p:sp>
        <p:nvSpPr>
          <p:cNvPr id="2419" name="Google Shape;2419;gdde37258f8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0" name="Google Shape;2420;gdde37258f8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7"/>
        <p:cNvGrpSpPr/>
        <p:nvPr/>
      </p:nvGrpSpPr>
      <p:grpSpPr>
        <a:xfrm>
          <a:off x="0" y="0"/>
          <a:ext cx="0" cy="0"/>
          <a:chOff x="0" y="0"/>
          <a:chExt cx="0" cy="0"/>
        </a:xfrm>
      </p:grpSpPr>
      <p:sp>
        <p:nvSpPr>
          <p:cNvPr id="2068" name="Google Shape;2068;g103826473ac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9" name="Google Shape;2069;g103826473ac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6"/>
        <p:cNvGrpSpPr/>
        <p:nvPr/>
      </p:nvGrpSpPr>
      <p:grpSpPr>
        <a:xfrm>
          <a:off x="0" y="0"/>
          <a:ext cx="0" cy="0"/>
          <a:chOff x="0" y="0"/>
          <a:chExt cx="0" cy="0"/>
        </a:xfrm>
      </p:grpSpPr>
      <p:sp>
        <p:nvSpPr>
          <p:cNvPr id="2037" name="Google Shape;2037;gdde37258f8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8" name="Google Shape;2038;gdde37258f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9"/>
        <p:cNvGrpSpPr/>
        <p:nvPr/>
      </p:nvGrpSpPr>
      <p:grpSpPr>
        <a:xfrm>
          <a:off x="0" y="0"/>
          <a:ext cx="0" cy="0"/>
          <a:chOff x="0" y="0"/>
          <a:chExt cx="0" cy="0"/>
        </a:xfrm>
      </p:grpSpPr>
      <p:sp>
        <p:nvSpPr>
          <p:cNvPr id="2400" name="Google Shape;2400;gdde37258f8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1" name="Google Shape;2401;gdde37258f8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9"/>
        <p:cNvGrpSpPr/>
        <p:nvPr/>
      </p:nvGrpSpPr>
      <p:grpSpPr>
        <a:xfrm>
          <a:off x="0" y="0"/>
          <a:ext cx="0" cy="0"/>
          <a:chOff x="0" y="0"/>
          <a:chExt cx="0" cy="0"/>
        </a:xfrm>
      </p:grpSpPr>
      <p:sp>
        <p:nvSpPr>
          <p:cNvPr id="2400" name="Google Shape;2400;gdde37258f8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1" name="Google Shape;2401;gdde37258f8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6210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flipH="1">
            <a:off x="-144428" y="1948175"/>
            <a:ext cx="9381878" cy="3195363"/>
          </a:xfrm>
          <a:custGeom>
            <a:avLst/>
            <a:gdLst/>
            <a:ahLst/>
            <a:cxnLst/>
            <a:rect l="l" t="t" r="r" b="b"/>
            <a:pathLst>
              <a:path w="80746" h="34443" extrusionOk="0">
                <a:moveTo>
                  <a:pt x="4267" y="0"/>
                </a:moveTo>
                <a:cubicBezTo>
                  <a:pt x="4172" y="0"/>
                  <a:pt x="4076" y="17"/>
                  <a:pt x="3984" y="49"/>
                </a:cubicBezTo>
                <a:cubicBezTo>
                  <a:pt x="3728" y="143"/>
                  <a:pt x="3489" y="297"/>
                  <a:pt x="3301" y="493"/>
                </a:cubicBezTo>
                <a:cubicBezTo>
                  <a:pt x="2312" y="1423"/>
                  <a:pt x="1672" y="2804"/>
                  <a:pt x="1135" y="4050"/>
                </a:cubicBezTo>
                <a:cubicBezTo>
                  <a:pt x="887" y="3555"/>
                  <a:pt x="495" y="3154"/>
                  <a:pt x="0" y="2907"/>
                </a:cubicBezTo>
                <a:lnTo>
                  <a:pt x="0" y="2907"/>
                </a:lnTo>
                <a:lnTo>
                  <a:pt x="904" y="34442"/>
                </a:lnTo>
                <a:lnTo>
                  <a:pt x="80746" y="34442"/>
                </a:lnTo>
                <a:lnTo>
                  <a:pt x="80746" y="6609"/>
                </a:lnTo>
                <a:cubicBezTo>
                  <a:pt x="80417" y="6257"/>
                  <a:pt x="79959" y="6063"/>
                  <a:pt x="79487" y="6063"/>
                </a:cubicBezTo>
                <a:cubicBezTo>
                  <a:pt x="79432" y="6063"/>
                  <a:pt x="79376" y="6066"/>
                  <a:pt x="79321" y="6071"/>
                </a:cubicBezTo>
                <a:cubicBezTo>
                  <a:pt x="78698" y="4314"/>
                  <a:pt x="77445" y="2847"/>
                  <a:pt x="75807" y="1960"/>
                </a:cubicBezTo>
                <a:cubicBezTo>
                  <a:pt x="75279" y="1677"/>
                  <a:pt x="74678" y="1459"/>
                  <a:pt x="74088" y="1459"/>
                </a:cubicBezTo>
                <a:cubicBezTo>
                  <a:pt x="73876" y="1459"/>
                  <a:pt x="73666" y="1487"/>
                  <a:pt x="73461" y="1550"/>
                </a:cubicBezTo>
                <a:cubicBezTo>
                  <a:pt x="72463" y="1858"/>
                  <a:pt x="71866" y="2915"/>
                  <a:pt x="71670" y="3947"/>
                </a:cubicBezTo>
                <a:cubicBezTo>
                  <a:pt x="71465" y="4971"/>
                  <a:pt x="71678" y="5850"/>
                  <a:pt x="71516" y="6882"/>
                </a:cubicBezTo>
                <a:cubicBezTo>
                  <a:pt x="70970" y="6438"/>
                  <a:pt x="70365" y="6080"/>
                  <a:pt x="69716" y="5816"/>
                </a:cubicBezTo>
                <a:cubicBezTo>
                  <a:pt x="69561" y="5753"/>
                  <a:pt x="69387" y="5698"/>
                  <a:pt x="69223" y="5698"/>
                </a:cubicBezTo>
                <a:cubicBezTo>
                  <a:pt x="69116" y="5698"/>
                  <a:pt x="69014" y="5721"/>
                  <a:pt x="68923" y="5781"/>
                </a:cubicBezTo>
                <a:cubicBezTo>
                  <a:pt x="68727" y="5909"/>
                  <a:pt x="68659" y="6165"/>
                  <a:pt x="68624" y="6404"/>
                </a:cubicBezTo>
                <a:cubicBezTo>
                  <a:pt x="68386" y="7692"/>
                  <a:pt x="68488" y="9236"/>
                  <a:pt x="68727" y="10516"/>
                </a:cubicBezTo>
                <a:lnTo>
                  <a:pt x="66270" y="7257"/>
                </a:lnTo>
                <a:cubicBezTo>
                  <a:pt x="66108" y="7027"/>
                  <a:pt x="65912" y="6814"/>
                  <a:pt x="65690" y="6643"/>
                </a:cubicBezTo>
                <a:cubicBezTo>
                  <a:pt x="65533" y="6527"/>
                  <a:pt x="65345" y="6466"/>
                  <a:pt x="65154" y="6466"/>
                </a:cubicBezTo>
                <a:cubicBezTo>
                  <a:pt x="65065" y="6466"/>
                  <a:pt x="64975" y="6479"/>
                  <a:pt x="64888" y="6506"/>
                </a:cubicBezTo>
                <a:cubicBezTo>
                  <a:pt x="64462" y="6669"/>
                  <a:pt x="64334" y="7197"/>
                  <a:pt x="64300" y="7650"/>
                </a:cubicBezTo>
                <a:cubicBezTo>
                  <a:pt x="64138" y="9424"/>
                  <a:pt x="64487" y="11053"/>
                  <a:pt x="64846" y="12802"/>
                </a:cubicBezTo>
                <a:cubicBezTo>
                  <a:pt x="64462" y="12486"/>
                  <a:pt x="64061" y="12170"/>
                  <a:pt x="63660" y="11872"/>
                </a:cubicBezTo>
                <a:cubicBezTo>
                  <a:pt x="63499" y="11755"/>
                  <a:pt x="63312" y="11631"/>
                  <a:pt x="63117" y="11631"/>
                </a:cubicBezTo>
                <a:cubicBezTo>
                  <a:pt x="63085" y="11631"/>
                  <a:pt x="63053" y="11634"/>
                  <a:pt x="63020" y="11642"/>
                </a:cubicBezTo>
                <a:cubicBezTo>
                  <a:pt x="62747" y="11710"/>
                  <a:pt x="62611" y="12008"/>
                  <a:pt x="62534" y="12281"/>
                </a:cubicBezTo>
                <a:cubicBezTo>
                  <a:pt x="62142" y="13518"/>
                  <a:pt x="61920" y="14806"/>
                  <a:pt x="61869" y="16103"/>
                </a:cubicBezTo>
                <a:lnTo>
                  <a:pt x="60982" y="13774"/>
                </a:lnTo>
                <a:cubicBezTo>
                  <a:pt x="60871" y="13501"/>
                  <a:pt x="60717" y="13186"/>
                  <a:pt x="60419" y="13151"/>
                </a:cubicBezTo>
                <a:cubicBezTo>
                  <a:pt x="60407" y="13151"/>
                  <a:pt x="60396" y="13150"/>
                  <a:pt x="60385" y="13150"/>
                </a:cubicBezTo>
                <a:cubicBezTo>
                  <a:pt x="60071" y="13150"/>
                  <a:pt x="59868" y="13495"/>
                  <a:pt x="59745" y="13791"/>
                </a:cubicBezTo>
                <a:cubicBezTo>
                  <a:pt x="58678" y="16333"/>
                  <a:pt x="57706" y="18875"/>
                  <a:pt x="56998" y="21545"/>
                </a:cubicBezTo>
                <a:cubicBezTo>
                  <a:pt x="56989" y="18542"/>
                  <a:pt x="56981" y="15523"/>
                  <a:pt x="56478" y="12571"/>
                </a:cubicBezTo>
                <a:cubicBezTo>
                  <a:pt x="56444" y="12290"/>
                  <a:pt x="56358" y="12017"/>
                  <a:pt x="56230" y="11770"/>
                </a:cubicBezTo>
                <a:cubicBezTo>
                  <a:pt x="56080" y="11528"/>
                  <a:pt x="55832" y="11343"/>
                  <a:pt x="55566" y="11343"/>
                </a:cubicBezTo>
                <a:cubicBezTo>
                  <a:pt x="55560" y="11343"/>
                  <a:pt x="55554" y="11343"/>
                  <a:pt x="55548" y="11343"/>
                </a:cubicBezTo>
                <a:cubicBezTo>
                  <a:pt x="55130" y="11352"/>
                  <a:pt x="54857" y="11778"/>
                  <a:pt x="54661" y="12145"/>
                </a:cubicBezTo>
                <a:cubicBezTo>
                  <a:pt x="53057" y="15301"/>
                  <a:pt x="51931" y="18670"/>
                  <a:pt x="51308" y="22151"/>
                </a:cubicBezTo>
                <a:cubicBezTo>
                  <a:pt x="50959" y="18969"/>
                  <a:pt x="50063" y="15881"/>
                  <a:pt x="48647" y="13006"/>
                </a:cubicBezTo>
                <a:cubicBezTo>
                  <a:pt x="48496" y="12713"/>
                  <a:pt x="48250" y="12360"/>
                  <a:pt x="47928" y="12360"/>
                </a:cubicBezTo>
                <a:cubicBezTo>
                  <a:pt x="47904" y="12360"/>
                  <a:pt x="47879" y="12362"/>
                  <a:pt x="47854" y="12367"/>
                </a:cubicBezTo>
                <a:cubicBezTo>
                  <a:pt x="47547" y="12418"/>
                  <a:pt x="47393" y="12776"/>
                  <a:pt x="47299" y="13075"/>
                </a:cubicBezTo>
                <a:cubicBezTo>
                  <a:pt x="46711" y="15088"/>
                  <a:pt x="46173" y="17169"/>
                  <a:pt x="46071" y="19259"/>
                </a:cubicBezTo>
                <a:cubicBezTo>
                  <a:pt x="45269" y="17178"/>
                  <a:pt x="44058" y="15284"/>
                  <a:pt x="42505" y="13680"/>
                </a:cubicBezTo>
                <a:cubicBezTo>
                  <a:pt x="42300" y="13475"/>
                  <a:pt x="42039" y="13251"/>
                  <a:pt x="41759" y="13251"/>
                </a:cubicBezTo>
                <a:cubicBezTo>
                  <a:pt x="41712" y="13251"/>
                  <a:pt x="41665" y="13258"/>
                  <a:pt x="41618" y="13271"/>
                </a:cubicBezTo>
                <a:cubicBezTo>
                  <a:pt x="41260" y="13373"/>
                  <a:pt x="41141" y="13808"/>
                  <a:pt x="41089" y="14175"/>
                </a:cubicBezTo>
                <a:cubicBezTo>
                  <a:pt x="40936" y="15275"/>
                  <a:pt x="40944" y="16384"/>
                  <a:pt x="40979" y="17502"/>
                </a:cubicBezTo>
                <a:cubicBezTo>
                  <a:pt x="39989" y="18525"/>
                  <a:pt x="39179" y="19720"/>
                  <a:pt x="38599" y="21016"/>
                </a:cubicBezTo>
                <a:cubicBezTo>
                  <a:pt x="38462" y="20274"/>
                  <a:pt x="38317" y="19617"/>
                  <a:pt x="38181" y="18867"/>
                </a:cubicBezTo>
                <a:cubicBezTo>
                  <a:pt x="38863" y="18193"/>
                  <a:pt x="39298" y="17306"/>
                  <a:pt x="39409" y="16350"/>
                </a:cubicBezTo>
                <a:cubicBezTo>
                  <a:pt x="39435" y="16128"/>
                  <a:pt x="39426" y="15864"/>
                  <a:pt x="39264" y="15719"/>
                </a:cubicBezTo>
                <a:cubicBezTo>
                  <a:pt x="39157" y="15624"/>
                  <a:pt x="39016" y="15595"/>
                  <a:pt x="38872" y="15595"/>
                </a:cubicBezTo>
                <a:cubicBezTo>
                  <a:pt x="38809" y="15595"/>
                  <a:pt x="38746" y="15600"/>
                  <a:pt x="38684" y="15608"/>
                </a:cubicBezTo>
                <a:cubicBezTo>
                  <a:pt x="38112" y="15668"/>
                  <a:pt x="37515" y="15753"/>
                  <a:pt x="37004" y="16018"/>
                </a:cubicBezTo>
                <a:cubicBezTo>
                  <a:pt x="36603" y="15165"/>
                  <a:pt x="36202" y="14311"/>
                  <a:pt x="35809" y="13458"/>
                </a:cubicBezTo>
                <a:cubicBezTo>
                  <a:pt x="35733" y="13288"/>
                  <a:pt x="35639" y="13134"/>
                  <a:pt x="35528" y="12989"/>
                </a:cubicBezTo>
                <a:cubicBezTo>
                  <a:pt x="35414" y="12859"/>
                  <a:pt x="35246" y="12775"/>
                  <a:pt x="35067" y="12775"/>
                </a:cubicBezTo>
                <a:cubicBezTo>
                  <a:pt x="35059" y="12775"/>
                  <a:pt x="35050" y="12776"/>
                  <a:pt x="35042" y="12776"/>
                </a:cubicBezTo>
                <a:cubicBezTo>
                  <a:pt x="34683" y="12810"/>
                  <a:pt x="34513" y="13220"/>
                  <a:pt x="34427" y="13569"/>
                </a:cubicBezTo>
                <a:cubicBezTo>
                  <a:pt x="34223" y="14457"/>
                  <a:pt x="34086" y="15361"/>
                  <a:pt x="34035" y="16273"/>
                </a:cubicBezTo>
                <a:cubicBezTo>
                  <a:pt x="33702" y="15779"/>
                  <a:pt x="33336" y="15301"/>
                  <a:pt x="32926" y="14866"/>
                </a:cubicBezTo>
                <a:cubicBezTo>
                  <a:pt x="33574" y="12819"/>
                  <a:pt x="34172" y="10763"/>
                  <a:pt x="34726" y="8682"/>
                </a:cubicBezTo>
                <a:cubicBezTo>
                  <a:pt x="34794" y="8494"/>
                  <a:pt x="34820" y="8281"/>
                  <a:pt x="34794" y="8076"/>
                </a:cubicBezTo>
                <a:cubicBezTo>
                  <a:pt x="34760" y="7871"/>
                  <a:pt x="34598" y="7684"/>
                  <a:pt x="34393" y="7675"/>
                </a:cubicBezTo>
                <a:cubicBezTo>
                  <a:pt x="34389" y="7675"/>
                  <a:pt x="34384" y="7675"/>
                  <a:pt x="34379" y="7675"/>
                </a:cubicBezTo>
                <a:cubicBezTo>
                  <a:pt x="34156" y="7675"/>
                  <a:pt x="33990" y="7875"/>
                  <a:pt x="33856" y="8059"/>
                </a:cubicBezTo>
                <a:cubicBezTo>
                  <a:pt x="32730" y="9663"/>
                  <a:pt x="31740" y="11360"/>
                  <a:pt x="30777" y="13066"/>
                </a:cubicBezTo>
                <a:cubicBezTo>
                  <a:pt x="30260" y="12144"/>
                  <a:pt x="29284" y="11592"/>
                  <a:pt x="28252" y="11592"/>
                </a:cubicBezTo>
                <a:cubicBezTo>
                  <a:pt x="28091" y="11592"/>
                  <a:pt x="27928" y="11605"/>
                  <a:pt x="27765" y="11633"/>
                </a:cubicBezTo>
                <a:cubicBezTo>
                  <a:pt x="27330" y="10021"/>
                  <a:pt x="26742" y="8451"/>
                  <a:pt x="26008" y="6959"/>
                </a:cubicBezTo>
                <a:cubicBezTo>
                  <a:pt x="25889" y="6677"/>
                  <a:pt x="25718" y="6421"/>
                  <a:pt x="25514" y="6199"/>
                </a:cubicBezTo>
                <a:cubicBezTo>
                  <a:pt x="25334" y="6034"/>
                  <a:pt x="25100" y="5913"/>
                  <a:pt x="24859" y="5913"/>
                </a:cubicBezTo>
                <a:cubicBezTo>
                  <a:pt x="24801" y="5913"/>
                  <a:pt x="24744" y="5920"/>
                  <a:pt x="24686" y="5935"/>
                </a:cubicBezTo>
                <a:cubicBezTo>
                  <a:pt x="24166" y="6054"/>
                  <a:pt x="23987" y="6694"/>
                  <a:pt x="23910" y="7214"/>
                </a:cubicBezTo>
                <a:cubicBezTo>
                  <a:pt x="23552" y="9560"/>
                  <a:pt x="23338" y="11761"/>
                  <a:pt x="23449" y="14124"/>
                </a:cubicBezTo>
                <a:cubicBezTo>
                  <a:pt x="22323" y="14329"/>
                  <a:pt x="21240" y="14934"/>
                  <a:pt x="20549" y="15847"/>
                </a:cubicBezTo>
                <a:cubicBezTo>
                  <a:pt x="21359" y="12896"/>
                  <a:pt x="21419" y="9791"/>
                  <a:pt x="20720" y="6814"/>
                </a:cubicBezTo>
                <a:cubicBezTo>
                  <a:pt x="20617" y="6379"/>
                  <a:pt x="20404" y="5858"/>
                  <a:pt x="19960" y="5824"/>
                </a:cubicBezTo>
                <a:cubicBezTo>
                  <a:pt x="19945" y="5823"/>
                  <a:pt x="19929" y="5822"/>
                  <a:pt x="19914" y="5822"/>
                </a:cubicBezTo>
                <a:cubicBezTo>
                  <a:pt x="19610" y="5822"/>
                  <a:pt x="19353" y="6057"/>
                  <a:pt x="19150" y="6285"/>
                </a:cubicBezTo>
                <a:cubicBezTo>
                  <a:pt x="18340" y="7180"/>
                  <a:pt x="17538" y="8025"/>
                  <a:pt x="17043" y="9125"/>
                </a:cubicBezTo>
                <a:cubicBezTo>
                  <a:pt x="16932" y="8093"/>
                  <a:pt x="16625" y="7087"/>
                  <a:pt x="16130" y="6165"/>
                </a:cubicBezTo>
                <a:cubicBezTo>
                  <a:pt x="15815" y="5585"/>
                  <a:pt x="15405" y="5022"/>
                  <a:pt x="14808" y="4741"/>
                </a:cubicBezTo>
                <a:cubicBezTo>
                  <a:pt x="14530" y="4611"/>
                  <a:pt x="14228" y="4553"/>
                  <a:pt x="13923" y="4553"/>
                </a:cubicBezTo>
                <a:cubicBezTo>
                  <a:pt x="13387" y="4553"/>
                  <a:pt x="12839" y="4731"/>
                  <a:pt x="12377" y="5014"/>
                </a:cubicBezTo>
                <a:cubicBezTo>
                  <a:pt x="11652" y="5457"/>
                  <a:pt x="10910" y="5961"/>
                  <a:pt x="10364" y="6617"/>
                </a:cubicBezTo>
                <a:cubicBezTo>
                  <a:pt x="10296" y="6285"/>
                  <a:pt x="10168" y="5969"/>
                  <a:pt x="10006" y="5679"/>
                </a:cubicBezTo>
                <a:cubicBezTo>
                  <a:pt x="9818" y="5389"/>
                  <a:pt x="9537" y="5159"/>
                  <a:pt x="9196" y="5125"/>
                </a:cubicBezTo>
                <a:cubicBezTo>
                  <a:pt x="9166" y="5121"/>
                  <a:pt x="9136" y="5120"/>
                  <a:pt x="9106" y="5120"/>
                </a:cubicBezTo>
                <a:cubicBezTo>
                  <a:pt x="8754" y="5120"/>
                  <a:pt x="8418" y="5345"/>
                  <a:pt x="8206" y="5636"/>
                </a:cubicBezTo>
                <a:cubicBezTo>
                  <a:pt x="7976" y="5961"/>
                  <a:pt x="7797" y="6327"/>
                  <a:pt x="7686" y="6711"/>
                </a:cubicBezTo>
                <a:cubicBezTo>
                  <a:pt x="7643" y="6131"/>
                  <a:pt x="7532" y="5560"/>
                  <a:pt x="7336" y="5014"/>
                </a:cubicBezTo>
                <a:cubicBezTo>
                  <a:pt x="7225" y="4698"/>
                  <a:pt x="7046" y="4348"/>
                  <a:pt x="6722" y="4289"/>
                </a:cubicBezTo>
                <a:cubicBezTo>
                  <a:pt x="6682" y="4280"/>
                  <a:pt x="6643" y="4276"/>
                  <a:pt x="6604" y="4276"/>
                </a:cubicBezTo>
                <a:cubicBezTo>
                  <a:pt x="6414" y="4276"/>
                  <a:pt x="6228" y="4370"/>
                  <a:pt x="6065" y="4476"/>
                </a:cubicBezTo>
                <a:cubicBezTo>
                  <a:pt x="5493" y="4852"/>
                  <a:pt x="5024" y="5312"/>
                  <a:pt x="4777" y="5952"/>
                </a:cubicBezTo>
                <a:cubicBezTo>
                  <a:pt x="4973" y="4365"/>
                  <a:pt x="5067" y="2770"/>
                  <a:pt x="5067" y="1175"/>
                </a:cubicBezTo>
                <a:cubicBezTo>
                  <a:pt x="5067" y="808"/>
                  <a:pt x="5041" y="407"/>
                  <a:pt x="4768" y="169"/>
                </a:cubicBezTo>
                <a:cubicBezTo>
                  <a:pt x="4624" y="57"/>
                  <a:pt x="4446" y="0"/>
                  <a:pt x="42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576394">
            <a:off x="3121751" y="4053064"/>
            <a:ext cx="1656990" cy="1441314"/>
          </a:xfrm>
          <a:custGeom>
            <a:avLst/>
            <a:gdLst/>
            <a:ahLst/>
            <a:cxnLst/>
            <a:rect l="l" t="t" r="r" b="b"/>
            <a:pathLst>
              <a:path w="19518" h="16978" extrusionOk="0">
                <a:moveTo>
                  <a:pt x="5837" y="1"/>
                </a:moveTo>
                <a:cubicBezTo>
                  <a:pt x="5582" y="1"/>
                  <a:pt x="5334" y="166"/>
                  <a:pt x="5127" y="337"/>
                </a:cubicBezTo>
                <a:cubicBezTo>
                  <a:pt x="3771" y="1437"/>
                  <a:pt x="2679" y="2819"/>
                  <a:pt x="1920" y="4389"/>
                </a:cubicBezTo>
                <a:cubicBezTo>
                  <a:pt x="811" y="6709"/>
                  <a:pt x="0" y="9251"/>
                  <a:pt x="248" y="11801"/>
                </a:cubicBezTo>
                <a:cubicBezTo>
                  <a:pt x="376" y="13081"/>
                  <a:pt x="896" y="14505"/>
                  <a:pt x="2099" y="14932"/>
                </a:cubicBezTo>
                <a:cubicBezTo>
                  <a:pt x="2379" y="15031"/>
                  <a:pt x="2671" y="15065"/>
                  <a:pt x="2966" y="15065"/>
                </a:cubicBezTo>
                <a:cubicBezTo>
                  <a:pt x="3462" y="15065"/>
                  <a:pt x="3970" y="14968"/>
                  <a:pt x="4462" y="14915"/>
                </a:cubicBezTo>
                <a:cubicBezTo>
                  <a:pt x="4834" y="14872"/>
                  <a:pt x="5205" y="14852"/>
                  <a:pt x="5575" y="14852"/>
                </a:cubicBezTo>
                <a:cubicBezTo>
                  <a:pt x="9236" y="14852"/>
                  <a:pt x="12778" y="16777"/>
                  <a:pt x="16489" y="16970"/>
                </a:cubicBezTo>
                <a:cubicBezTo>
                  <a:pt x="16588" y="16975"/>
                  <a:pt x="16688" y="16978"/>
                  <a:pt x="16789" y="16978"/>
                </a:cubicBezTo>
                <a:cubicBezTo>
                  <a:pt x="17757" y="16978"/>
                  <a:pt x="18813" y="16737"/>
                  <a:pt x="19261" y="15896"/>
                </a:cubicBezTo>
                <a:cubicBezTo>
                  <a:pt x="19517" y="15409"/>
                  <a:pt x="19500" y="14829"/>
                  <a:pt x="19475" y="14283"/>
                </a:cubicBezTo>
                <a:cubicBezTo>
                  <a:pt x="19440" y="13806"/>
                  <a:pt x="19389" y="13302"/>
                  <a:pt x="19074" y="12953"/>
                </a:cubicBezTo>
                <a:cubicBezTo>
                  <a:pt x="18891" y="12761"/>
                  <a:pt x="18573" y="12628"/>
                  <a:pt x="18299" y="12628"/>
                </a:cubicBezTo>
                <a:cubicBezTo>
                  <a:pt x="18099" y="12628"/>
                  <a:pt x="17922" y="12698"/>
                  <a:pt x="17836" y="12866"/>
                </a:cubicBezTo>
                <a:lnTo>
                  <a:pt x="17836" y="12866"/>
                </a:lnTo>
                <a:cubicBezTo>
                  <a:pt x="18059" y="12354"/>
                  <a:pt x="17877" y="11760"/>
                  <a:pt x="17393" y="11469"/>
                </a:cubicBezTo>
                <a:cubicBezTo>
                  <a:pt x="17203" y="11365"/>
                  <a:pt x="16982" y="11310"/>
                  <a:pt x="16768" y="11310"/>
                </a:cubicBezTo>
                <a:cubicBezTo>
                  <a:pt x="16435" y="11310"/>
                  <a:pt x="16118" y="11442"/>
                  <a:pt x="15952" y="11733"/>
                </a:cubicBezTo>
                <a:cubicBezTo>
                  <a:pt x="16088" y="11281"/>
                  <a:pt x="16139" y="10812"/>
                  <a:pt x="16097" y="10343"/>
                </a:cubicBezTo>
                <a:cubicBezTo>
                  <a:pt x="16080" y="10129"/>
                  <a:pt x="16028" y="9882"/>
                  <a:pt x="15824" y="9788"/>
                </a:cubicBezTo>
                <a:cubicBezTo>
                  <a:pt x="15767" y="9760"/>
                  <a:pt x="15708" y="9748"/>
                  <a:pt x="15648" y="9748"/>
                </a:cubicBezTo>
                <a:cubicBezTo>
                  <a:pt x="15491" y="9748"/>
                  <a:pt x="15328" y="9830"/>
                  <a:pt x="15193" y="9916"/>
                </a:cubicBezTo>
                <a:cubicBezTo>
                  <a:pt x="14647" y="10264"/>
                  <a:pt x="14101" y="10575"/>
                  <a:pt x="13671" y="11040"/>
                </a:cubicBezTo>
                <a:lnTo>
                  <a:pt x="13671" y="11040"/>
                </a:lnTo>
                <a:cubicBezTo>
                  <a:pt x="13818" y="10812"/>
                  <a:pt x="13776" y="10475"/>
                  <a:pt x="13589" y="10266"/>
                </a:cubicBezTo>
                <a:cubicBezTo>
                  <a:pt x="13403" y="10059"/>
                  <a:pt x="13122" y="9965"/>
                  <a:pt x="12840" y="9965"/>
                </a:cubicBezTo>
                <a:cubicBezTo>
                  <a:pt x="12785" y="9965"/>
                  <a:pt x="12730" y="9969"/>
                  <a:pt x="12676" y="9976"/>
                </a:cubicBezTo>
                <a:cubicBezTo>
                  <a:pt x="12343" y="10018"/>
                  <a:pt x="11857" y="9959"/>
                  <a:pt x="11559" y="10104"/>
                </a:cubicBezTo>
                <a:cubicBezTo>
                  <a:pt x="12463" y="9660"/>
                  <a:pt x="13137" y="8858"/>
                  <a:pt x="13427" y="7894"/>
                </a:cubicBezTo>
                <a:cubicBezTo>
                  <a:pt x="13512" y="7587"/>
                  <a:pt x="13563" y="7246"/>
                  <a:pt x="13444" y="6948"/>
                </a:cubicBezTo>
                <a:cubicBezTo>
                  <a:pt x="13345" y="6693"/>
                  <a:pt x="13041" y="6544"/>
                  <a:pt x="12760" y="6544"/>
                </a:cubicBezTo>
                <a:cubicBezTo>
                  <a:pt x="12702" y="6544"/>
                  <a:pt x="12645" y="6551"/>
                  <a:pt x="12591" y="6564"/>
                </a:cubicBezTo>
                <a:cubicBezTo>
                  <a:pt x="12975" y="5992"/>
                  <a:pt x="13461" y="5497"/>
                  <a:pt x="13768" y="4883"/>
                </a:cubicBezTo>
                <a:cubicBezTo>
                  <a:pt x="14075" y="4278"/>
                  <a:pt x="14152" y="3467"/>
                  <a:pt x="13717" y="2947"/>
                </a:cubicBezTo>
                <a:cubicBezTo>
                  <a:pt x="13420" y="2599"/>
                  <a:pt x="12964" y="2457"/>
                  <a:pt x="12501" y="2457"/>
                </a:cubicBezTo>
                <a:cubicBezTo>
                  <a:pt x="12270" y="2457"/>
                  <a:pt x="12038" y="2492"/>
                  <a:pt x="11823" y="2555"/>
                </a:cubicBezTo>
                <a:cubicBezTo>
                  <a:pt x="11175" y="2742"/>
                  <a:pt x="10637" y="3049"/>
                  <a:pt x="9998" y="3297"/>
                </a:cubicBezTo>
                <a:cubicBezTo>
                  <a:pt x="10134" y="2973"/>
                  <a:pt x="10271" y="2631"/>
                  <a:pt x="10271" y="2282"/>
                </a:cubicBezTo>
                <a:cubicBezTo>
                  <a:pt x="10271" y="1932"/>
                  <a:pt x="10117" y="1548"/>
                  <a:pt x="9793" y="1395"/>
                </a:cubicBezTo>
                <a:cubicBezTo>
                  <a:pt x="9682" y="1343"/>
                  <a:pt x="9566" y="1322"/>
                  <a:pt x="9447" y="1322"/>
                </a:cubicBezTo>
                <a:cubicBezTo>
                  <a:pt x="9210" y="1322"/>
                  <a:pt x="8966" y="1406"/>
                  <a:pt x="8744" y="1497"/>
                </a:cubicBezTo>
                <a:cubicBezTo>
                  <a:pt x="7712" y="1906"/>
                  <a:pt x="6722" y="2324"/>
                  <a:pt x="5835" y="2990"/>
                </a:cubicBezTo>
                <a:cubicBezTo>
                  <a:pt x="6321" y="2410"/>
                  <a:pt x="6560" y="1659"/>
                  <a:pt x="6517" y="900"/>
                </a:cubicBezTo>
                <a:cubicBezTo>
                  <a:pt x="6492" y="541"/>
                  <a:pt x="6347" y="124"/>
                  <a:pt x="5989" y="21"/>
                </a:cubicBezTo>
                <a:cubicBezTo>
                  <a:pt x="5938" y="7"/>
                  <a:pt x="5887" y="1"/>
                  <a:pt x="58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250067">
            <a:off x="2790926" y="4872601"/>
            <a:ext cx="546402" cy="414090"/>
          </a:xfrm>
          <a:custGeom>
            <a:avLst/>
            <a:gdLst/>
            <a:ahLst/>
            <a:cxnLst/>
            <a:rect l="l" t="t" r="r" b="b"/>
            <a:pathLst>
              <a:path w="4650" h="3524" extrusionOk="0">
                <a:moveTo>
                  <a:pt x="4649" y="1"/>
                </a:moveTo>
                <a:lnTo>
                  <a:pt x="4649" y="1"/>
                </a:lnTo>
                <a:cubicBezTo>
                  <a:pt x="521" y="2312"/>
                  <a:pt x="0" y="3387"/>
                  <a:pt x="0" y="3387"/>
                </a:cubicBezTo>
                <a:cubicBezTo>
                  <a:pt x="0" y="3387"/>
                  <a:pt x="1160" y="3524"/>
                  <a:pt x="2214" y="3524"/>
                </a:cubicBezTo>
                <a:cubicBezTo>
                  <a:pt x="2741" y="3524"/>
                  <a:pt x="3242" y="3489"/>
                  <a:pt x="3557" y="3387"/>
                </a:cubicBezTo>
                <a:cubicBezTo>
                  <a:pt x="4513" y="3080"/>
                  <a:pt x="4649" y="1"/>
                  <a:pt x="46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1276" y="4230830"/>
            <a:ext cx="1599364" cy="1109291"/>
          </a:xfrm>
          <a:custGeom>
            <a:avLst/>
            <a:gdLst/>
            <a:ahLst/>
            <a:cxnLst/>
            <a:rect l="l" t="t" r="r" b="b"/>
            <a:pathLst>
              <a:path w="17982" h="12472" extrusionOk="0">
                <a:moveTo>
                  <a:pt x="4837" y="1"/>
                </a:moveTo>
                <a:cubicBezTo>
                  <a:pt x="2329" y="1084"/>
                  <a:pt x="0" y="3643"/>
                  <a:pt x="0" y="3643"/>
                </a:cubicBezTo>
                <a:lnTo>
                  <a:pt x="0" y="12472"/>
                </a:lnTo>
                <a:lnTo>
                  <a:pt x="5886" y="12472"/>
                </a:lnTo>
                <a:cubicBezTo>
                  <a:pt x="6594" y="9640"/>
                  <a:pt x="4837" y="1"/>
                  <a:pt x="4837" y="1"/>
                </a:cubicBezTo>
                <a:close/>
                <a:moveTo>
                  <a:pt x="16080" y="3788"/>
                </a:moveTo>
                <a:cubicBezTo>
                  <a:pt x="11192" y="6202"/>
                  <a:pt x="6355" y="12472"/>
                  <a:pt x="6355" y="12472"/>
                </a:cubicBezTo>
                <a:lnTo>
                  <a:pt x="17359" y="12472"/>
                </a:lnTo>
                <a:cubicBezTo>
                  <a:pt x="17982" y="9546"/>
                  <a:pt x="16080" y="3788"/>
                  <a:pt x="16080" y="3788"/>
                </a:cubicBezTo>
                <a:close/>
              </a:path>
            </a:pathLst>
          </a:custGeom>
          <a:solidFill>
            <a:srgbClr val="14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510979" y="-438400"/>
            <a:ext cx="10042904" cy="4769259"/>
          </a:xfrm>
          <a:custGeom>
            <a:avLst/>
            <a:gdLst/>
            <a:ahLst/>
            <a:cxnLst/>
            <a:rect l="l" t="t" r="r" b="b"/>
            <a:pathLst>
              <a:path w="84872" h="39681" extrusionOk="0">
                <a:moveTo>
                  <a:pt x="36395" y="6848"/>
                </a:moveTo>
                <a:cubicBezTo>
                  <a:pt x="36480" y="6959"/>
                  <a:pt x="36566" y="7061"/>
                  <a:pt x="36651" y="7172"/>
                </a:cubicBezTo>
                <a:cubicBezTo>
                  <a:pt x="36873" y="7436"/>
                  <a:pt x="37094" y="7701"/>
                  <a:pt x="37325" y="7974"/>
                </a:cubicBezTo>
                <a:cubicBezTo>
                  <a:pt x="36037" y="8485"/>
                  <a:pt x="34749" y="8989"/>
                  <a:pt x="33444" y="9458"/>
                </a:cubicBezTo>
                <a:cubicBezTo>
                  <a:pt x="34442" y="8605"/>
                  <a:pt x="35431" y="7735"/>
                  <a:pt x="36395" y="6848"/>
                </a:cubicBezTo>
                <a:close/>
                <a:moveTo>
                  <a:pt x="41897" y="6447"/>
                </a:moveTo>
                <a:cubicBezTo>
                  <a:pt x="41709" y="8136"/>
                  <a:pt x="41530" y="9825"/>
                  <a:pt x="41377" y="11505"/>
                </a:cubicBezTo>
                <a:cubicBezTo>
                  <a:pt x="41172" y="11326"/>
                  <a:pt x="40976" y="11147"/>
                  <a:pt x="40779" y="10959"/>
                </a:cubicBezTo>
                <a:cubicBezTo>
                  <a:pt x="39816" y="10064"/>
                  <a:pt x="38903" y="9117"/>
                  <a:pt x="38033" y="8127"/>
                </a:cubicBezTo>
                <a:cubicBezTo>
                  <a:pt x="38596" y="7897"/>
                  <a:pt x="39159" y="7658"/>
                  <a:pt x="39722" y="7419"/>
                </a:cubicBezTo>
                <a:cubicBezTo>
                  <a:pt x="40447" y="7104"/>
                  <a:pt x="41180" y="6779"/>
                  <a:pt x="41897" y="6447"/>
                </a:cubicBezTo>
                <a:close/>
                <a:moveTo>
                  <a:pt x="26202" y="12281"/>
                </a:moveTo>
                <a:lnTo>
                  <a:pt x="26202" y="12281"/>
                </a:lnTo>
                <a:cubicBezTo>
                  <a:pt x="26116" y="12853"/>
                  <a:pt x="26039" y="13424"/>
                  <a:pt x="25963" y="14004"/>
                </a:cubicBezTo>
                <a:cubicBezTo>
                  <a:pt x="25801" y="13501"/>
                  <a:pt x="25647" y="12989"/>
                  <a:pt x="25502" y="12478"/>
                </a:cubicBezTo>
                <a:lnTo>
                  <a:pt x="26202" y="12281"/>
                </a:lnTo>
                <a:close/>
                <a:moveTo>
                  <a:pt x="31337" y="10652"/>
                </a:moveTo>
                <a:lnTo>
                  <a:pt x="31337" y="10652"/>
                </a:lnTo>
                <a:cubicBezTo>
                  <a:pt x="29742" y="11940"/>
                  <a:pt x="28112" y="13177"/>
                  <a:pt x="26449" y="14371"/>
                </a:cubicBezTo>
                <a:cubicBezTo>
                  <a:pt x="26543" y="13612"/>
                  <a:pt x="26645" y="12861"/>
                  <a:pt x="26765" y="12111"/>
                </a:cubicBezTo>
                <a:cubicBezTo>
                  <a:pt x="28163" y="11701"/>
                  <a:pt x="29562" y="11258"/>
                  <a:pt x="30944" y="10789"/>
                </a:cubicBezTo>
                <a:lnTo>
                  <a:pt x="31337" y="10652"/>
                </a:lnTo>
                <a:close/>
                <a:moveTo>
                  <a:pt x="24973" y="12623"/>
                </a:moveTo>
                <a:cubicBezTo>
                  <a:pt x="24990" y="12657"/>
                  <a:pt x="24999" y="12699"/>
                  <a:pt x="25007" y="12733"/>
                </a:cubicBezTo>
                <a:cubicBezTo>
                  <a:pt x="25221" y="13459"/>
                  <a:pt x="25459" y="14184"/>
                  <a:pt x="25690" y="14909"/>
                </a:cubicBezTo>
                <a:cubicBezTo>
                  <a:pt x="25604" y="14968"/>
                  <a:pt x="25519" y="15028"/>
                  <a:pt x="25434" y="15088"/>
                </a:cubicBezTo>
                <a:cubicBezTo>
                  <a:pt x="24939" y="15437"/>
                  <a:pt x="24444" y="15770"/>
                  <a:pt x="23941" y="16111"/>
                </a:cubicBezTo>
                <a:cubicBezTo>
                  <a:pt x="23890" y="15335"/>
                  <a:pt x="23839" y="14559"/>
                  <a:pt x="23788" y="13783"/>
                </a:cubicBezTo>
                <a:cubicBezTo>
                  <a:pt x="23779" y="13510"/>
                  <a:pt x="23762" y="13237"/>
                  <a:pt x="23745" y="12964"/>
                </a:cubicBezTo>
                <a:cubicBezTo>
                  <a:pt x="24163" y="12853"/>
                  <a:pt x="24572" y="12742"/>
                  <a:pt x="24973" y="12623"/>
                </a:cubicBezTo>
                <a:close/>
                <a:moveTo>
                  <a:pt x="23225" y="13100"/>
                </a:moveTo>
                <a:cubicBezTo>
                  <a:pt x="23276" y="14218"/>
                  <a:pt x="23353" y="15344"/>
                  <a:pt x="23438" y="16453"/>
                </a:cubicBezTo>
                <a:cubicBezTo>
                  <a:pt x="21553" y="17706"/>
                  <a:pt x="19642" y="18901"/>
                  <a:pt x="17697" y="20044"/>
                </a:cubicBezTo>
                <a:lnTo>
                  <a:pt x="17578" y="20121"/>
                </a:lnTo>
                <a:cubicBezTo>
                  <a:pt x="17288" y="18397"/>
                  <a:pt x="16998" y="16683"/>
                  <a:pt x="16699" y="14960"/>
                </a:cubicBezTo>
                <a:cubicBezTo>
                  <a:pt x="16682" y="14849"/>
                  <a:pt x="16656" y="14730"/>
                  <a:pt x="16639" y="14610"/>
                </a:cubicBezTo>
                <a:cubicBezTo>
                  <a:pt x="18405" y="14260"/>
                  <a:pt x="20154" y="13868"/>
                  <a:pt x="21894" y="13441"/>
                </a:cubicBezTo>
                <a:cubicBezTo>
                  <a:pt x="22337" y="13331"/>
                  <a:pt x="22781" y="13220"/>
                  <a:pt x="23225" y="13100"/>
                </a:cubicBezTo>
                <a:close/>
                <a:moveTo>
                  <a:pt x="56185" y="8912"/>
                </a:moveTo>
                <a:cubicBezTo>
                  <a:pt x="56526" y="9731"/>
                  <a:pt x="56927" y="10516"/>
                  <a:pt x="57396" y="11275"/>
                </a:cubicBezTo>
                <a:cubicBezTo>
                  <a:pt x="58061" y="12341"/>
                  <a:pt x="58795" y="13356"/>
                  <a:pt x="59605" y="14329"/>
                </a:cubicBezTo>
                <a:cubicBezTo>
                  <a:pt x="60399" y="15292"/>
                  <a:pt x="61235" y="16231"/>
                  <a:pt x="62105" y="17126"/>
                </a:cubicBezTo>
                <a:cubicBezTo>
                  <a:pt x="62966" y="18022"/>
                  <a:pt x="63904" y="18824"/>
                  <a:pt x="64919" y="19540"/>
                </a:cubicBezTo>
                <a:cubicBezTo>
                  <a:pt x="65926" y="20214"/>
                  <a:pt x="67009" y="20777"/>
                  <a:pt x="68144" y="21212"/>
                </a:cubicBezTo>
                <a:cubicBezTo>
                  <a:pt x="69372" y="21682"/>
                  <a:pt x="70635" y="22040"/>
                  <a:pt x="71931" y="22279"/>
                </a:cubicBezTo>
                <a:cubicBezTo>
                  <a:pt x="71127" y="22324"/>
                  <a:pt x="70323" y="22347"/>
                  <a:pt x="69519" y="22347"/>
                </a:cubicBezTo>
                <a:cubicBezTo>
                  <a:pt x="68073" y="22347"/>
                  <a:pt x="66629" y="22273"/>
                  <a:pt x="65192" y="22125"/>
                </a:cubicBezTo>
                <a:cubicBezTo>
                  <a:pt x="61985" y="21792"/>
                  <a:pt x="58820" y="21093"/>
                  <a:pt x="55775" y="20035"/>
                </a:cubicBezTo>
                <a:cubicBezTo>
                  <a:pt x="55920" y="17459"/>
                  <a:pt x="56065" y="14883"/>
                  <a:pt x="56142" y="12298"/>
                </a:cubicBezTo>
                <a:cubicBezTo>
                  <a:pt x="56168" y="11172"/>
                  <a:pt x="56185" y="10046"/>
                  <a:pt x="56185" y="8912"/>
                </a:cubicBezTo>
                <a:close/>
                <a:moveTo>
                  <a:pt x="41820" y="12469"/>
                </a:moveTo>
                <a:cubicBezTo>
                  <a:pt x="42903" y="13399"/>
                  <a:pt x="44029" y="14277"/>
                  <a:pt x="45198" y="15096"/>
                </a:cubicBezTo>
                <a:cubicBezTo>
                  <a:pt x="44626" y="16845"/>
                  <a:pt x="44123" y="18611"/>
                  <a:pt x="43688" y="20402"/>
                </a:cubicBezTo>
                <a:cubicBezTo>
                  <a:pt x="43228" y="22253"/>
                  <a:pt x="42835" y="24121"/>
                  <a:pt x="42502" y="26006"/>
                </a:cubicBezTo>
                <a:cubicBezTo>
                  <a:pt x="42161" y="27926"/>
                  <a:pt x="41888" y="29853"/>
                  <a:pt x="41684" y="31790"/>
                </a:cubicBezTo>
                <a:cubicBezTo>
                  <a:pt x="41487" y="33692"/>
                  <a:pt x="41351" y="35603"/>
                  <a:pt x="41300" y="37505"/>
                </a:cubicBezTo>
                <a:cubicBezTo>
                  <a:pt x="41300" y="37650"/>
                  <a:pt x="41291" y="37795"/>
                  <a:pt x="41291" y="37931"/>
                </a:cubicBezTo>
                <a:cubicBezTo>
                  <a:pt x="40626" y="34153"/>
                  <a:pt x="40720" y="30280"/>
                  <a:pt x="40890" y="26458"/>
                </a:cubicBezTo>
                <a:cubicBezTo>
                  <a:pt x="41087" y="22031"/>
                  <a:pt x="41368" y="17604"/>
                  <a:pt x="41752" y="13186"/>
                </a:cubicBezTo>
                <a:cubicBezTo>
                  <a:pt x="41777" y="12947"/>
                  <a:pt x="41794" y="12708"/>
                  <a:pt x="41820" y="12469"/>
                </a:cubicBezTo>
                <a:close/>
                <a:moveTo>
                  <a:pt x="13221" y="1"/>
                </a:moveTo>
                <a:cubicBezTo>
                  <a:pt x="13061" y="1"/>
                  <a:pt x="12898" y="130"/>
                  <a:pt x="12954" y="331"/>
                </a:cubicBezTo>
                <a:cubicBezTo>
                  <a:pt x="13603" y="2617"/>
                  <a:pt x="14166" y="4911"/>
                  <a:pt x="14669" y="7240"/>
                </a:cubicBezTo>
                <a:cubicBezTo>
                  <a:pt x="15172" y="9560"/>
                  <a:pt x="15616" y="11898"/>
                  <a:pt x="16025" y="14235"/>
                </a:cubicBezTo>
                <a:lnTo>
                  <a:pt x="16042" y="14303"/>
                </a:lnTo>
                <a:cubicBezTo>
                  <a:pt x="15283" y="14457"/>
                  <a:pt x="14524" y="14593"/>
                  <a:pt x="13773" y="14721"/>
                </a:cubicBezTo>
                <a:cubicBezTo>
                  <a:pt x="10694" y="15258"/>
                  <a:pt x="7597" y="15668"/>
                  <a:pt x="4484" y="15949"/>
                </a:cubicBezTo>
                <a:cubicBezTo>
                  <a:pt x="4100" y="15983"/>
                  <a:pt x="3716" y="16009"/>
                  <a:pt x="3324" y="16043"/>
                </a:cubicBezTo>
                <a:cubicBezTo>
                  <a:pt x="3067" y="16068"/>
                  <a:pt x="3052" y="16471"/>
                  <a:pt x="3301" y="16471"/>
                </a:cubicBezTo>
                <a:cubicBezTo>
                  <a:pt x="3308" y="16471"/>
                  <a:pt x="3316" y="16470"/>
                  <a:pt x="3324" y="16470"/>
                </a:cubicBezTo>
                <a:cubicBezTo>
                  <a:pt x="6454" y="16222"/>
                  <a:pt x="9568" y="15847"/>
                  <a:pt x="12656" y="15344"/>
                </a:cubicBezTo>
                <a:cubicBezTo>
                  <a:pt x="13816" y="15156"/>
                  <a:pt x="14967" y="14951"/>
                  <a:pt x="16110" y="14721"/>
                </a:cubicBezTo>
                <a:cubicBezTo>
                  <a:pt x="16443" y="16615"/>
                  <a:pt x="16759" y="18517"/>
                  <a:pt x="17083" y="20411"/>
                </a:cubicBezTo>
                <a:cubicBezTo>
                  <a:pt x="14626" y="21835"/>
                  <a:pt x="12135" y="23174"/>
                  <a:pt x="9602" y="24437"/>
                </a:cubicBezTo>
                <a:cubicBezTo>
                  <a:pt x="6864" y="25802"/>
                  <a:pt x="4092" y="27090"/>
                  <a:pt x="1285" y="28284"/>
                </a:cubicBezTo>
                <a:lnTo>
                  <a:pt x="219" y="28736"/>
                </a:lnTo>
                <a:cubicBezTo>
                  <a:pt x="1" y="28834"/>
                  <a:pt x="61" y="29164"/>
                  <a:pt x="249" y="29164"/>
                </a:cubicBezTo>
                <a:cubicBezTo>
                  <a:pt x="274" y="29164"/>
                  <a:pt x="301" y="29158"/>
                  <a:pt x="330" y="29145"/>
                </a:cubicBezTo>
                <a:cubicBezTo>
                  <a:pt x="3179" y="27951"/>
                  <a:pt x="5985" y="26680"/>
                  <a:pt x="8766" y="25332"/>
                </a:cubicBezTo>
                <a:cubicBezTo>
                  <a:pt x="11538" y="23976"/>
                  <a:pt x="14259" y="22535"/>
                  <a:pt x="16921" y="20999"/>
                </a:cubicBezTo>
                <a:lnTo>
                  <a:pt x="17160" y="20863"/>
                </a:lnTo>
                <a:cubicBezTo>
                  <a:pt x="17185" y="20999"/>
                  <a:pt x="17202" y="21127"/>
                  <a:pt x="17228" y="21264"/>
                </a:cubicBezTo>
                <a:cubicBezTo>
                  <a:pt x="17620" y="23609"/>
                  <a:pt x="18021" y="25955"/>
                  <a:pt x="18456" y="28292"/>
                </a:cubicBezTo>
                <a:cubicBezTo>
                  <a:pt x="18891" y="30630"/>
                  <a:pt x="19369" y="32958"/>
                  <a:pt x="19915" y="35270"/>
                </a:cubicBezTo>
                <a:lnTo>
                  <a:pt x="20128" y="36140"/>
                </a:lnTo>
                <a:cubicBezTo>
                  <a:pt x="20159" y="36272"/>
                  <a:pt x="20257" y="36329"/>
                  <a:pt x="20360" y="36329"/>
                </a:cubicBezTo>
                <a:cubicBezTo>
                  <a:pt x="20518" y="36329"/>
                  <a:pt x="20686" y="36196"/>
                  <a:pt x="20640" y="35995"/>
                </a:cubicBezTo>
                <a:cubicBezTo>
                  <a:pt x="20077" y="33683"/>
                  <a:pt x="19591" y="31363"/>
                  <a:pt x="19147" y="29026"/>
                </a:cubicBezTo>
                <a:cubicBezTo>
                  <a:pt x="18704" y="26697"/>
                  <a:pt x="18294" y="24351"/>
                  <a:pt x="17902" y="22006"/>
                </a:cubicBezTo>
                <a:cubicBezTo>
                  <a:pt x="17816" y="21528"/>
                  <a:pt x="17740" y="21050"/>
                  <a:pt x="17663" y="20573"/>
                </a:cubicBezTo>
                <a:cubicBezTo>
                  <a:pt x="19633" y="19421"/>
                  <a:pt x="21570" y="18210"/>
                  <a:pt x="23480" y="16947"/>
                </a:cubicBezTo>
                <a:cubicBezTo>
                  <a:pt x="23523" y="17613"/>
                  <a:pt x="23574" y="18278"/>
                  <a:pt x="23617" y="18943"/>
                </a:cubicBezTo>
                <a:cubicBezTo>
                  <a:pt x="23736" y="20863"/>
                  <a:pt x="23788" y="22782"/>
                  <a:pt x="23796" y="24710"/>
                </a:cubicBezTo>
                <a:cubicBezTo>
                  <a:pt x="23813" y="26637"/>
                  <a:pt x="23813" y="28531"/>
                  <a:pt x="23907" y="30442"/>
                </a:cubicBezTo>
                <a:cubicBezTo>
                  <a:pt x="23984" y="32336"/>
                  <a:pt x="24214" y="34221"/>
                  <a:pt x="24589" y="36080"/>
                </a:cubicBezTo>
                <a:cubicBezTo>
                  <a:pt x="24641" y="36311"/>
                  <a:pt x="24700" y="36532"/>
                  <a:pt x="24751" y="36763"/>
                </a:cubicBezTo>
                <a:cubicBezTo>
                  <a:pt x="24782" y="36896"/>
                  <a:pt x="24884" y="36954"/>
                  <a:pt x="24989" y="36954"/>
                </a:cubicBezTo>
                <a:cubicBezTo>
                  <a:pt x="25147" y="36954"/>
                  <a:pt x="25314" y="36823"/>
                  <a:pt x="25263" y="36618"/>
                </a:cubicBezTo>
                <a:cubicBezTo>
                  <a:pt x="24837" y="34792"/>
                  <a:pt x="24572" y="32933"/>
                  <a:pt x="24470" y="31056"/>
                </a:cubicBezTo>
                <a:cubicBezTo>
                  <a:pt x="24351" y="29162"/>
                  <a:pt x="24342" y="27260"/>
                  <a:pt x="24333" y="25358"/>
                </a:cubicBezTo>
                <a:cubicBezTo>
                  <a:pt x="24316" y="23456"/>
                  <a:pt x="24299" y="21545"/>
                  <a:pt x="24188" y="19643"/>
                </a:cubicBezTo>
                <a:cubicBezTo>
                  <a:pt x="24129" y="18628"/>
                  <a:pt x="24052" y="17621"/>
                  <a:pt x="23984" y="16606"/>
                </a:cubicBezTo>
                <a:cubicBezTo>
                  <a:pt x="24248" y="16436"/>
                  <a:pt x="24504" y="16256"/>
                  <a:pt x="24768" y="16077"/>
                </a:cubicBezTo>
                <a:cubicBezTo>
                  <a:pt x="25110" y="15838"/>
                  <a:pt x="25459" y="15600"/>
                  <a:pt x="25809" y="15352"/>
                </a:cubicBezTo>
                <a:lnTo>
                  <a:pt x="25809" y="15352"/>
                </a:lnTo>
                <a:cubicBezTo>
                  <a:pt x="25707" y="16282"/>
                  <a:pt x="25613" y="17203"/>
                  <a:pt x="25545" y="18124"/>
                </a:cubicBezTo>
                <a:cubicBezTo>
                  <a:pt x="25340" y="20666"/>
                  <a:pt x="25255" y="23217"/>
                  <a:pt x="25272" y="25776"/>
                </a:cubicBezTo>
                <a:cubicBezTo>
                  <a:pt x="25289" y="27192"/>
                  <a:pt x="25272" y="28634"/>
                  <a:pt x="25613" y="30024"/>
                </a:cubicBezTo>
                <a:cubicBezTo>
                  <a:pt x="25647" y="30156"/>
                  <a:pt x="25747" y="30212"/>
                  <a:pt x="25852" y="30212"/>
                </a:cubicBezTo>
                <a:cubicBezTo>
                  <a:pt x="26011" y="30212"/>
                  <a:pt x="26180" y="30080"/>
                  <a:pt x="26133" y="29879"/>
                </a:cubicBezTo>
                <a:cubicBezTo>
                  <a:pt x="25835" y="28676"/>
                  <a:pt x="25826" y="27431"/>
                  <a:pt x="25809" y="26194"/>
                </a:cubicBezTo>
                <a:cubicBezTo>
                  <a:pt x="25792" y="24923"/>
                  <a:pt x="25801" y="23652"/>
                  <a:pt x="25843" y="22390"/>
                </a:cubicBezTo>
                <a:cubicBezTo>
                  <a:pt x="25903" y="20462"/>
                  <a:pt x="26022" y="18542"/>
                  <a:pt x="26210" y="16623"/>
                </a:cubicBezTo>
                <a:cubicBezTo>
                  <a:pt x="26594" y="18005"/>
                  <a:pt x="26927" y="19413"/>
                  <a:pt x="27276" y="20811"/>
                </a:cubicBezTo>
                <a:cubicBezTo>
                  <a:pt x="27490" y="21673"/>
                  <a:pt x="27720" y="22535"/>
                  <a:pt x="27976" y="23379"/>
                </a:cubicBezTo>
                <a:cubicBezTo>
                  <a:pt x="28240" y="24266"/>
                  <a:pt x="28547" y="25128"/>
                  <a:pt x="28871" y="25989"/>
                </a:cubicBezTo>
                <a:cubicBezTo>
                  <a:pt x="29196" y="26851"/>
                  <a:pt x="29528" y="27678"/>
                  <a:pt x="29861" y="28514"/>
                </a:cubicBezTo>
                <a:cubicBezTo>
                  <a:pt x="30100" y="29111"/>
                  <a:pt x="30347" y="29700"/>
                  <a:pt x="30569" y="30305"/>
                </a:cubicBezTo>
                <a:cubicBezTo>
                  <a:pt x="30688" y="30638"/>
                  <a:pt x="30782" y="30979"/>
                  <a:pt x="30859" y="31329"/>
                </a:cubicBezTo>
                <a:cubicBezTo>
                  <a:pt x="30867" y="31363"/>
                  <a:pt x="30876" y="31397"/>
                  <a:pt x="30876" y="31431"/>
                </a:cubicBezTo>
                <a:cubicBezTo>
                  <a:pt x="30876" y="31440"/>
                  <a:pt x="30885" y="31483"/>
                  <a:pt x="30885" y="31491"/>
                </a:cubicBezTo>
                <a:cubicBezTo>
                  <a:pt x="30893" y="31542"/>
                  <a:pt x="30902" y="31602"/>
                  <a:pt x="30902" y="31653"/>
                </a:cubicBezTo>
                <a:lnTo>
                  <a:pt x="30902" y="31781"/>
                </a:lnTo>
                <a:lnTo>
                  <a:pt x="30902" y="31824"/>
                </a:lnTo>
                <a:lnTo>
                  <a:pt x="30902" y="31841"/>
                </a:lnTo>
                <a:cubicBezTo>
                  <a:pt x="30867" y="31977"/>
                  <a:pt x="30825" y="32114"/>
                  <a:pt x="30799" y="32267"/>
                </a:cubicBezTo>
                <a:cubicBezTo>
                  <a:pt x="30765" y="32549"/>
                  <a:pt x="30774" y="32847"/>
                  <a:pt x="30825" y="33129"/>
                </a:cubicBezTo>
                <a:cubicBezTo>
                  <a:pt x="30859" y="33359"/>
                  <a:pt x="30902" y="33581"/>
                  <a:pt x="30953" y="33811"/>
                </a:cubicBezTo>
                <a:cubicBezTo>
                  <a:pt x="30983" y="33943"/>
                  <a:pt x="31082" y="34000"/>
                  <a:pt x="31185" y="34000"/>
                </a:cubicBezTo>
                <a:cubicBezTo>
                  <a:pt x="31342" y="34000"/>
                  <a:pt x="31511" y="33867"/>
                  <a:pt x="31465" y="33666"/>
                </a:cubicBezTo>
                <a:cubicBezTo>
                  <a:pt x="31371" y="33308"/>
                  <a:pt x="31320" y="32941"/>
                  <a:pt x="31311" y="32574"/>
                </a:cubicBezTo>
                <a:cubicBezTo>
                  <a:pt x="31311" y="32523"/>
                  <a:pt x="31311" y="32472"/>
                  <a:pt x="31320" y="32429"/>
                </a:cubicBezTo>
                <a:cubicBezTo>
                  <a:pt x="31320" y="32404"/>
                  <a:pt x="31320" y="32378"/>
                  <a:pt x="31320" y="32361"/>
                </a:cubicBezTo>
                <a:cubicBezTo>
                  <a:pt x="31317" y="32388"/>
                  <a:pt x="31316" y="32398"/>
                  <a:pt x="31316" y="32398"/>
                </a:cubicBezTo>
                <a:cubicBezTo>
                  <a:pt x="31316" y="32398"/>
                  <a:pt x="31320" y="32353"/>
                  <a:pt x="31320" y="32336"/>
                </a:cubicBezTo>
                <a:cubicBezTo>
                  <a:pt x="31337" y="32267"/>
                  <a:pt x="31354" y="32199"/>
                  <a:pt x="31371" y="32131"/>
                </a:cubicBezTo>
                <a:cubicBezTo>
                  <a:pt x="31516" y="31619"/>
                  <a:pt x="31371" y="31099"/>
                  <a:pt x="31226" y="30604"/>
                </a:cubicBezTo>
                <a:cubicBezTo>
                  <a:pt x="31055" y="30024"/>
                  <a:pt x="30825" y="29469"/>
                  <a:pt x="30595" y="28915"/>
                </a:cubicBezTo>
                <a:cubicBezTo>
                  <a:pt x="30279" y="28113"/>
                  <a:pt x="29955" y="27311"/>
                  <a:pt x="29639" y="26510"/>
                </a:cubicBezTo>
                <a:cubicBezTo>
                  <a:pt x="29298" y="25631"/>
                  <a:pt x="28965" y="24744"/>
                  <a:pt x="28675" y="23840"/>
                </a:cubicBezTo>
                <a:cubicBezTo>
                  <a:pt x="28411" y="23021"/>
                  <a:pt x="28189" y="22193"/>
                  <a:pt x="27976" y="21357"/>
                </a:cubicBezTo>
                <a:cubicBezTo>
                  <a:pt x="27498" y="19532"/>
                  <a:pt x="27097" y="17681"/>
                  <a:pt x="26551" y="15873"/>
                </a:cubicBezTo>
                <a:cubicBezTo>
                  <a:pt x="26492" y="15659"/>
                  <a:pt x="26423" y="15446"/>
                  <a:pt x="26355" y="15241"/>
                </a:cubicBezTo>
                <a:cubicBezTo>
                  <a:pt x="26372" y="15139"/>
                  <a:pt x="26381" y="15045"/>
                  <a:pt x="26389" y="14951"/>
                </a:cubicBezTo>
                <a:cubicBezTo>
                  <a:pt x="28351" y="13552"/>
                  <a:pt x="30262" y="12102"/>
                  <a:pt x="32121" y="10575"/>
                </a:cubicBezTo>
                <a:cubicBezTo>
                  <a:pt x="32249" y="10473"/>
                  <a:pt x="32377" y="10362"/>
                  <a:pt x="32505" y="10260"/>
                </a:cubicBezTo>
                <a:lnTo>
                  <a:pt x="32574" y="10234"/>
                </a:lnTo>
                <a:lnTo>
                  <a:pt x="32574" y="10234"/>
                </a:lnTo>
                <a:cubicBezTo>
                  <a:pt x="32539" y="11121"/>
                  <a:pt x="32522" y="12008"/>
                  <a:pt x="32522" y="12887"/>
                </a:cubicBezTo>
                <a:cubicBezTo>
                  <a:pt x="32514" y="14883"/>
                  <a:pt x="32565" y="16871"/>
                  <a:pt x="32684" y="18867"/>
                </a:cubicBezTo>
                <a:cubicBezTo>
                  <a:pt x="32804" y="20863"/>
                  <a:pt x="32974" y="22833"/>
                  <a:pt x="33213" y="24795"/>
                </a:cubicBezTo>
                <a:cubicBezTo>
                  <a:pt x="33461" y="26765"/>
                  <a:pt x="33759" y="28727"/>
                  <a:pt x="34117" y="30689"/>
                </a:cubicBezTo>
                <a:cubicBezTo>
                  <a:pt x="34484" y="32643"/>
                  <a:pt x="34902" y="34579"/>
                  <a:pt x="35388" y="36498"/>
                </a:cubicBezTo>
                <a:cubicBezTo>
                  <a:pt x="35457" y="36746"/>
                  <a:pt x="35516" y="36984"/>
                  <a:pt x="35576" y="37232"/>
                </a:cubicBezTo>
                <a:cubicBezTo>
                  <a:pt x="35610" y="37364"/>
                  <a:pt x="35712" y="37420"/>
                  <a:pt x="35817" y="37420"/>
                </a:cubicBezTo>
                <a:cubicBezTo>
                  <a:pt x="35978" y="37420"/>
                  <a:pt x="36148" y="37288"/>
                  <a:pt x="36096" y="37087"/>
                </a:cubicBezTo>
                <a:cubicBezTo>
                  <a:pt x="35593" y="35176"/>
                  <a:pt x="35158" y="33257"/>
                  <a:pt x="34783" y="31312"/>
                </a:cubicBezTo>
                <a:cubicBezTo>
                  <a:pt x="34407" y="29376"/>
                  <a:pt x="34092" y="27422"/>
                  <a:pt x="33836" y="25452"/>
                </a:cubicBezTo>
                <a:cubicBezTo>
                  <a:pt x="33580" y="23490"/>
                  <a:pt x="33392" y="21528"/>
                  <a:pt x="33256" y="19558"/>
                </a:cubicBezTo>
                <a:cubicBezTo>
                  <a:pt x="33128" y="17587"/>
                  <a:pt x="33051" y="15608"/>
                  <a:pt x="33043" y="13612"/>
                </a:cubicBezTo>
                <a:cubicBezTo>
                  <a:pt x="33043" y="12418"/>
                  <a:pt x="33060" y="11224"/>
                  <a:pt x="33102" y="10038"/>
                </a:cubicBezTo>
                <a:cubicBezTo>
                  <a:pt x="34621" y="9492"/>
                  <a:pt x="36122" y="8912"/>
                  <a:pt x="37615" y="8306"/>
                </a:cubicBezTo>
                <a:cubicBezTo>
                  <a:pt x="38255" y="9031"/>
                  <a:pt x="38920" y="9739"/>
                  <a:pt x="39611" y="10430"/>
                </a:cubicBezTo>
                <a:cubicBezTo>
                  <a:pt x="40165" y="10985"/>
                  <a:pt x="40737" y="11522"/>
                  <a:pt x="41325" y="12043"/>
                </a:cubicBezTo>
                <a:lnTo>
                  <a:pt x="41291" y="12384"/>
                </a:lnTo>
                <a:cubicBezTo>
                  <a:pt x="41087" y="14610"/>
                  <a:pt x="40916" y="16828"/>
                  <a:pt x="40771" y="19054"/>
                </a:cubicBezTo>
                <a:cubicBezTo>
                  <a:pt x="40626" y="21281"/>
                  <a:pt x="40498" y="23524"/>
                  <a:pt x="40387" y="25776"/>
                </a:cubicBezTo>
                <a:cubicBezTo>
                  <a:pt x="40285" y="27934"/>
                  <a:pt x="40199" y="30101"/>
                  <a:pt x="40242" y="32267"/>
                </a:cubicBezTo>
                <a:cubicBezTo>
                  <a:pt x="40293" y="34434"/>
                  <a:pt x="40472" y="36584"/>
                  <a:pt x="40890" y="38699"/>
                </a:cubicBezTo>
                <a:cubicBezTo>
                  <a:pt x="40941" y="38963"/>
                  <a:pt x="41001" y="39228"/>
                  <a:pt x="41061" y="39492"/>
                </a:cubicBezTo>
                <a:cubicBezTo>
                  <a:pt x="41091" y="39624"/>
                  <a:pt x="41190" y="39681"/>
                  <a:pt x="41293" y="39681"/>
                </a:cubicBezTo>
                <a:cubicBezTo>
                  <a:pt x="41451" y="39681"/>
                  <a:pt x="41619" y="39548"/>
                  <a:pt x="41573" y="39347"/>
                </a:cubicBezTo>
                <a:cubicBezTo>
                  <a:pt x="41504" y="39040"/>
                  <a:pt x="41436" y="38733"/>
                  <a:pt x="41377" y="38426"/>
                </a:cubicBezTo>
                <a:lnTo>
                  <a:pt x="41377" y="38426"/>
                </a:lnTo>
                <a:cubicBezTo>
                  <a:pt x="41429" y="38463"/>
                  <a:pt x="41487" y="38480"/>
                  <a:pt x="41544" y="38480"/>
                </a:cubicBezTo>
                <a:cubicBezTo>
                  <a:pt x="41683" y="38480"/>
                  <a:pt x="41814" y="38379"/>
                  <a:pt x="41820" y="38221"/>
                </a:cubicBezTo>
                <a:cubicBezTo>
                  <a:pt x="41846" y="36319"/>
                  <a:pt x="41965" y="34417"/>
                  <a:pt x="42144" y="32523"/>
                </a:cubicBezTo>
                <a:cubicBezTo>
                  <a:pt x="42323" y="30621"/>
                  <a:pt x="42579" y="28710"/>
                  <a:pt x="42903" y="26817"/>
                </a:cubicBezTo>
                <a:cubicBezTo>
                  <a:pt x="43219" y="24931"/>
                  <a:pt x="43603" y="23055"/>
                  <a:pt x="44046" y="21187"/>
                </a:cubicBezTo>
                <a:cubicBezTo>
                  <a:pt x="44473" y="19387"/>
                  <a:pt x="44959" y="17604"/>
                  <a:pt x="45514" y="15838"/>
                </a:cubicBezTo>
                <a:cubicBezTo>
                  <a:pt x="45565" y="15702"/>
                  <a:pt x="45607" y="15557"/>
                  <a:pt x="45650" y="15420"/>
                </a:cubicBezTo>
                <a:cubicBezTo>
                  <a:pt x="45923" y="15608"/>
                  <a:pt x="46205" y="15787"/>
                  <a:pt x="46477" y="15975"/>
                </a:cubicBezTo>
                <a:cubicBezTo>
                  <a:pt x="47731" y="16777"/>
                  <a:pt x="49019" y="17519"/>
                  <a:pt x="50342" y="18193"/>
                </a:cubicBezTo>
                <a:cubicBezTo>
                  <a:pt x="50316" y="21212"/>
                  <a:pt x="50299" y="24232"/>
                  <a:pt x="50265" y="27260"/>
                </a:cubicBezTo>
                <a:cubicBezTo>
                  <a:pt x="50248" y="29461"/>
                  <a:pt x="50222" y="31662"/>
                  <a:pt x="50205" y="33862"/>
                </a:cubicBezTo>
                <a:cubicBezTo>
                  <a:pt x="50205" y="34033"/>
                  <a:pt x="50337" y="34118"/>
                  <a:pt x="50470" y="34118"/>
                </a:cubicBezTo>
                <a:cubicBezTo>
                  <a:pt x="50602" y="34118"/>
                  <a:pt x="50734" y="34033"/>
                  <a:pt x="50734" y="33862"/>
                </a:cubicBezTo>
                <a:cubicBezTo>
                  <a:pt x="50777" y="29939"/>
                  <a:pt x="50811" y="26015"/>
                  <a:pt x="50845" y="22091"/>
                </a:cubicBezTo>
                <a:cubicBezTo>
                  <a:pt x="50853" y="20888"/>
                  <a:pt x="50862" y="19677"/>
                  <a:pt x="50870" y="18457"/>
                </a:cubicBezTo>
                <a:cubicBezTo>
                  <a:pt x="52014" y="19020"/>
                  <a:pt x="53174" y="19532"/>
                  <a:pt x="54368" y="19984"/>
                </a:cubicBezTo>
                <a:cubicBezTo>
                  <a:pt x="54649" y="20095"/>
                  <a:pt x="54931" y="20197"/>
                  <a:pt x="55221" y="20308"/>
                </a:cubicBezTo>
                <a:cubicBezTo>
                  <a:pt x="55101" y="22415"/>
                  <a:pt x="54990" y="24531"/>
                  <a:pt x="54880" y="26646"/>
                </a:cubicBezTo>
                <a:lnTo>
                  <a:pt x="54573" y="32284"/>
                </a:lnTo>
                <a:cubicBezTo>
                  <a:pt x="54564" y="32455"/>
                  <a:pt x="54692" y="32540"/>
                  <a:pt x="54825" y="32540"/>
                </a:cubicBezTo>
                <a:cubicBezTo>
                  <a:pt x="54959" y="32540"/>
                  <a:pt x="55097" y="32455"/>
                  <a:pt x="55110" y="32284"/>
                </a:cubicBezTo>
                <a:cubicBezTo>
                  <a:pt x="55289" y="28949"/>
                  <a:pt x="55468" y="25614"/>
                  <a:pt x="55647" y="22287"/>
                </a:cubicBezTo>
                <a:cubicBezTo>
                  <a:pt x="55681" y="21682"/>
                  <a:pt x="55716" y="21084"/>
                  <a:pt x="55741" y="20487"/>
                </a:cubicBezTo>
                <a:cubicBezTo>
                  <a:pt x="60204" y="22012"/>
                  <a:pt x="64872" y="22785"/>
                  <a:pt x="69567" y="22785"/>
                </a:cubicBezTo>
                <a:cubicBezTo>
                  <a:pt x="70911" y="22785"/>
                  <a:pt x="72258" y="22721"/>
                  <a:pt x="73603" y="22594"/>
                </a:cubicBezTo>
                <a:lnTo>
                  <a:pt x="73740" y="22577"/>
                </a:lnTo>
                <a:cubicBezTo>
                  <a:pt x="74260" y="22645"/>
                  <a:pt x="74772" y="22697"/>
                  <a:pt x="75292" y="22739"/>
                </a:cubicBezTo>
                <a:cubicBezTo>
                  <a:pt x="78047" y="22970"/>
                  <a:pt x="80811" y="22918"/>
                  <a:pt x="83575" y="22995"/>
                </a:cubicBezTo>
                <a:cubicBezTo>
                  <a:pt x="83916" y="23004"/>
                  <a:pt x="84249" y="23012"/>
                  <a:pt x="84590" y="23029"/>
                </a:cubicBezTo>
                <a:cubicBezTo>
                  <a:pt x="84871" y="23029"/>
                  <a:pt x="84871" y="22603"/>
                  <a:pt x="84598" y="22594"/>
                </a:cubicBezTo>
                <a:cubicBezTo>
                  <a:pt x="81877" y="22475"/>
                  <a:pt x="79148" y="22535"/>
                  <a:pt x="76427" y="22381"/>
                </a:cubicBezTo>
                <a:cubicBezTo>
                  <a:pt x="75957" y="22355"/>
                  <a:pt x="75488" y="22313"/>
                  <a:pt x="75019" y="22270"/>
                </a:cubicBezTo>
                <a:cubicBezTo>
                  <a:pt x="75051" y="22149"/>
                  <a:pt x="75000" y="22013"/>
                  <a:pt x="74857" y="22013"/>
                </a:cubicBezTo>
                <a:cubicBezTo>
                  <a:pt x="74849" y="22013"/>
                  <a:pt x="74840" y="22013"/>
                  <a:pt x="74831" y="22014"/>
                </a:cubicBezTo>
                <a:cubicBezTo>
                  <a:pt x="74473" y="22065"/>
                  <a:pt x="74115" y="22099"/>
                  <a:pt x="73765" y="22134"/>
                </a:cubicBezTo>
                <a:cubicBezTo>
                  <a:pt x="72221" y="21946"/>
                  <a:pt x="70694" y="21613"/>
                  <a:pt x="69210" y="21144"/>
                </a:cubicBezTo>
                <a:cubicBezTo>
                  <a:pt x="68084" y="20777"/>
                  <a:pt x="67001" y="20291"/>
                  <a:pt x="65977" y="19694"/>
                </a:cubicBezTo>
                <a:cubicBezTo>
                  <a:pt x="64937" y="19063"/>
                  <a:pt x="63964" y="18321"/>
                  <a:pt x="63086" y="17485"/>
                </a:cubicBezTo>
                <a:cubicBezTo>
                  <a:pt x="62198" y="16640"/>
                  <a:pt x="61380" y="15736"/>
                  <a:pt x="60578" y="14806"/>
                </a:cubicBezTo>
                <a:cubicBezTo>
                  <a:pt x="59767" y="13885"/>
                  <a:pt x="59008" y="12913"/>
                  <a:pt x="58309" y="11906"/>
                </a:cubicBezTo>
                <a:cubicBezTo>
                  <a:pt x="57422" y="10592"/>
                  <a:pt x="56662" y="9176"/>
                  <a:pt x="56168" y="7667"/>
                </a:cubicBezTo>
                <a:cubicBezTo>
                  <a:pt x="56159" y="7342"/>
                  <a:pt x="56151" y="7010"/>
                  <a:pt x="56142" y="6686"/>
                </a:cubicBezTo>
                <a:cubicBezTo>
                  <a:pt x="56134" y="6538"/>
                  <a:pt x="56014" y="6426"/>
                  <a:pt x="55870" y="6426"/>
                </a:cubicBezTo>
                <a:cubicBezTo>
                  <a:pt x="55856" y="6426"/>
                  <a:pt x="55841" y="6427"/>
                  <a:pt x="55826" y="6430"/>
                </a:cubicBezTo>
                <a:cubicBezTo>
                  <a:pt x="55733" y="5986"/>
                  <a:pt x="55656" y="5534"/>
                  <a:pt x="55613" y="5082"/>
                </a:cubicBezTo>
                <a:cubicBezTo>
                  <a:pt x="55588" y="4775"/>
                  <a:pt x="55571" y="4476"/>
                  <a:pt x="55571" y="4169"/>
                </a:cubicBezTo>
                <a:cubicBezTo>
                  <a:pt x="55571" y="4029"/>
                  <a:pt x="55464" y="3958"/>
                  <a:pt x="55357" y="3958"/>
                </a:cubicBezTo>
                <a:cubicBezTo>
                  <a:pt x="55251" y="3958"/>
                  <a:pt x="55144" y="4029"/>
                  <a:pt x="55144" y="4169"/>
                </a:cubicBezTo>
                <a:cubicBezTo>
                  <a:pt x="55161" y="5236"/>
                  <a:pt x="55323" y="6310"/>
                  <a:pt x="55622" y="7342"/>
                </a:cubicBezTo>
                <a:cubicBezTo>
                  <a:pt x="55707" y="10439"/>
                  <a:pt x="55579" y="13552"/>
                  <a:pt x="55417" y="16649"/>
                </a:cubicBezTo>
                <a:cubicBezTo>
                  <a:pt x="55366" y="17715"/>
                  <a:pt x="55306" y="18781"/>
                  <a:pt x="55246" y="19856"/>
                </a:cubicBezTo>
                <a:cubicBezTo>
                  <a:pt x="53754" y="19319"/>
                  <a:pt x="52295" y="18696"/>
                  <a:pt x="50879" y="17988"/>
                </a:cubicBezTo>
                <a:cubicBezTo>
                  <a:pt x="50896" y="15455"/>
                  <a:pt x="50913" y="12921"/>
                  <a:pt x="50930" y="10388"/>
                </a:cubicBezTo>
                <a:cubicBezTo>
                  <a:pt x="50939" y="8187"/>
                  <a:pt x="50947" y="5986"/>
                  <a:pt x="50964" y="3785"/>
                </a:cubicBezTo>
                <a:cubicBezTo>
                  <a:pt x="50964" y="3615"/>
                  <a:pt x="50830" y="3530"/>
                  <a:pt x="50696" y="3530"/>
                </a:cubicBezTo>
                <a:cubicBezTo>
                  <a:pt x="50561" y="3530"/>
                  <a:pt x="50427" y="3615"/>
                  <a:pt x="50427" y="3785"/>
                </a:cubicBezTo>
                <a:cubicBezTo>
                  <a:pt x="50410" y="7709"/>
                  <a:pt x="50384" y="11625"/>
                  <a:pt x="50359" y="15548"/>
                </a:cubicBezTo>
                <a:lnTo>
                  <a:pt x="50342" y="17724"/>
                </a:lnTo>
                <a:cubicBezTo>
                  <a:pt x="49446" y="17263"/>
                  <a:pt x="48567" y="16768"/>
                  <a:pt x="47714" y="16248"/>
                </a:cubicBezTo>
                <a:cubicBezTo>
                  <a:pt x="47058" y="15847"/>
                  <a:pt x="46418" y="15429"/>
                  <a:pt x="45787" y="14994"/>
                </a:cubicBezTo>
                <a:cubicBezTo>
                  <a:pt x="46230" y="13638"/>
                  <a:pt x="46725" y="12290"/>
                  <a:pt x="47254" y="10959"/>
                </a:cubicBezTo>
                <a:cubicBezTo>
                  <a:pt x="47331" y="10763"/>
                  <a:pt x="47407" y="10567"/>
                  <a:pt x="47493" y="10379"/>
                </a:cubicBezTo>
                <a:cubicBezTo>
                  <a:pt x="47549" y="10174"/>
                  <a:pt x="47383" y="10040"/>
                  <a:pt x="47221" y="10040"/>
                </a:cubicBezTo>
                <a:cubicBezTo>
                  <a:pt x="47115" y="10040"/>
                  <a:pt x="47010" y="10098"/>
                  <a:pt x="46972" y="10234"/>
                </a:cubicBezTo>
                <a:cubicBezTo>
                  <a:pt x="46367" y="11693"/>
                  <a:pt x="45829" y="13177"/>
                  <a:pt x="45334" y="14678"/>
                </a:cubicBezTo>
                <a:cubicBezTo>
                  <a:pt x="44132" y="13834"/>
                  <a:pt x="42972" y="12921"/>
                  <a:pt x="41863" y="11949"/>
                </a:cubicBezTo>
                <a:cubicBezTo>
                  <a:pt x="42042" y="10029"/>
                  <a:pt x="42238" y="8110"/>
                  <a:pt x="42460" y="6191"/>
                </a:cubicBezTo>
                <a:cubicBezTo>
                  <a:pt x="44405" y="5295"/>
                  <a:pt x="46315" y="4340"/>
                  <a:pt x="48209" y="3333"/>
                </a:cubicBezTo>
                <a:cubicBezTo>
                  <a:pt x="48550" y="3154"/>
                  <a:pt x="48883" y="2967"/>
                  <a:pt x="49224" y="2779"/>
                </a:cubicBezTo>
                <a:cubicBezTo>
                  <a:pt x="49428" y="2669"/>
                  <a:pt x="49302" y="2385"/>
                  <a:pt x="49112" y="2385"/>
                </a:cubicBezTo>
                <a:cubicBezTo>
                  <a:pt x="49080" y="2385"/>
                  <a:pt x="49046" y="2394"/>
                  <a:pt x="49011" y="2412"/>
                </a:cubicBezTo>
                <a:cubicBezTo>
                  <a:pt x="46878" y="3581"/>
                  <a:pt x="44712" y="4673"/>
                  <a:pt x="42511" y="5705"/>
                </a:cubicBezTo>
                <a:cubicBezTo>
                  <a:pt x="42494" y="5568"/>
                  <a:pt x="42383" y="5466"/>
                  <a:pt x="42247" y="5466"/>
                </a:cubicBezTo>
                <a:cubicBezTo>
                  <a:pt x="42102" y="5466"/>
                  <a:pt x="41982" y="5585"/>
                  <a:pt x="41982" y="5730"/>
                </a:cubicBezTo>
                <a:cubicBezTo>
                  <a:pt x="41974" y="5807"/>
                  <a:pt x="41965" y="5884"/>
                  <a:pt x="41957" y="5961"/>
                </a:cubicBezTo>
                <a:cubicBezTo>
                  <a:pt x="41522" y="6157"/>
                  <a:pt x="41078" y="6361"/>
                  <a:pt x="40643" y="6558"/>
                </a:cubicBezTo>
                <a:cubicBezTo>
                  <a:pt x="39679" y="6984"/>
                  <a:pt x="38707" y="7394"/>
                  <a:pt x="37734" y="7795"/>
                </a:cubicBezTo>
                <a:cubicBezTo>
                  <a:pt x="37384" y="7394"/>
                  <a:pt x="37035" y="6984"/>
                  <a:pt x="36702" y="6566"/>
                </a:cubicBezTo>
                <a:cubicBezTo>
                  <a:pt x="37461" y="5858"/>
                  <a:pt x="38212" y="5142"/>
                  <a:pt x="38945" y="4408"/>
                </a:cubicBezTo>
                <a:cubicBezTo>
                  <a:pt x="39210" y="4135"/>
                  <a:pt x="39483" y="3871"/>
                  <a:pt x="39747" y="3598"/>
                </a:cubicBezTo>
                <a:cubicBezTo>
                  <a:pt x="39893" y="3446"/>
                  <a:pt x="39747" y="3228"/>
                  <a:pt x="39586" y="3228"/>
                </a:cubicBezTo>
                <a:cubicBezTo>
                  <a:pt x="39539" y="3228"/>
                  <a:pt x="39491" y="3246"/>
                  <a:pt x="39449" y="3291"/>
                </a:cubicBezTo>
                <a:cubicBezTo>
                  <a:pt x="38468" y="4297"/>
                  <a:pt x="37461" y="5270"/>
                  <a:pt x="36438" y="6225"/>
                </a:cubicBezTo>
                <a:cubicBezTo>
                  <a:pt x="35926" y="5577"/>
                  <a:pt x="35465" y="4877"/>
                  <a:pt x="35073" y="4152"/>
                </a:cubicBezTo>
                <a:cubicBezTo>
                  <a:pt x="34894" y="3811"/>
                  <a:pt x="34732" y="3461"/>
                  <a:pt x="34587" y="3103"/>
                </a:cubicBezTo>
                <a:cubicBezTo>
                  <a:pt x="34549" y="3005"/>
                  <a:pt x="34463" y="2962"/>
                  <a:pt x="34378" y="2962"/>
                </a:cubicBezTo>
                <a:cubicBezTo>
                  <a:pt x="34248" y="2962"/>
                  <a:pt x="34120" y="3063"/>
                  <a:pt x="34177" y="3222"/>
                </a:cubicBezTo>
                <a:cubicBezTo>
                  <a:pt x="34646" y="4425"/>
                  <a:pt x="35346" y="5500"/>
                  <a:pt x="36131" y="6515"/>
                </a:cubicBezTo>
                <a:cubicBezTo>
                  <a:pt x="35150" y="7419"/>
                  <a:pt x="34152" y="8306"/>
                  <a:pt x="33128" y="9168"/>
                </a:cubicBezTo>
                <a:cubicBezTo>
                  <a:pt x="33154" y="8673"/>
                  <a:pt x="33179" y="8178"/>
                  <a:pt x="33205" y="7692"/>
                </a:cubicBezTo>
                <a:cubicBezTo>
                  <a:pt x="33222" y="7445"/>
                  <a:pt x="33239" y="7189"/>
                  <a:pt x="33256" y="6942"/>
                </a:cubicBezTo>
                <a:cubicBezTo>
                  <a:pt x="33264" y="6771"/>
                  <a:pt x="33136" y="6686"/>
                  <a:pt x="33003" y="6686"/>
                </a:cubicBezTo>
                <a:cubicBezTo>
                  <a:pt x="32870" y="6686"/>
                  <a:pt x="32731" y="6771"/>
                  <a:pt x="32719" y="6942"/>
                </a:cubicBezTo>
                <a:cubicBezTo>
                  <a:pt x="32659" y="7837"/>
                  <a:pt x="32616" y="8733"/>
                  <a:pt x="32582" y="9629"/>
                </a:cubicBezTo>
                <a:lnTo>
                  <a:pt x="32283" y="9876"/>
                </a:lnTo>
                <a:lnTo>
                  <a:pt x="31883" y="10021"/>
                </a:lnTo>
                <a:cubicBezTo>
                  <a:pt x="30211" y="10601"/>
                  <a:pt x="28522" y="11147"/>
                  <a:pt x="26824" y="11650"/>
                </a:cubicBezTo>
                <a:cubicBezTo>
                  <a:pt x="26875" y="11309"/>
                  <a:pt x="26935" y="10959"/>
                  <a:pt x="26995" y="10618"/>
                </a:cubicBezTo>
                <a:cubicBezTo>
                  <a:pt x="27029" y="10482"/>
                  <a:pt x="26944" y="10337"/>
                  <a:pt x="26807" y="10294"/>
                </a:cubicBezTo>
                <a:cubicBezTo>
                  <a:pt x="26782" y="10286"/>
                  <a:pt x="26756" y="10283"/>
                  <a:pt x="26732" y="10283"/>
                </a:cubicBezTo>
                <a:cubicBezTo>
                  <a:pt x="26615" y="10283"/>
                  <a:pt x="26510" y="10362"/>
                  <a:pt x="26475" y="10482"/>
                </a:cubicBezTo>
                <a:cubicBezTo>
                  <a:pt x="26406" y="10925"/>
                  <a:pt x="26329" y="11369"/>
                  <a:pt x="26261" y="11821"/>
                </a:cubicBezTo>
                <a:cubicBezTo>
                  <a:pt x="25971" y="11906"/>
                  <a:pt x="25673" y="11991"/>
                  <a:pt x="25383" y="12068"/>
                </a:cubicBezTo>
                <a:cubicBezTo>
                  <a:pt x="25229" y="11539"/>
                  <a:pt x="25101" y="11002"/>
                  <a:pt x="24999" y="10456"/>
                </a:cubicBezTo>
                <a:cubicBezTo>
                  <a:pt x="24939" y="10183"/>
                  <a:pt x="24896" y="9910"/>
                  <a:pt x="24854" y="9646"/>
                </a:cubicBezTo>
                <a:cubicBezTo>
                  <a:pt x="24816" y="9505"/>
                  <a:pt x="24709" y="9444"/>
                  <a:pt x="24602" y="9444"/>
                </a:cubicBezTo>
                <a:cubicBezTo>
                  <a:pt x="24442" y="9444"/>
                  <a:pt x="24281" y="9578"/>
                  <a:pt x="24342" y="9782"/>
                </a:cubicBezTo>
                <a:cubicBezTo>
                  <a:pt x="24470" y="10601"/>
                  <a:pt x="24649" y="11411"/>
                  <a:pt x="24862" y="12213"/>
                </a:cubicBezTo>
                <a:cubicBezTo>
                  <a:pt x="24478" y="12324"/>
                  <a:pt x="24103" y="12426"/>
                  <a:pt x="23728" y="12529"/>
                </a:cubicBezTo>
                <a:cubicBezTo>
                  <a:pt x="23651" y="10993"/>
                  <a:pt x="23660" y="9458"/>
                  <a:pt x="23745" y="7922"/>
                </a:cubicBezTo>
                <a:cubicBezTo>
                  <a:pt x="23762" y="7684"/>
                  <a:pt x="23779" y="7436"/>
                  <a:pt x="23796" y="7197"/>
                </a:cubicBezTo>
                <a:cubicBezTo>
                  <a:pt x="23796" y="7052"/>
                  <a:pt x="23677" y="6933"/>
                  <a:pt x="23532" y="6933"/>
                </a:cubicBezTo>
                <a:cubicBezTo>
                  <a:pt x="23387" y="6933"/>
                  <a:pt x="23267" y="7052"/>
                  <a:pt x="23267" y="7197"/>
                </a:cubicBezTo>
                <a:cubicBezTo>
                  <a:pt x="23122" y="9014"/>
                  <a:pt x="23105" y="10840"/>
                  <a:pt x="23199" y="12665"/>
                </a:cubicBezTo>
                <a:lnTo>
                  <a:pt x="22943" y="12733"/>
                </a:lnTo>
                <a:cubicBezTo>
                  <a:pt x="20828" y="13279"/>
                  <a:pt x="18704" y="13774"/>
                  <a:pt x="16563" y="14201"/>
                </a:cubicBezTo>
                <a:cubicBezTo>
                  <a:pt x="16187" y="12111"/>
                  <a:pt x="15803" y="10038"/>
                  <a:pt x="15368" y="7965"/>
                </a:cubicBezTo>
                <a:cubicBezTo>
                  <a:pt x="14882" y="5645"/>
                  <a:pt x="14336" y="3333"/>
                  <a:pt x="13705" y="1039"/>
                </a:cubicBezTo>
                <a:cubicBezTo>
                  <a:pt x="13628" y="757"/>
                  <a:pt x="13543" y="467"/>
                  <a:pt x="13466" y="186"/>
                </a:cubicBezTo>
                <a:cubicBezTo>
                  <a:pt x="13429" y="57"/>
                  <a:pt x="13326" y="1"/>
                  <a:pt x="132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711725" y="1307650"/>
            <a:ext cx="7720500" cy="18018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SzPts val="5200"/>
              <a:buNone/>
              <a:defRPr sz="7200">
                <a:latin typeface="Gorditas"/>
                <a:ea typeface="Gorditas"/>
                <a:cs typeface="Gorditas"/>
                <a:sym typeface="Gorditas"/>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5" name="Google Shape;15;p2"/>
          <p:cNvSpPr/>
          <p:nvPr/>
        </p:nvSpPr>
        <p:spPr>
          <a:xfrm>
            <a:off x="-357350" y="-507767"/>
            <a:ext cx="9748469" cy="1841981"/>
          </a:xfrm>
          <a:custGeom>
            <a:avLst/>
            <a:gdLst/>
            <a:ahLst/>
            <a:cxnLst/>
            <a:rect l="l" t="t" r="r" b="b"/>
            <a:pathLst>
              <a:path w="67806" h="12812" extrusionOk="0">
                <a:moveTo>
                  <a:pt x="13563" y="0"/>
                </a:moveTo>
                <a:cubicBezTo>
                  <a:pt x="13048" y="0"/>
                  <a:pt x="12534" y="4"/>
                  <a:pt x="12019" y="8"/>
                </a:cubicBezTo>
                <a:cubicBezTo>
                  <a:pt x="10501" y="17"/>
                  <a:pt x="8965" y="34"/>
                  <a:pt x="7472" y="324"/>
                </a:cubicBezTo>
                <a:cubicBezTo>
                  <a:pt x="5980" y="622"/>
                  <a:pt x="4572" y="1535"/>
                  <a:pt x="3199" y="2209"/>
                </a:cubicBezTo>
                <a:cubicBezTo>
                  <a:pt x="2167" y="2704"/>
                  <a:pt x="1254" y="3420"/>
                  <a:pt x="520" y="4307"/>
                </a:cubicBezTo>
                <a:cubicBezTo>
                  <a:pt x="256" y="4623"/>
                  <a:pt x="0" y="4998"/>
                  <a:pt x="26" y="5408"/>
                </a:cubicBezTo>
                <a:cubicBezTo>
                  <a:pt x="56" y="6030"/>
                  <a:pt x="713" y="6442"/>
                  <a:pt x="1344" y="6442"/>
                </a:cubicBezTo>
                <a:cubicBezTo>
                  <a:pt x="1423" y="6442"/>
                  <a:pt x="1501" y="6436"/>
                  <a:pt x="1578" y="6423"/>
                </a:cubicBezTo>
                <a:cubicBezTo>
                  <a:pt x="2261" y="6312"/>
                  <a:pt x="2824" y="5826"/>
                  <a:pt x="3344" y="5365"/>
                </a:cubicBezTo>
                <a:lnTo>
                  <a:pt x="3344" y="5365"/>
                </a:lnTo>
                <a:cubicBezTo>
                  <a:pt x="2858" y="5979"/>
                  <a:pt x="2354" y="6628"/>
                  <a:pt x="2218" y="7404"/>
                </a:cubicBezTo>
                <a:cubicBezTo>
                  <a:pt x="2073" y="8180"/>
                  <a:pt x="2431" y="9101"/>
                  <a:pt x="3182" y="9323"/>
                </a:cubicBezTo>
                <a:cubicBezTo>
                  <a:pt x="3298" y="9357"/>
                  <a:pt x="3417" y="9372"/>
                  <a:pt x="3536" y="9372"/>
                </a:cubicBezTo>
                <a:cubicBezTo>
                  <a:pt x="3960" y="9372"/>
                  <a:pt x="4387" y="9174"/>
                  <a:pt x="4700" y="8888"/>
                </a:cubicBezTo>
                <a:cubicBezTo>
                  <a:pt x="5110" y="8513"/>
                  <a:pt x="5383" y="8018"/>
                  <a:pt x="5647" y="7532"/>
                </a:cubicBezTo>
                <a:lnTo>
                  <a:pt x="5647" y="7532"/>
                </a:lnTo>
                <a:cubicBezTo>
                  <a:pt x="5442" y="8086"/>
                  <a:pt x="5229" y="8675"/>
                  <a:pt x="5297" y="9263"/>
                </a:cubicBezTo>
                <a:cubicBezTo>
                  <a:pt x="5374" y="9860"/>
                  <a:pt x="5818" y="10449"/>
                  <a:pt x="6415" y="10475"/>
                </a:cubicBezTo>
                <a:cubicBezTo>
                  <a:pt x="6429" y="10475"/>
                  <a:pt x="6443" y="10476"/>
                  <a:pt x="6457" y="10476"/>
                </a:cubicBezTo>
                <a:cubicBezTo>
                  <a:pt x="7009" y="10476"/>
                  <a:pt x="7462" y="9993"/>
                  <a:pt x="7711" y="9494"/>
                </a:cubicBezTo>
                <a:cubicBezTo>
                  <a:pt x="7959" y="8973"/>
                  <a:pt x="8087" y="8393"/>
                  <a:pt x="8411" y="7924"/>
                </a:cubicBezTo>
                <a:lnTo>
                  <a:pt x="8411" y="7924"/>
                </a:lnTo>
                <a:cubicBezTo>
                  <a:pt x="8334" y="9024"/>
                  <a:pt x="8658" y="10116"/>
                  <a:pt x="9332" y="10995"/>
                </a:cubicBezTo>
                <a:cubicBezTo>
                  <a:pt x="9552" y="11285"/>
                  <a:pt x="9883" y="11570"/>
                  <a:pt x="10229" y="11570"/>
                </a:cubicBezTo>
                <a:cubicBezTo>
                  <a:pt x="10299" y="11570"/>
                  <a:pt x="10370" y="11558"/>
                  <a:pt x="10441" y="11532"/>
                </a:cubicBezTo>
                <a:cubicBezTo>
                  <a:pt x="10748" y="11430"/>
                  <a:pt x="10901" y="11089"/>
                  <a:pt x="11012" y="10782"/>
                </a:cubicBezTo>
                <a:cubicBezTo>
                  <a:pt x="11337" y="9843"/>
                  <a:pt x="11499" y="8854"/>
                  <a:pt x="11473" y="7856"/>
                </a:cubicBezTo>
                <a:lnTo>
                  <a:pt x="11473" y="7856"/>
                </a:lnTo>
                <a:cubicBezTo>
                  <a:pt x="11712" y="8436"/>
                  <a:pt x="12010" y="9101"/>
                  <a:pt x="12462" y="9536"/>
                </a:cubicBezTo>
                <a:cubicBezTo>
                  <a:pt x="12775" y="9832"/>
                  <a:pt x="13206" y="10025"/>
                  <a:pt x="13622" y="10025"/>
                </a:cubicBezTo>
                <a:cubicBezTo>
                  <a:pt x="13818" y="10025"/>
                  <a:pt x="14010" y="9982"/>
                  <a:pt x="14186" y="9886"/>
                </a:cubicBezTo>
                <a:cubicBezTo>
                  <a:pt x="14621" y="9639"/>
                  <a:pt x="14842" y="9127"/>
                  <a:pt x="14859" y="8632"/>
                </a:cubicBezTo>
                <a:cubicBezTo>
                  <a:pt x="14885" y="8137"/>
                  <a:pt x="14749" y="7651"/>
                  <a:pt x="14604" y="7173"/>
                </a:cubicBezTo>
                <a:lnTo>
                  <a:pt x="14604" y="7173"/>
                </a:lnTo>
                <a:cubicBezTo>
                  <a:pt x="14876" y="7660"/>
                  <a:pt x="15226" y="8095"/>
                  <a:pt x="15636" y="8470"/>
                </a:cubicBezTo>
                <a:cubicBezTo>
                  <a:pt x="15876" y="8688"/>
                  <a:pt x="16170" y="8900"/>
                  <a:pt x="16488" y="8900"/>
                </a:cubicBezTo>
                <a:cubicBezTo>
                  <a:pt x="16531" y="8900"/>
                  <a:pt x="16573" y="8896"/>
                  <a:pt x="16617" y="8888"/>
                </a:cubicBezTo>
                <a:cubicBezTo>
                  <a:pt x="17018" y="8803"/>
                  <a:pt x="17248" y="8385"/>
                  <a:pt x="17359" y="7984"/>
                </a:cubicBezTo>
                <a:cubicBezTo>
                  <a:pt x="17615" y="7054"/>
                  <a:pt x="17495" y="6056"/>
                  <a:pt x="17035" y="5203"/>
                </a:cubicBezTo>
                <a:lnTo>
                  <a:pt x="17035" y="5203"/>
                </a:lnTo>
                <a:cubicBezTo>
                  <a:pt x="17495" y="5962"/>
                  <a:pt x="18229" y="6517"/>
                  <a:pt x="19022" y="6918"/>
                </a:cubicBezTo>
                <a:cubicBezTo>
                  <a:pt x="19212" y="7015"/>
                  <a:pt x="19423" y="7096"/>
                  <a:pt x="19628" y="7096"/>
                </a:cubicBezTo>
                <a:cubicBezTo>
                  <a:pt x="19709" y="7096"/>
                  <a:pt x="19789" y="7083"/>
                  <a:pt x="19867" y="7054"/>
                </a:cubicBezTo>
                <a:cubicBezTo>
                  <a:pt x="20174" y="6926"/>
                  <a:pt x="20319" y="6585"/>
                  <a:pt x="20387" y="6261"/>
                </a:cubicBezTo>
                <a:cubicBezTo>
                  <a:pt x="20454" y="5923"/>
                  <a:pt x="20463" y="5577"/>
                  <a:pt x="20422" y="5231"/>
                </a:cubicBezTo>
                <a:lnTo>
                  <a:pt x="20422" y="5231"/>
                </a:lnTo>
                <a:cubicBezTo>
                  <a:pt x="20653" y="5605"/>
                  <a:pt x="21045" y="5902"/>
                  <a:pt x="21479" y="5902"/>
                </a:cubicBezTo>
                <a:cubicBezTo>
                  <a:pt x="22042" y="5902"/>
                  <a:pt x="22468" y="5425"/>
                  <a:pt x="22681" y="4879"/>
                </a:cubicBezTo>
                <a:cubicBezTo>
                  <a:pt x="22954" y="5305"/>
                  <a:pt x="23321" y="5664"/>
                  <a:pt x="23748" y="5937"/>
                </a:cubicBezTo>
                <a:cubicBezTo>
                  <a:pt x="23995" y="6077"/>
                  <a:pt x="24275" y="6147"/>
                  <a:pt x="24557" y="6147"/>
                </a:cubicBezTo>
                <a:cubicBezTo>
                  <a:pt x="24703" y="6147"/>
                  <a:pt x="24850" y="6128"/>
                  <a:pt x="24993" y="6090"/>
                </a:cubicBezTo>
                <a:lnTo>
                  <a:pt x="24993" y="6090"/>
                </a:lnTo>
                <a:cubicBezTo>
                  <a:pt x="24865" y="6261"/>
                  <a:pt x="24788" y="6457"/>
                  <a:pt x="24754" y="6670"/>
                </a:cubicBezTo>
                <a:cubicBezTo>
                  <a:pt x="24669" y="7250"/>
                  <a:pt x="25019" y="7881"/>
                  <a:pt x="25565" y="8069"/>
                </a:cubicBezTo>
                <a:cubicBezTo>
                  <a:pt x="25677" y="8103"/>
                  <a:pt x="25791" y="8120"/>
                  <a:pt x="25905" y="8120"/>
                </a:cubicBezTo>
                <a:cubicBezTo>
                  <a:pt x="26299" y="8120"/>
                  <a:pt x="26679" y="7921"/>
                  <a:pt x="26904" y="7583"/>
                </a:cubicBezTo>
                <a:lnTo>
                  <a:pt x="26904" y="7583"/>
                </a:lnTo>
                <a:cubicBezTo>
                  <a:pt x="26708" y="8009"/>
                  <a:pt x="26529" y="8461"/>
                  <a:pt x="26529" y="8939"/>
                </a:cubicBezTo>
                <a:cubicBezTo>
                  <a:pt x="26529" y="9477"/>
                  <a:pt x="26819" y="10065"/>
                  <a:pt x="27339" y="10227"/>
                </a:cubicBezTo>
                <a:cubicBezTo>
                  <a:pt x="27434" y="10257"/>
                  <a:pt x="27530" y="10271"/>
                  <a:pt x="27626" y="10271"/>
                </a:cubicBezTo>
                <a:cubicBezTo>
                  <a:pt x="28048" y="10271"/>
                  <a:pt x="28464" y="10003"/>
                  <a:pt x="28721" y="9656"/>
                </a:cubicBezTo>
                <a:cubicBezTo>
                  <a:pt x="29045" y="9229"/>
                  <a:pt x="29156" y="8700"/>
                  <a:pt x="29267" y="8171"/>
                </a:cubicBezTo>
                <a:cubicBezTo>
                  <a:pt x="29267" y="8862"/>
                  <a:pt x="29668" y="9553"/>
                  <a:pt x="30299" y="9835"/>
                </a:cubicBezTo>
                <a:cubicBezTo>
                  <a:pt x="30492" y="9922"/>
                  <a:pt x="30704" y="9964"/>
                  <a:pt x="30917" y="9964"/>
                </a:cubicBezTo>
                <a:cubicBezTo>
                  <a:pt x="31392" y="9964"/>
                  <a:pt x="31870" y="9754"/>
                  <a:pt x="32141" y="9366"/>
                </a:cubicBezTo>
                <a:cubicBezTo>
                  <a:pt x="32465" y="8871"/>
                  <a:pt x="32431" y="8231"/>
                  <a:pt x="32056" y="7779"/>
                </a:cubicBezTo>
                <a:lnTo>
                  <a:pt x="32056" y="7779"/>
                </a:lnTo>
                <a:cubicBezTo>
                  <a:pt x="32261" y="7950"/>
                  <a:pt x="32483" y="8095"/>
                  <a:pt x="32730" y="8206"/>
                </a:cubicBezTo>
                <a:cubicBezTo>
                  <a:pt x="32890" y="8268"/>
                  <a:pt x="33069" y="8306"/>
                  <a:pt x="33244" y="8306"/>
                </a:cubicBezTo>
                <a:cubicBezTo>
                  <a:pt x="33452" y="8306"/>
                  <a:pt x="33656" y="8253"/>
                  <a:pt x="33822" y="8129"/>
                </a:cubicBezTo>
                <a:cubicBezTo>
                  <a:pt x="34274" y="7796"/>
                  <a:pt x="34274" y="7131"/>
                  <a:pt x="34137" y="6576"/>
                </a:cubicBezTo>
                <a:cubicBezTo>
                  <a:pt x="34726" y="6269"/>
                  <a:pt x="35118" y="5800"/>
                  <a:pt x="35519" y="5263"/>
                </a:cubicBezTo>
                <a:lnTo>
                  <a:pt x="35519" y="5263"/>
                </a:lnTo>
                <a:cubicBezTo>
                  <a:pt x="35076" y="6431"/>
                  <a:pt x="35442" y="7796"/>
                  <a:pt x="36304" y="8709"/>
                </a:cubicBezTo>
                <a:cubicBezTo>
                  <a:pt x="37490" y="7771"/>
                  <a:pt x="38274" y="6508"/>
                  <a:pt x="38505" y="5007"/>
                </a:cubicBezTo>
                <a:cubicBezTo>
                  <a:pt x="38530" y="6056"/>
                  <a:pt x="38991" y="7054"/>
                  <a:pt x="39784" y="7651"/>
                </a:cubicBezTo>
                <a:cubicBezTo>
                  <a:pt x="39648" y="8086"/>
                  <a:pt x="39588" y="8538"/>
                  <a:pt x="39597" y="8990"/>
                </a:cubicBezTo>
                <a:cubicBezTo>
                  <a:pt x="39606" y="8990"/>
                  <a:pt x="39616" y="8990"/>
                  <a:pt x="39625" y="8990"/>
                </a:cubicBezTo>
                <a:cubicBezTo>
                  <a:pt x="40766" y="8990"/>
                  <a:pt x="41872" y="8480"/>
                  <a:pt x="42684" y="7677"/>
                </a:cubicBezTo>
                <a:lnTo>
                  <a:pt x="42684" y="7677"/>
                </a:lnTo>
                <a:cubicBezTo>
                  <a:pt x="42352" y="8572"/>
                  <a:pt x="42343" y="9545"/>
                  <a:pt x="42667" y="10440"/>
                </a:cubicBezTo>
                <a:cubicBezTo>
                  <a:pt x="43691" y="10014"/>
                  <a:pt x="44570" y="9374"/>
                  <a:pt x="45141" y="8427"/>
                </a:cubicBezTo>
                <a:cubicBezTo>
                  <a:pt x="45465" y="9204"/>
                  <a:pt x="46071" y="9860"/>
                  <a:pt x="46898" y="10040"/>
                </a:cubicBezTo>
                <a:cubicBezTo>
                  <a:pt x="47129" y="9306"/>
                  <a:pt x="47214" y="8547"/>
                  <a:pt x="47154" y="7779"/>
                </a:cubicBezTo>
                <a:lnTo>
                  <a:pt x="47154" y="7779"/>
                </a:lnTo>
                <a:cubicBezTo>
                  <a:pt x="47333" y="8419"/>
                  <a:pt x="47965" y="8897"/>
                  <a:pt x="48604" y="9084"/>
                </a:cubicBezTo>
                <a:cubicBezTo>
                  <a:pt x="49189" y="8157"/>
                  <a:pt x="49389" y="7116"/>
                  <a:pt x="49261" y="6024"/>
                </a:cubicBezTo>
                <a:lnTo>
                  <a:pt x="49261" y="6024"/>
                </a:lnTo>
                <a:cubicBezTo>
                  <a:pt x="49374" y="6848"/>
                  <a:pt x="49870" y="7577"/>
                  <a:pt x="50600" y="7984"/>
                </a:cubicBezTo>
                <a:cubicBezTo>
                  <a:pt x="51087" y="7378"/>
                  <a:pt x="51411" y="6662"/>
                  <a:pt x="51556" y="5894"/>
                </a:cubicBezTo>
                <a:cubicBezTo>
                  <a:pt x="51590" y="6465"/>
                  <a:pt x="51650" y="7037"/>
                  <a:pt x="51743" y="7600"/>
                </a:cubicBezTo>
                <a:cubicBezTo>
                  <a:pt x="51146" y="8683"/>
                  <a:pt x="50762" y="9869"/>
                  <a:pt x="50617" y="11097"/>
                </a:cubicBezTo>
                <a:cubicBezTo>
                  <a:pt x="51479" y="10867"/>
                  <a:pt x="52298" y="10483"/>
                  <a:pt x="53031" y="9963"/>
                </a:cubicBezTo>
                <a:cubicBezTo>
                  <a:pt x="53125" y="10961"/>
                  <a:pt x="53424" y="11933"/>
                  <a:pt x="53919" y="12812"/>
                </a:cubicBezTo>
                <a:cubicBezTo>
                  <a:pt x="54499" y="12036"/>
                  <a:pt x="54934" y="11157"/>
                  <a:pt x="55190" y="10227"/>
                </a:cubicBezTo>
                <a:cubicBezTo>
                  <a:pt x="55608" y="11345"/>
                  <a:pt x="56529" y="12198"/>
                  <a:pt x="57629" y="12692"/>
                </a:cubicBezTo>
                <a:cubicBezTo>
                  <a:pt x="57902" y="11592"/>
                  <a:pt x="57885" y="10347"/>
                  <a:pt x="57655" y="9229"/>
                </a:cubicBezTo>
                <a:lnTo>
                  <a:pt x="57655" y="9229"/>
                </a:lnTo>
                <a:cubicBezTo>
                  <a:pt x="58431" y="9801"/>
                  <a:pt x="59335" y="10176"/>
                  <a:pt x="60248" y="10492"/>
                </a:cubicBezTo>
                <a:cubicBezTo>
                  <a:pt x="60282" y="9698"/>
                  <a:pt x="60111" y="8897"/>
                  <a:pt x="59745" y="8189"/>
                </a:cubicBezTo>
                <a:lnTo>
                  <a:pt x="59745" y="8189"/>
                </a:lnTo>
                <a:cubicBezTo>
                  <a:pt x="60111" y="8709"/>
                  <a:pt x="60529" y="9204"/>
                  <a:pt x="60990" y="9647"/>
                </a:cubicBezTo>
                <a:cubicBezTo>
                  <a:pt x="61544" y="10142"/>
                  <a:pt x="62218" y="10534"/>
                  <a:pt x="62952" y="10628"/>
                </a:cubicBezTo>
                <a:cubicBezTo>
                  <a:pt x="63225" y="9391"/>
                  <a:pt x="63242" y="8112"/>
                  <a:pt x="63003" y="6866"/>
                </a:cubicBezTo>
                <a:lnTo>
                  <a:pt x="63003" y="6866"/>
                </a:lnTo>
                <a:cubicBezTo>
                  <a:pt x="63336" y="7404"/>
                  <a:pt x="63720" y="7916"/>
                  <a:pt x="64163" y="8376"/>
                </a:cubicBezTo>
                <a:cubicBezTo>
                  <a:pt x="64590" y="8845"/>
                  <a:pt x="65136" y="9238"/>
                  <a:pt x="65767" y="9357"/>
                </a:cubicBezTo>
                <a:cubicBezTo>
                  <a:pt x="65724" y="8803"/>
                  <a:pt x="65639" y="8248"/>
                  <a:pt x="65511" y="7711"/>
                </a:cubicBezTo>
                <a:cubicBezTo>
                  <a:pt x="65409" y="7165"/>
                  <a:pt x="65178" y="6662"/>
                  <a:pt x="64846" y="6227"/>
                </a:cubicBezTo>
                <a:lnTo>
                  <a:pt x="64846" y="6227"/>
                </a:lnTo>
                <a:cubicBezTo>
                  <a:pt x="65451" y="6295"/>
                  <a:pt x="66014" y="6312"/>
                  <a:pt x="66620" y="6380"/>
                </a:cubicBezTo>
                <a:cubicBezTo>
                  <a:pt x="66743" y="6397"/>
                  <a:pt x="66869" y="6411"/>
                  <a:pt x="66992" y="6411"/>
                </a:cubicBezTo>
                <a:cubicBezTo>
                  <a:pt x="67123" y="6411"/>
                  <a:pt x="67251" y="6395"/>
                  <a:pt x="67370" y="6346"/>
                </a:cubicBezTo>
                <a:cubicBezTo>
                  <a:pt x="67601" y="6261"/>
                  <a:pt x="67806" y="6022"/>
                  <a:pt x="67754" y="5775"/>
                </a:cubicBezTo>
                <a:cubicBezTo>
                  <a:pt x="67652" y="5212"/>
                  <a:pt x="67771" y="4529"/>
                  <a:pt x="67652" y="3975"/>
                </a:cubicBezTo>
                <a:cubicBezTo>
                  <a:pt x="67533" y="3412"/>
                  <a:pt x="67225" y="2866"/>
                  <a:pt x="66722" y="2584"/>
                </a:cubicBezTo>
                <a:cubicBezTo>
                  <a:pt x="66362" y="2378"/>
                  <a:pt x="65940" y="2327"/>
                  <a:pt x="65521" y="2327"/>
                </a:cubicBezTo>
                <a:cubicBezTo>
                  <a:pt x="65403" y="2327"/>
                  <a:pt x="65286" y="2331"/>
                  <a:pt x="65170" y="2337"/>
                </a:cubicBezTo>
                <a:cubicBezTo>
                  <a:pt x="63711" y="2388"/>
                  <a:pt x="62261" y="2593"/>
                  <a:pt x="60836" y="2943"/>
                </a:cubicBezTo>
                <a:cubicBezTo>
                  <a:pt x="60751" y="2968"/>
                  <a:pt x="60657" y="2985"/>
                  <a:pt x="60563" y="3011"/>
                </a:cubicBezTo>
                <a:cubicBezTo>
                  <a:pt x="60094" y="2550"/>
                  <a:pt x="59395" y="2226"/>
                  <a:pt x="58781" y="2013"/>
                </a:cubicBezTo>
                <a:cubicBezTo>
                  <a:pt x="58186" y="1817"/>
                  <a:pt x="57549" y="1776"/>
                  <a:pt x="56915" y="1776"/>
                </a:cubicBezTo>
                <a:cubicBezTo>
                  <a:pt x="56749" y="1776"/>
                  <a:pt x="56583" y="1779"/>
                  <a:pt x="56418" y="1782"/>
                </a:cubicBezTo>
                <a:cubicBezTo>
                  <a:pt x="55573" y="1799"/>
                  <a:pt x="54720" y="1817"/>
                  <a:pt x="53893" y="1996"/>
                </a:cubicBezTo>
                <a:cubicBezTo>
                  <a:pt x="53287" y="2132"/>
                  <a:pt x="52707" y="2380"/>
                  <a:pt x="52187" y="2729"/>
                </a:cubicBezTo>
                <a:cubicBezTo>
                  <a:pt x="51368" y="2098"/>
                  <a:pt x="50447" y="1620"/>
                  <a:pt x="49457" y="1322"/>
                </a:cubicBezTo>
                <a:cubicBezTo>
                  <a:pt x="47376" y="682"/>
                  <a:pt x="45158" y="682"/>
                  <a:pt x="42975" y="682"/>
                </a:cubicBezTo>
                <a:lnTo>
                  <a:pt x="42548" y="682"/>
                </a:lnTo>
                <a:cubicBezTo>
                  <a:pt x="41235" y="474"/>
                  <a:pt x="39851" y="301"/>
                  <a:pt x="38519" y="301"/>
                </a:cubicBezTo>
                <a:cubicBezTo>
                  <a:pt x="36581" y="301"/>
                  <a:pt x="34752" y="667"/>
                  <a:pt x="33412" y="1825"/>
                </a:cubicBezTo>
                <a:cubicBezTo>
                  <a:pt x="32892" y="2277"/>
                  <a:pt x="32457" y="2815"/>
                  <a:pt x="32107" y="3412"/>
                </a:cubicBezTo>
                <a:cubicBezTo>
                  <a:pt x="31638" y="3002"/>
                  <a:pt x="31109" y="2670"/>
                  <a:pt x="30538" y="2422"/>
                </a:cubicBezTo>
                <a:cubicBezTo>
                  <a:pt x="29707" y="2055"/>
                  <a:pt x="28808" y="1868"/>
                  <a:pt x="27908" y="1868"/>
                </a:cubicBezTo>
                <a:cubicBezTo>
                  <a:pt x="27615" y="1868"/>
                  <a:pt x="27322" y="1888"/>
                  <a:pt x="27032" y="1927"/>
                </a:cubicBezTo>
                <a:cubicBezTo>
                  <a:pt x="26094" y="2072"/>
                  <a:pt x="25172" y="2328"/>
                  <a:pt x="24302" y="2704"/>
                </a:cubicBezTo>
                <a:cubicBezTo>
                  <a:pt x="23910" y="2866"/>
                  <a:pt x="23202" y="2917"/>
                  <a:pt x="22733" y="3130"/>
                </a:cubicBezTo>
                <a:cubicBezTo>
                  <a:pt x="22588" y="2533"/>
                  <a:pt x="22281" y="1979"/>
                  <a:pt x="21837" y="1552"/>
                </a:cubicBezTo>
                <a:cubicBezTo>
                  <a:pt x="20975" y="725"/>
                  <a:pt x="19730" y="435"/>
                  <a:pt x="18544" y="264"/>
                </a:cubicBezTo>
                <a:cubicBezTo>
                  <a:pt x="16895" y="42"/>
                  <a:pt x="15231" y="0"/>
                  <a:pt x="135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216356">
            <a:off x="4680482" y="3517508"/>
            <a:ext cx="4585592" cy="1980155"/>
          </a:xfrm>
          <a:custGeom>
            <a:avLst/>
            <a:gdLst/>
            <a:ahLst/>
            <a:cxnLst/>
            <a:rect l="l" t="t" r="r" b="b"/>
            <a:pathLst>
              <a:path w="85327" h="36846" extrusionOk="0">
                <a:moveTo>
                  <a:pt x="36774" y="21266"/>
                </a:moveTo>
                <a:cubicBezTo>
                  <a:pt x="37013" y="22332"/>
                  <a:pt x="37413" y="23348"/>
                  <a:pt x="37968" y="24277"/>
                </a:cubicBezTo>
                <a:cubicBezTo>
                  <a:pt x="37792" y="24077"/>
                  <a:pt x="37593" y="23983"/>
                  <a:pt x="37391" y="23983"/>
                </a:cubicBezTo>
                <a:cubicBezTo>
                  <a:pt x="37241" y="23983"/>
                  <a:pt x="37090" y="24034"/>
                  <a:pt x="36944" y="24132"/>
                </a:cubicBezTo>
                <a:cubicBezTo>
                  <a:pt x="36684" y="23983"/>
                  <a:pt x="36392" y="23885"/>
                  <a:pt x="36126" y="23885"/>
                </a:cubicBezTo>
                <a:cubicBezTo>
                  <a:pt x="35922" y="23885"/>
                  <a:pt x="35733" y="23944"/>
                  <a:pt x="35588" y="24081"/>
                </a:cubicBezTo>
                <a:cubicBezTo>
                  <a:pt x="36091" y="23194"/>
                  <a:pt x="36484" y="22247"/>
                  <a:pt x="36774" y="21266"/>
                </a:cubicBezTo>
                <a:close/>
                <a:moveTo>
                  <a:pt x="76217" y="1"/>
                </a:moveTo>
                <a:cubicBezTo>
                  <a:pt x="74400" y="2483"/>
                  <a:pt x="73461" y="5494"/>
                  <a:pt x="73564" y="8565"/>
                </a:cubicBezTo>
                <a:cubicBezTo>
                  <a:pt x="73120" y="6151"/>
                  <a:pt x="72148" y="3771"/>
                  <a:pt x="70647" y="1826"/>
                </a:cubicBezTo>
                <a:cubicBezTo>
                  <a:pt x="69836" y="4743"/>
                  <a:pt x="69802" y="7831"/>
                  <a:pt x="70553" y="10766"/>
                </a:cubicBezTo>
                <a:cubicBezTo>
                  <a:pt x="69725" y="8608"/>
                  <a:pt x="68488" y="6731"/>
                  <a:pt x="66919" y="5051"/>
                </a:cubicBezTo>
                <a:lnTo>
                  <a:pt x="66919" y="5051"/>
                </a:lnTo>
                <a:cubicBezTo>
                  <a:pt x="67354" y="7874"/>
                  <a:pt x="68540" y="10629"/>
                  <a:pt x="70177" y="12975"/>
                </a:cubicBezTo>
                <a:cubicBezTo>
                  <a:pt x="68983" y="13436"/>
                  <a:pt x="68070" y="14408"/>
                  <a:pt x="67678" y="15628"/>
                </a:cubicBezTo>
                <a:cubicBezTo>
                  <a:pt x="68019" y="14169"/>
                  <a:pt x="68002" y="12634"/>
                  <a:pt x="67490" y="11226"/>
                </a:cubicBezTo>
                <a:cubicBezTo>
                  <a:pt x="65554" y="12472"/>
                  <a:pt x="63959" y="14562"/>
                  <a:pt x="63311" y="16771"/>
                </a:cubicBezTo>
                <a:cubicBezTo>
                  <a:pt x="63891" y="14152"/>
                  <a:pt x="63737" y="11226"/>
                  <a:pt x="62765" y="8727"/>
                </a:cubicBezTo>
                <a:cubicBezTo>
                  <a:pt x="61127" y="10825"/>
                  <a:pt x="60129" y="13350"/>
                  <a:pt x="59873" y="16003"/>
                </a:cubicBezTo>
                <a:cubicBezTo>
                  <a:pt x="59694" y="14254"/>
                  <a:pt x="59336" y="12352"/>
                  <a:pt x="58568" y="10774"/>
                </a:cubicBezTo>
                <a:cubicBezTo>
                  <a:pt x="57416" y="12608"/>
                  <a:pt x="56930" y="14647"/>
                  <a:pt x="56998" y="16813"/>
                </a:cubicBezTo>
                <a:cubicBezTo>
                  <a:pt x="55480" y="14169"/>
                  <a:pt x="53066" y="12156"/>
                  <a:pt x="50089" y="11516"/>
                </a:cubicBezTo>
                <a:lnTo>
                  <a:pt x="50089" y="11516"/>
                </a:lnTo>
                <a:cubicBezTo>
                  <a:pt x="50354" y="14323"/>
                  <a:pt x="52170" y="16933"/>
                  <a:pt x="54584" y="18392"/>
                </a:cubicBezTo>
                <a:cubicBezTo>
                  <a:pt x="54269" y="19236"/>
                  <a:pt x="54346" y="20140"/>
                  <a:pt x="54636" y="20993"/>
                </a:cubicBezTo>
                <a:cubicBezTo>
                  <a:pt x="54064" y="20285"/>
                  <a:pt x="53313" y="19748"/>
                  <a:pt x="52409" y="19663"/>
                </a:cubicBezTo>
                <a:cubicBezTo>
                  <a:pt x="51607" y="20498"/>
                  <a:pt x="51147" y="21479"/>
                  <a:pt x="51172" y="22648"/>
                </a:cubicBezTo>
                <a:cubicBezTo>
                  <a:pt x="50865" y="18699"/>
                  <a:pt x="48605" y="15005"/>
                  <a:pt x="45329" y="12787"/>
                </a:cubicBezTo>
                <a:lnTo>
                  <a:pt x="45329" y="12787"/>
                </a:lnTo>
                <a:cubicBezTo>
                  <a:pt x="45133" y="14945"/>
                  <a:pt x="45619" y="17351"/>
                  <a:pt x="46720" y="19219"/>
                </a:cubicBezTo>
                <a:cubicBezTo>
                  <a:pt x="46208" y="19876"/>
                  <a:pt x="46063" y="20635"/>
                  <a:pt x="46148" y="21471"/>
                </a:cubicBezTo>
                <a:cubicBezTo>
                  <a:pt x="44835" y="19918"/>
                  <a:pt x="43086" y="18784"/>
                  <a:pt x="41133" y="18221"/>
                </a:cubicBezTo>
                <a:lnTo>
                  <a:pt x="41133" y="18221"/>
                </a:lnTo>
                <a:cubicBezTo>
                  <a:pt x="41295" y="20208"/>
                  <a:pt x="41585" y="22298"/>
                  <a:pt x="42139" y="24209"/>
                </a:cubicBezTo>
                <a:cubicBezTo>
                  <a:pt x="40988" y="22230"/>
                  <a:pt x="39196" y="20874"/>
                  <a:pt x="37038" y="20183"/>
                </a:cubicBezTo>
                <a:cubicBezTo>
                  <a:pt x="37226" y="19245"/>
                  <a:pt x="37320" y="18281"/>
                  <a:pt x="37303" y="17317"/>
                </a:cubicBezTo>
                <a:lnTo>
                  <a:pt x="37303" y="17317"/>
                </a:lnTo>
                <a:cubicBezTo>
                  <a:pt x="35179" y="19006"/>
                  <a:pt x="33379" y="21189"/>
                  <a:pt x="32244" y="23646"/>
                </a:cubicBezTo>
                <a:cubicBezTo>
                  <a:pt x="32432" y="23100"/>
                  <a:pt x="32304" y="22495"/>
                  <a:pt x="31912" y="22077"/>
                </a:cubicBezTo>
                <a:cubicBezTo>
                  <a:pt x="31601" y="21739"/>
                  <a:pt x="31124" y="21507"/>
                  <a:pt x="30664" y="21507"/>
                </a:cubicBezTo>
                <a:cubicBezTo>
                  <a:pt x="30555" y="21507"/>
                  <a:pt x="30447" y="21520"/>
                  <a:pt x="30342" y="21548"/>
                </a:cubicBezTo>
                <a:cubicBezTo>
                  <a:pt x="31434" y="20200"/>
                  <a:pt x="32295" y="18682"/>
                  <a:pt x="32901" y="17052"/>
                </a:cubicBezTo>
                <a:cubicBezTo>
                  <a:pt x="32995" y="16856"/>
                  <a:pt x="33046" y="16634"/>
                  <a:pt x="33055" y="16413"/>
                </a:cubicBezTo>
                <a:cubicBezTo>
                  <a:pt x="33063" y="16191"/>
                  <a:pt x="32961" y="15978"/>
                  <a:pt x="32782" y="15841"/>
                </a:cubicBezTo>
                <a:cubicBezTo>
                  <a:pt x="32679" y="15777"/>
                  <a:pt x="32563" y="15753"/>
                  <a:pt x="32443" y="15753"/>
                </a:cubicBezTo>
                <a:cubicBezTo>
                  <a:pt x="32294" y="15753"/>
                  <a:pt x="32139" y="15790"/>
                  <a:pt x="31997" y="15833"/>
                </a:cubicBezTo>
                <a:cubicBezTo>
                  <a:pt x="31204" y="16071"/>
                  <a:pt x="30479" y="16472"/>
                  <a:pt x="29864" y="17018"/>
                </a:cubicBezTo>
                <a:cubicBezTo>
                  <a:pt x="29826" y="16614"/>
                  <a:pt x="29405" y="16359"/>
                  <a:pt x="28993" y="16359"/>
                </a:cubicBezTo>
                <a:cubicBezTo>
                  <a:pt x="28945" y="16359"/>
                  <a:pt x="28897" y="16363"/>
                  <a:pt x="28849" y="16370"/>
                </a:cubicBezTo>
                <a:cubicBezTo>
                  <a:pt x="28406" y="16438"/>
                  <a:pt x="28047" y="16788"/>
                  <a:pt x="27698" y="17078"/>
                </a:cubicBezTo>
                <a:cubicBezTo>
                  <a:pt x="28116" y="15764"/>
                  <a:pt x="28261" y="14382"/>
                  <a:pt x="28124" y="13009"/>
                </a:cubicBezTo>
                <a:cubicBezTo>
                  <a:pt x="28090" y="12702"/>
                  <a:pt x="27971" y="12310"/>
                  <a:pt x="27655" y="12293"/>
                </a:cubicBezTo>
                <a:cubicBezTo>
                  <a:pt x="27647" y="12292"/>
                  <a:pt x="27638" y="12292"/>
                  <a:pt x="27630" y="12292"/>
                </a:cubicBezTo>
                <a:cubicBezTo>
                  <a:pt x="27403" y="12292"/>
                  <a:pt x="27224" y="12513"/>
                  <a:pt x="27101" y="12711"/>
                </a:cubicBezTo>
                <a:cubicBezTo>
                  <a:pt x="26341" y="13930"/>
                  <a:pt x="25736" y="15227"/>
                  <a:pt x="25420" y="16634"/>
                </a:cubicBezTo>
                <a:cubicBezTo>
                  <a:pt x="25488" y="16259"/>
                  <a:pt x="25514" y="15833"/>
                  <a:pt x="25258" y="15551"/>
                </a:cubicBezTo>
                <a:cubicBezTo>
                  <a:pt x="25111" y="15394"/>
                  <a:pt x="24902" y="15325"/>
                  <a:pt x="24688" y="15325"/>
                </a:cubicBezTo>
                <a:cubicBezTo>
                  <a:pt x="24529" y="15325"/>
                  <a:pt x="24367" y="15363"/>
                  <a:pt x="24226" y="15432"/>
                </a:cubicBezTo>
                <a:cubicBezTo>
                  <a:pt x="23893" y="15585"/>
                  <a:pt x="23706" y="15909"/>
                  <a:pt x="23458" y="16182"/>
                </a:cubicBezTo>
                <a:cubicBezTo>
                  <a:pt x="24712" y="13888"/>
                  <a:pt x="25719" y="11465"/>
                  <a:pt x="26452" y="8949"/>
                </a:cubicBezTo>
                <a:cubicBezTo>
                  <a:pt x="26563" y="8599"/>
                  <a:pt x="26580" y="8087"/>
                  <a:pt x="26222" y="7993"/>
                </a:cubicBezTo>
                <a:cubicBezTo>
                  <a:pt x="26189" y="7984"/>
                  <a:pt x="26155" y="7979"/>
                  <a:pt x="26122" y="7979"/>
                </a:cubicBezTo>
                <a:cubicBezTo>
                  <a:pt x="25926" y="7979"/>
                  <a:pt x="25736" y="8137"/>
                  <a:pt x="25582" y="8283"/>
                </a:cubicBezTo>
                <a:cubicBezTo>
                  <a:pt x="23322" y="10535"/>
                  <a:pt x="20985" y="12813"/>
                  <a:pt x="19040" y="15346"/>
                </a:cubicBezTo>
                <a:cubicBezTo>
                  <a:pt x="19569" y="14604"/>
                  <a:pt x="19952" y="13768"/>
                  <a:pt x="20174" y="12890"/>
                </a:cubicBezTo>
                <a:cubicBezTo>
                  <a:pt x="20277" y="12497"/>
                  <a:pt x="20311" y="12011"/>
                  <a:pt x="19995" y="11764"/>
                </a:cubicBezTo>
                <a:cubicBezTo>
                  <a:pt x="19842" y="11644"/>
                  <a:pt x="19642" y="11612"/>
                  <a:pt x="19445" y="11612"/>
                </a:cubicBezTo>
                <a:cubicBezTo>
                  <a:pt x="19389" y="11612"/>
                  <a:pt x="19333" y="11615"/>
                  <a:pt x="19279" y="11619"/>
                </a:cubicBezTo>
                <a:cubicBezTo>
                  <a:pt x="17871" y="11713"/>
                  <a:pt x="16651" y="12420"/>
                  <a:pt x="15790" y="13538"/>
                </a:cubicBezTo>
                <a:cubicBezTo>
                  <a:pt x="16259" y="11226"/>
                  <a:pt x="16728" y="8889"/>
                  <a:pt x="16711" y="6526"/>
                </a:cubicBezTo>
                <a:cubicBezTo>
                  <a:pt x="16702" y="5989"/>
                  <a:pt x="16583" y="5323"/>
                  <a:pt x="16071" y="5153"/>
                </a:cubicBezTo>
                <a:cubicBezTo>
                  <a:pt x="16000" y="5130"/>
                  <a:pt x="15926" y="5120"/>
                  <a:pt x="15853" y="5120"/>
                </a:cubicBezTo>
                <a:cubicBezTo>
                  <a:pt x="15594" y="5120"/>
                  <a:pt x="15336" y="5250"/>
                  <a:pt x="15150" y="5443"/>
                </a:cubicBezTo>
                <a:cubicBezTo>
                  <a:pt x="14920" y="5682"/>
                  <a:pt x="14783" y="6006"/>
                  <a:pt x="14664" y="6321"/>
                </a:cubicBezTo>
                <a:cubicBezTo>
                  <a:pt x="13760" y="8659"/>
                  <a:pt x="13137" y="11107"/>
                  <a:pt x="12813" y="13606"/>
                </a:cubicBezTo>
                <a:cubicBezTo>
                  <a:pt x="10023" y="13632"/>
                  <a:pt x="6509" y="13657"/>
                  <a:pt x="4385" y="15474"/>
                </a:cubicBezTo>
                <a:cubicBezTo>
                  <a:pt x="3233" y="16464"/>
                  <a:pt x="2508" y="17854"/>
                  <a:pt x="1937" y="19262"/>
                </a:cubicBezTo>
                <a:cubicBezTo>
                  <a:pt x="598" y="22554"/>
                  <a:pt x="1" y="26094"/>
                  <a:pt x="180" y="29643"/>
                </a:cubicBezTo>
                <a:cubicBezTo>
                  <a:pt x="222" y="30368"/>
                  <a:pt x="316" y="31144"/>
                  <a:pt x="802" y="31690"/>
                </a:cubicBezTo>
                <a:cubicBezTo>
                  <a:pt x="1306" y="32244"/>
                  <a:pt x="2099" y="32406"/>
                  <a:pt x="2841" y="32526"/>
                </a:cubicBezTo>
                <a:cubicBezTo>
                  <a:pt x="9017" y="33575"/>
                  <a:pt x="15278" y="34121"/>
                  <a:pt x="21539" y="34172"/>
                </a:cubicBezTo>
                <a:cubicBezTo>
                  <a:pt x="21870" y="34175"/>
                  <a:pt x="22200" y="34176"/>
                  <a:pt x="22531" y="34176"/>
                </a:cubicBezTo>
                <a:cubicBezTo>
                  <a:pt x="26491" y="34176"/>
                  <a:pt x="30451" y="33995"/>
                  <a:pt x="34411" y="33814"/>
                </a:cubicBezTo>
                <a:cubicBezTo>
                  <a:pt x="35042" y="33780"/>
                  <a:pt x="35716" y="33729"/>
                  <a:pt x="36322" y="33550"/>
                </a:cubicBezTo>
                <a:cubicBezTo>
                  <a:pt x="37047" y="33874"/>
                  <a:pt x="37951" y="33976"/>
                  <a:pt x="38761" y="34019"/>
                </a:cubicBezTo>
                <a:cubicBezTo>
                  <a:pt x="49245" y="34548"/>
                  <a:pt x="59762" y="34812"/>
                  <a:pt x="70143" y="36347"/>
                </a:cubicBezTo>
                <a:cubicBezTo>
                  <a:pt x="71738" y="36584"/>
                  <a:pt x="73367" y="36845"/>
                  <a:pt x="74970" y="36845"/>
                </a:cubicBezTo>
                <a:cubicBezTo>
                  <a:pt x="76025" y="36845"/>
                  <a:pt x="77069" y="36732"/>
                  <a:pt x="78085" y="36424"/>
                </a:cubicBezTo>
                <a:cubicBezTo>
                  <a:pt x="82469" y="35076"/>
                  <a:pt x="85079" y="30257"/>
                  <a:pt x="85199" y="25668"/>
                </a:cubicBezTo>
                <a:cubicBezTo>
                  <a:pt x="85327" y="21079"/>
                  <a:pt x="83476" y="16677"/>
                  <a:pt x="81454" y="12557"/>
                </a:cubicBezTo>
                <a:cubicBezTo>
                  <a:pt x="79424" y="8437"/>
                  <a:pt x="77019" y="4522"/>
                  <a:pt x="762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250045">
            <a:off x="2065242" y="4483521"/>
            <a:ext cx="1077256" cy="878620"/>
          </a:xfrm>
          <a:custGeom>
            <a:avLst/>
            <a:gdLst/>
            <a:ahLst/>
            <a:cxnLst/>
            <a:rect l="l" t="t" r="r" b="b"/>
            <a:pathLst>
              <a:path w="13428" h="10952" extrusionOk="0">
                <a:moveTo>
                  <a:pt x="13427" y="0"/>
                </a:moveTo>
                <a:lnTo>
                  <a:pt x="13427" y="0"/>
                </a:lnTo>
                <a:cubicBezTo>
                  <a:pt x="12651" y="580"/>
                  <a:pt x="11926" y="1211"/>
                  <a:pt x="11243" y="1894"/>
                </a:cubicBezTo>
                <a:cubicBezTo>
                  <a:pt x="10100" y="3037"/>
                  <a:pt x="6117" y="5596"/>
                  <a:pt x="4266" y="6159"/>
                </a:cubicBezTo>
                <a:cubicBezTo>
                  <a:pt x="2423" y="6730"/>
                  <a:pt x="385" y="8778"/>
                  <a:pt x="1" y="9784"/>
                </a:cubicBezTo>
                <a:cubicBezTo>
                  <a:pt x="1" y="9784"/>
                  <a:pt x="7401" y="10951"/>
                  <a:pt x="9509" y="10951"/>
                </a:cubicBezTo>
                <a:cubicBezTo>
                  <a:pt x="9751" y="10951"/>
                  <a:pt x="9923" y="10936"/>
                  <a:pt x="10007" y="10902"/>
                </a:cubicBezTo>
                <a:cubicBezTo>
                  <a:pt x="10817" y="10569"/>
                  <a:pt x="11431" y="6875"/>
                  <a:pt x="11619" y="5212"/>
                </a:cubicBezTo>
                <a:cubicBezTo>
                  <a:pt x="11815" y="3557"/>
                  <a:pt x="13427" y="0"/>
                  <a:pt x="13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250051">
            <a:off x="2506629" y="4514434"/>
            <a:ext cx="597184" cy="802325"/>
          </a:xfrm>
          <a:custGeom>
            <a:avLst/>
            <a:gdLst/>
            <a:ahLst/>
            <a:cxnLst/>
            <a:rect l="l" t="t" r="r" b="b"/>
            <a:pathLst>
              <a:path w="7934" h="10569" fill="none" extrusionOk="0">
                <a:moveTo>
                  <a:pt x="1" y="10569"/>
                </a:moveTo>
                <a:cubicBezTo>
                  <a:pt x="1" y="10569"/>
                  <a:pt x="4232" y="3881"/>
                  <a:pt x="7934"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250045">
            <a:off x="2704844" y="4859062"/>
            <a:ext cx="27691" cy="128754"/>
          </a:xfrm>
          <a:custGeom>
            <a:avLst/>
            <a:gdLst/>
            <a:ahLst/>
            <a:cxnLst/>
            <a:rect l="l" t="t" r="r" b="b"/>
            <a:pathLst>
              <a:path w="1" h="2339" fill="none" extrusionOk="0">
                <a:moveTo>
                  <a:pt x="1" y="1"/>
                </a:moveTo>
                <a:lnTo>
                  <a:pt x="1" y="2338"/>
                </a:ln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249990">
            <a:off x="2642553" y="5033208"/>
            <a:ext cx="267974" cy="98587"/>
          </a:xfrm>
          <a:custGeom>
            <a:avLst/>
            <a:gdLst/>
            <a:ahLst/>
            <a:cxnLst/>
            <a:rect l="l" t="t" r="r" b="b"/>
            <a:pathLst>
              <a:path w="4317" h="1229" fill="none" extrusionOk="0">
                <a:moveTo>
                  <a:pt x="1" y="1229"/>
                </a:moveTo>
                <a:cubicBezTo>
                  <a:pt x="1" y="1229"/>
                  <a:pt x="2773" y="742"/>
                  <a:pt x="4317"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250045">
            <a:off x="2294293" y="5063065"/>
            <a:ext cx="151304" cy="275812"/>
          </a:xfrm>
          <a:custGeom>
            <a:avLst/>
            <a:gdLst/>
            <a:ahLst/>
            <a:cxnLst/>
            <a:rect l="l" t="t" r="r" b="b"/>
            <a:pathLst>
              <a:path w="1886" h="3438" fill="none" extrusionOk="0">
                <a:moveTo>
                  <a:pt x="0" y="0"/>
                </a:moveTo>
                <a:cubicBezTo>
                  <a:pt x="0" y="0"/>
                  <a:pt x="1407" y="2926"/>
                  <a:pt x="1885" y="3438"/>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432458" y="4660719"/>
            <a:ext cx="761095" cy="719538"/>
          </a:xfrm>
          <a:custGeom>
            <a:avLst/>
            <a:gdLst/>
            <a:ahLst/>
            <a:cxnLst/>
            <a:rect l="l" t="t" r="r" b="b"/>
            <a:pathLst>
              <a:path w="9487" h="8969" extrusionOk="0">
                <a:moveTo>
                  <a:pt x="9486" y="0"/>
                </a:moveTo>
                <a:cubicBezTo>
                  <a:pt x="9486" y="0"/>
                  <a:pt x="4803" y="1860"/>
                  <a:pt x="3336" y="3011"/>
                </a:cubicBezTo>
                <a:cubicBezTo>
                  <a:pt x="1860" y="4163"/>
                  <a:pt x="1" y="6918"/>
                  <a:pt x="154" y="8019"/>
                </a:cubicBezTo>
                <a:cubicBezTo>
                  <a:pt x="154" y="8019"/>
                  <a:pt x="4964" y="8969"/>
                  <a:pt x="7350" y="8969"/>
                </a:cubicBezTo>
                <a:cubicBezTo>
                  <a:pt x="7980" y="8969"/>
                  <a:pt x="8440" y="8903"/>
                  <a:pt x="8599" y="8735"/>
                </a:cubicBezTo>
                <a:cubicBezTo>
                  <a:pt x="9358" y="7933"/>
                  <a:pt x="9486" y="1"/>
                  <a:pt x="94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749350" y="4711701"/>
            <a:ext cx="418301" cy="643678"/>
          </a:xfrm>
          <a:custGeom>
            <a:avLst/>
            <a:gdLst/>
            <a:ahLst/>
            <a:cxnLst/>
            <a:rect l="l" t="t" r="r" b="b"/>
            <a:pathLst>
              <a:path w="5545" h="8651" fill="none" extrusionOk="0">
                <a:moveTo>
                  <a:pt x="0" y="8650"/>
                </a:moveTo>
                <a:cubicBezTo>
                  <a:pt x="0" y="8650"/>
                  <a:pt x="4675" y="2833"/>
                  <a:pt x="5545" y="1"/>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txBox="1">
            <a:spLocks noGrp="1"/>
          </p:cNvSpPr>
          <p:nvPr>
            <p:ph type="subTitle" idx="1"/>
          </p:nvPr>
        </p:nvSpPr>
        <p:spPr>
          <a:xfrm>
            <a:off x="1283250" y="3319775"/>
            <a:ext cx="6526500" cy="45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4"/>
                </a:solidFill>
                <a:latin typeface="Cabin"/>
                <a:ea typeface="Cabin"/>
                <a:cs typeface="Cabin"/>
                <a:sym typeface="Cabin"/>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25" name="Google Shape;25;p2"/>
          <p:cNvGrpSpPr/>
          <p:nvPr/>
        </p:nvGrpSpPr>
        <p:grpSpPr>
          <a:xfrm rot="2983975" flipH="1">
            <a:off x="-146375" y="3077469"/>
            <a:ext cx="1892575" cy="2758140"/>
            <a:chOff x="4572000" y="5120400"/>
            <a:chExt cx="1490156" cy="2171565"/>
          </a:xfrm>
        </p:grpSpPr>
        <p:sp>
          <p:nvSpPr>
            <p:cNvPr id="26" name="Google Shape;26;p2"/>
            <p:cNvSpPr/>
            <p:nvPr/>
          </p:nvSpPr>
          <p:spPr>
            <a:xfrm>
              <a:off x="5107578" y="5120400"/>
              <a:ext cx="954577" cy="2150046"/>
            </a:xfrm>
            <a:custGeom>
              <a:avLst/>
              <a:gdLst/>
              <a:ahLst/>
              <a:cxnLst/>
              <a:rect l="l" t="t" r="r" b="b"/>
              <a:pathLst>
                <a:path w="7541" h="16985" extrusionOk="0">
                  <a:moveTo>
                    <a:pt x="5443" y="0"/>
                  </a:moveTo>
                  <a:cubicBezTo>
                    <a:pt x="5443" y="0"/>
                    <a:pt x="3267" y="4121"/>
                    <a:pt x="3319" y="4999"/>
                  </a:cubicBezTo>
                  <a:cubicBezTo>
                    <a:pt x="3370" y="5878"/>
                    <a:pt x="3566" y="7405"/>
                    <a:pt x="3302" y="7959"/>
                  </a:cubicBezTo>
                  <a:cubicBezTo>
                    <a:pt x="3029" y="8514"/>
                    <a:pt x="2261" y="8931"/>
                    <a:pt x="2338" y="10040"/>
                  </a:cubicBezTo>
                  <a:cubicBezTo>
                    <a:pt x="2414" y="11141"/>
                    <a:pt x="2031" y="12429"/>
                    <a:pt x="1578" y="12924"/>
                  </a:cubicBezTo>
                  <a:cubicBezTo>
                    <a:pt x="1126" y="13427"/>
                    <a:pt x="0" y="15116"/>
                    <a:pt x="504" y="16097"/>
                  </a:cubicBezTo>
                  <a:cubicBezTo>
                    <a:pt x="765" y="16614"/>
                    <a:pt x="1285" y="16985"/>
                    <a:pt x="1951" y="16985"/>
                  </a:cubicBezTo>
                  <a:cubicBezTo>
                    <a:pt x="2547" y="16985"/>
                    <a:pt x="3260" y="16688"/>
                    <a:pt x="4010" y="15935"/>
                  </a:cubicBezTo>
                  <a:cubicBezTo>
                    <a:pt x="4521" y="15414"/>
                    <a:pt x="5562" y="14442"/>
                    <a:pt x="5673" y="12779"/>
                  </a:cubicBezTo>
                  <a:cubicBezTo>
                    <a:pt x="5792" y="11124"/>
                    <a:pt x="6244" y="11260"/>
                    <a:pt x="6406" y="10305"/>
                  </a:cubicBezTo>
                  <a:cubicBezTo>
                    <a:pt x="6569" y="9349"/>
                    <a:pt x="6193" y="8966"/>
                    <a:pt x="6569" y="8206"/>
                  </a:cubicBezTo>
                  <a:cubicBezTo>
                    <a:pt x="6952" y="7456"/>
                    <a:pt x="7541" y="6381"/>
                    <a:pt x="6824" y="4334"/>
                  </a:cubicBezTo>
                  <a:cubicBezTo>
                    <a:pt x="6116" y="2295"/>
                    <a:pt x="5443" y="0"/>
                    <a:pt x="54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64545" y="5180146"/>
              <a:ext cx="538999" cy="2090178"/>
            </a:xfrm>
            <a:custGeom>
              <a:avLst/>
              <a:gdLst/>
              <a:ahLst/>
              <a:cxnLst/>
              <a:rect l="l" t="t" r="r" b="b"/>
              <a:pathLst>
                <a:path w="4258" h="16984" fill="none" extrusionOk="0">
                  <a:moveTo>
                    <a:pt x="1" y="16984"/>
                  </a:moveTo>
                  <a:cubicBezTo>
                    <a:pt x="1" y="16984"/>
                    <a:pt x="4257" y="9384"/>
                    <a:pt x="3413"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636332" y="5485334"/>
              <a:ext cx="312285" cy="298108"/>
            </a:xfrm>
            <a:custGeom>
              <a:avLst/>
              <a:gdLst/>
              <a:ahLst/>
              <a:cxnLst/>
              <a:rect l="l" t="t" r="r" b="b"/>
              <a:pathLst>
                <a:path w="2798" h="2355" fill="none" extrusionOk="0">
                  <a:moveTo>
                    <a:pt x="2798" y="1451"/>
                  </a:moveTo>
                  <a:cubicBezTo>
                    <a:pt x="2798" y="1451"/>
                    <a:pt x="1774" y="2091"/>
                    <a:pt x="1391" y="2355"/>
                  </a:cubicBezTo>
                  <a:cubicBezTo>
                    <a:pt x="1007" y="1528"/>
                    <a:pt x="538" y="734"/>
                    <a:pt x="0" y="1"/>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742207">
              <a:off x="5721255" y="6041511"/>
              <a:ext cx="250636" cy="151271"/>
            </a:xfrm>
            <a:custGeom>
              <a:avLst/>
              <a:gdLst/>
              <a:ahLst/>
              <a:cxnLst/>
              <a:rect l="l" t="t" r="r" b="b"/>
              <a:pathLst>
                <a:path w="1980" h="1195" fill="none" extrusionOk="0">
                  <a:moveTo>
                    <a:pt x="1980" y="0"/>
                  </a:moveTo>
                  <a:cubicBezTo>
                    <a:pt x="1980" y="0"/>
                    <a:pt x="785" y="1058"/>
                    <a:pt x="1" y="1194"/>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78">
              <a:off x="5560133" y="5755036"/>
              <a:ext cx="201139" cy="298108"/>
            </a:xfrm>
            <a:custGeom>
              <a:avLst/>
              <a:gdLst/>
              <a:ahLst/>
              <a:cxnLst/>
              <a:rect l="l" t="t" r="r" b="b"/>
              <a:pathLst>
                <a:path w="1827" h="2355" fill="none" extrusionOk="0">
                  <a:moveTo>
                    <a:pt x="1826" y="2354"/>
                  </a:moveTo>
                  <a:cubicBezTo>
                    <a:pt x="1826" y="2354"/>
                    <a:pt x="555" y="1007"/>
                    <a:pt x="1"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492793" y="6201868"/>
              <a:ext cx="172915" cy="317602"/>
            </a:xfrm>
            <a:custGeom>
              <a:avLst/>
              <a:gdLst/>
              <a:ahLst/>
              <a:cxnLst/>
              <a:rect l="l" t="t" r="r" b="b"/>
              <a:pathLst>
                <a:path w="1366" h="2509" fill="none" extrusionOk="0">
                  <a:moveTo>
                    <a:pt x="1365" y="2508"/>
                  </a:moveTo>
                  <a:cubicBezTo>
                    <a:pt x="1365" y="2508"/>
                    <a:pt x="265" y="1289"/>
                    <a:pt x="1" y="1"/>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649062" y="6424725"/>
              <a:ext cx="227536" cy="154569"/>
            </a:xfrm>
            <a:custGeom>
              <a:avLst/>
              <a:gdLst/>
              <a:ahLst/>
              <a:cxnLst/>
              <a:rect l="l" t="t" r="r" b="b"/>
              <a:pathLst>
                <a:path w="2210" h="1221" fill="none" extrusionOk="0">
                  <a:moveTo>
                    <a:pt x="0" y="1221"/>
                  </a:moveTo>
                  <a:cubicBezTo>
                    <a:pt x="0" y="1221"/>
                    <a:pt x="1288" y="658"/>
                    <a:pt x="2209" y="1"/>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402529" y="6612691"/>
              <a:ext cx="123028" cy="298108"/>
            </a:xfrm>
            <a:custGeom>
              <a:avLst/>
              <a:gdLst/>
              <a:ahLst/>
              <a:cxnLst/>
              <a:rect l="l" t="t" r="r" b="b"/>
              <a:pathLst>
                <a:path w="1170" h="2355" fill="none" extrusionOk="0">
                  <a:moveTo>
                    <a:pt x="1170" y="2354"/>
                  </a:moveTo>
                  <a:cubicBezTo>
                    <a:pt x="1170" y="2354"/>
                    <a:pt x="214" y="1049"/>
                    <a:pt x="1"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81">
              <a:off x="5488723" y="6788655"/>
              <a:ext cx="278650" cy="213929"/>
            </a:xfrm>
            <a:custGeom>
              <a:avLst/>
              <a:gdLst/>
              <a:ahLst/>
              <a:cxnLst/>
              <a:rect l="l" t="t" r="r" b="b"/>
              <a:pathLst>
                <a:path w="2620" h="1690" fill="none" extrusionOk="0">
                  <a:moveTo>
                    <a:pt x="1" y="1689"/>
                  </a:moveTo>
                  <a:cubicBezTo>
                    <a:pt x="1" y="1689"/>
                    <a:pt x="1715" y="922"/>
                    <a:pt x="2619"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572000" y="5288884"/>
              <a:ext cx="660900" cy="2003081"/>
            </a:xfrm>
            <a:custGeom>
              <a:avLst/>
              <a:gdLst/>
              <a:ahLst/>
              <a:cxnLst/>
              <a:rect l="l" t="t" r="r" b="b"/>
              <a:pathLst>
                <a:path w="5221" h="15824" extrusionOk="0">
                  <a:moveTo>
                    <a:pt x="3191" y="0"/>
                  </a:moveTo>
                  <a:cubicBezTo>
                    <a:pt x="3191" y="0"/>
                    <a:pt x="2423" y="2508"/>
                    <a:pt x="2116" y="3131"/>
                  </a:cubicBezTo>
                  <a:cubicBezTo>
                    <a:pt x="1800" y="3753"/>
                    <a:pt x="785" y="5204"/>
                    <a:pt x="1050" y="6150"/>
                  </a:cubicBezTo>
                  <a:cubicBezTo>
                    <a:pt x="1306" y="7097"/>
                    <a:pt x="1570" y="9102"/>
                    <a:pt x="1178" y="9801"/>
                  </a:cubicBezTo>
                  <a:cubicBezTo>
                    <a:pt x="777" y="10501"/>
                    <a:pt x="0" y="12625"/>
                    <a:pt x="256" y="13333"/>
                  </a:cubicBezTo>
                  <a:cubicBezTo>
                    <a:pt x="504" y="14032"/>
                    <a:pt x="2739" y="15823"/>
                    <a:pt x="2739" y="15823"/>
                  </a:cubicBezTo>
                  <a:cubicBezTo>
                    <a:pt x="3268" y="15499"/>
                    <a:pt x="4351" y="13887"/>
                    <a:pt x="4393" y="12821"/>
                  </a:cubicBezTo>
                  <a:cubicBezTo>
                    <a:pt x="4428" y="11763"/>
                    <a:pt x="4155" y="10509"/>
                    <a:pt x="4274" y="9869"/>
                  </a:cubicBezTo>
                  <a:cubicBezTo>
                    <a:pt x="4402" y="9238"/>
                    <a:pt x="5221" y="7737"/>
                    <a:pt x="4811" y="6483"/>
                  </a:cubicBezTo>
                  <a:cubicBezTo>
                    <a:pt x="4393" y="5229"/>
                    <a:pt x="4146" y="3958"/>
                    <a:pt x="4146" y="3250"/>
                  </a:cubicBezTo>
                  <a:cubicBezTo>
                    <a:pt x="4155" y="2534"/>
                    <a:pt x="3779" y="1331"/>
                    <a:pt x="31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878715" y="5372136"/>
              <a:ext cx="151269" cy="1886417"/>
            </a:xfrm>
            <a:custGeom>
              <a:avLst/>
              <a:gdLst/>
              <a:ahLst/>
              <a:cxnLst/>
              <a:rect l="l" t="t" r="r" b="b"/>
              <a:pathLst>
                <a:path w="1195" h="15560" fill="none" extrusionOk="0">
                  <a:moveTo>
                    <a:pt x="0" y="15559"/>
                  </a:moveTo>
                  <a:cubicBezTo>
                    <a:pt x="0" y="15559"/>
                    <a:pt x="1194" y="8001"/>
                    <a:pt x="921" y="5366"/>
                  </a:cubicBezTo>
                  <a:cubicBezTo>
                    <a:pt x="759" y="3583"/>
                    <a:pt x="708" y="1792"/>
                    <a:pt x="768"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6">
              <a:off x="4945620" y="6642399"/>
              <a:ext cx="117212" cy="158867"/>
            </a:xfrm>
            <a:custGeom>
              <a:avLst/>
              <a:gdLst/>
              <a:ahLst/>
              <a:cxnLst/>
              <a:rect l="l" t="t" r="r" b="b"/>
              <a:pathLst>
                <a:path w="1451" h="1255" fill="none" extrusionOk="0">
                  <a:moveTo>
                    <a:pt x="1450" y="0"/>
                  </a:moveTo>
                  <a:lnTo>
                    <a:pt x="0" y="1254"/>
                  </a:ln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779302" y="6432314"/>
              <a:ext cx="173967" cy="271145"/>
            </a:xfrm>
            <a:custGeom>
              <a:avLst/>
              <a:gdLst/>
              <a:ahLst/>
              <a:cxnLst/>
              <a:rect l="l" t="t" r="r" b="b"/>
              <a:pathLst>
                <a:path w="1656" h="2142" fill="none" extrusionOk="0">
                  <a:moveTo>
                    <a:pt x="1656" y="2142"/>
                  </a:moveTo>
                  <a:cubicBezTo>
                    <a:pt x="1656" y="2142"/>
                    <a:pt x="214" y="564"/>
                    <a:pt x="1" y="1"/>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249">
              <a:off x="4988840" y="6146241"/>
              <a:ext cx="164433" cy="198738"/>
            </a:xfrm>
            <a:custGeom>
              <a:avLst/>
              <a:gdLst/>
              <a:ahLst/>
              <a:cxnLst/>
              <a:rect l="l" t="t" r="r" b="b"/>
              <a:pathLst>
                <a:path w="1587" h="1570" fill="none" extrusionOk="0">
                  <a:moveTo>
                    <a:pt x="0" y="1570"/>
                  </a:moveTo>
                  <a:cubicBezTo>
                    <a:pt x="0" y="1570"/>
                    <a:pt x="1228" y="606"/>
                    <a:pt x="1587"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84">
              <a:off x="4801036" y="5840664"/>
              <a:ext cx="195398" cy="372540"/>
            </a:xfrm>
            <a:custGeom>
              <a:avLst/>
              <a:gdLst/>
              <a:ahLst/>
              <a:cxnLst/>
              <a:rect l="l" t="t" r="r" b="b"/>
              <a:pathLst>
                <a:path w="1920" h="2943" fill="none" extrusionOk="0">
                  <a:moveTo>
                    <a:pt x="1920" y="2943"/>
                  </a:moveTo>
                  <a:cubicBezTo>
                    <a:pt x="1920" y="2943"/>
                    <a:pt x="197" y="1186"/>
                    <a:pt x="1"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188">
              <a:off x="4992007" y="5797368"/>
              <a:ext cx="82008" cy="144822"/>
            </a:xfrm>
            <a:custGeom>
              <a:avLst/>
              <a:gdLst/>
              <a:ahLst/>
              <a:cxnLst/>
              <a:rect l="l" t="t" r="r" b="b"/>
              <a:pathLst>
                <a:path w="897" h="1144" fill="none" extrusionOk="0">
                  <a:moveTo>
                    <a:pt x="1" y="1144"/>
                  </a:moveTo>
                  <a:cubicBezTo>
                    <a:pt x="1" y="1144"/>
                    <a:pt x="709" y="453"/>
                    <a:pt x="896" y="1"/>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4900349" y="5574926"/>
              <a:ext cx="75698" cy="123294"/>
            </a:xfrm>
            <a:custGeom>
              <a:avLst/>
              <a:gdLst/>
              <a:ahLst/>
              <a:cxnLst/>
              <a:rect l="l" t="t" r="r" b="b"/>
              <a:pathLst>
                <a:path w="598" h="974" fill="none" extrusionOk="0">
                  <a:moveTo>
                    <a:pt x="597" y="973"/>
                  </a:moveTo>
                  <a:cubicBezTo>
                    <a:pt x="597" y="973"/>
                    <a:pt x="94" y="351"/>
                    <a:pt x="0" y="1"/>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2"/>
          <p:cNvSpPr/>
          <p:nvPr/>
        </p:nvSpPr>
        <p:spPr>
          <a:xfrm>
            <a:off x="51176" y="4089822"/>
            <a:ext cx="1030731" cy="1211718"/>
          </a:xfrm>
          <a:custGeom>
            <a:avLst/>
            <a:gdLst/>
            <a:ahLst/>
            <a:cxnLst/>
            <a:rect l="l" t="t" r="r" b="b"/>
            <a:pathLst>
              <a:path w="12848" h="15104" extrusionOk="0">
                <a:moveTo>
                  <a:pt x="12847" y="0"/>
                </a:moveTo>
                <a:lnTo>
                  <a:pt x="12847" y="0"/>
                </a:lnTo>
                <a:cubicBezTo>
                  <a:pt x="12847" y="0"/>
                  <a:pt x="9631" y="845"/>
                  <a:pt x="7584" y="2064"/>
                </a:cubicBezTo>
                <a:cubicBezTo>
                  <a:pt x="5537" y="3284"/>
                  <a:pt x="2560" y="7182"/>
                  <a:pt x="1681" y="9349"/>
                </a:cubicBezTo>
                <a:cubicBezTo>
                  <a:pt x="1681" y="9349"/>
                  <a:pt x="1" y="14151"/>
                  <a:pt x="2466" y="15039"/>
                </a:cubicBezTo>
                <a:cubicBezTo>
                  <a:pt x="2590" y="15083"/>
                  <a:pt x="2722" y="15104"/>
                  <a:pt x="2862" y="15104"/>
                </a:cubicBezTo>
                <a:cubicBezTo>
                  <a:pt x="5517" y="15104"/>
                  <a:pt x="10949" y="7557"/>
                  <a:pt x="11508" y="6577"/>
                </a:cubicBezTo>
                <a:cubicBezTo>
                  <a:pt x="12097" y="5545"/>
                  <a:pt x="12847" y="0"/>
                  <a:pt x="128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72325" y="4122675"/>
            <a:ext cx="877675" cy="1109311"/>
          </a:xfrm>
          <a:custGeom>
            <a:avLst/>
            <a:gdLst/>
            <a:ahLst/>
            <a:cxnLst/>
            <a:rect l="l" t="t" r="r" b="b"/>
            <a:pathLst>
              <a:path w="11338" h="14237" fill="none" extrusionOk="0">
                <a:moveTo>
                  <a:pt x="1" y="14237"/>
                </a:moveTo>
                <a:cubicBezTo>
                  <a:pt x="1" y="14237"/>
                  <a:pt x="4300" y="5331"/>
                  <a:pt x="11337" y="0"/>
                </a:cubicBezTo>
              </a:path>
            </a:pathLst>
          </a:custGeom>
          <a:solidFill>
            <a:schemeClr val="dk1"/>
          </a:solid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656"/>
        <p:cNvGrpSpPr/>
        <p:nvPr/>
      </p:nvGrpSpPr>
      <p:grpSpPr>
        <a:xfrm>
          <a:off x="0" y="0"/>
          <a:ext cx="0" cy="0"/>
          <a:chOff x="0" y="0"/>
          <a:chExt cx="0" cy="0"/>
        </a:xfrm>
      </p:grpSpPr>
      <p:sp>
        <p:nvSpPr>
          <p:cNvPr id="1657" name="Google Shape;1657;p56"/>
          <p:cNvSpPr/>
          <p:nvPr/>
        </p:nvSpPr>
        <p:spPr>
          <a:xfrm flipH="1">
            <a:off x="5639530" y="3474702"/>
            <a:ext cx="1622870" cy="1871699"/>
          </a:xfrm>
          <a:custGeom>
            <a:avLst/>
            <a:gdLst/>
            <a:ahLst/>
            <a:cxnLst/>
            <a:rect l="l" t="t" r="r" b="b"/>
            <a:pathLst>
              <a:path w="20303" h="23416" extrusionOk="0">
                <a:moveTo>
                  <a:pt x="12233" y="7268"/>
                </a:moveTo>
                <a:lnTo>
                  <a:pt x="12233" y="7268"/>
                </a:lnTo>
                <a:cubicBezTo>
                  <a:pt x="12139" y="7379"/>
                  <a:pt x="12045" y="7481"/>
                  <a:pt x="11960" y="7601"/>
                </a:cubicBezTo>
                <a:lnTo>
                  <a:pt x="11175" y="7276"/>
                </a:lnTo>
                <a:lnTo>
                  <a:pt x="12233" y="7268"/>
                </a:lnTo>
                <a:close/>
                <a:moveTo>
                  <a:pt x="4650" y="0"/>
                </a:moveTo>
                <a:lnTo>
                  <a:pt x="5554" y="2124"/>
                </a:lnTo>
                <a:cubicBezTo>
                  <a:pt x="5554" y="2124"/>
                  <a:pt x="5563" y="2124"/>
                  <a:pt x="5579" y="2124"/>
                </a:cubicBezTo>
                <a:cubicBezTo>
                  <a:pt x="5791" y="2124"/>
                  <a:pt x="7260" y="2139"/>
                  <a:pt x="7584" y="2542"/>
                </a:cubicBezTo>
                <a:lnTo>
                  <a:pt x="5844" y="2849"/>
                </a:lnTo>
                <a:cubicBezTo>
                  <a:pt x="5844" y="2849"/>
                  <a:pt x="6833" y="4607"/>
                  <a:pt x="7072" y="5007"/>
                </a:cubicBezTo>
                <a:cubicBezTo>
                  <a:pt x="7072" y="5007"/>
                  <a:pt x="7382" y="4985"/>
                  <a:pt x="7705" y="4985"/>
                </a:cubicBezTo>
                <a:cubicBezTo>
                  <a:pt x="7974" y="4985"/>
                  <a:pt x="8252" y="5000"/>
                  <a:pt x="8369" y="5059"/>
                </a:cubicBezTo>
                <a:lnTo>
                  <a:pt x="7302" y="5477"/>
                </a:lnTo>
                <a:cubicBezTo>
                  <a:pt x="7302" y="5477"/>
                  <a:pt x="8232" y="6816"/>
                  <a:pt x="8437" y="7268"/>
                </a:cubicBezTo>
                <a:lnTo>
                  <a:pt x="9529" y="7268"/>
                </a:lnTo>
                <a:lnTo>
                  <a:pt x="8642" y="7635"/>
                </a:lnTo>
                <a:lnTo>
                  <a:pt x="9478" y="8863"/>
                </a:lnTo>
                <a:cubicBezTo>
                  <a:pt x="8394" y="7370"/>
                  <a:pt x="6373" y="5110"/>
                  <a:pt x="3575" y="4172"/>
                </a:cubicBezTo>
                <a:cubicBezTo>
                  <a:pt x="3352" y="4058"/>
                  <a:pt x="3082" y="4012"/>
                  <a:pt x="2791" y="4012"/>
                </a:cubicBezTo>
                <a:cubicBezTo>
                  <a:pt x="1577" y="4012"/>
                  <a:pt x="1" y="4811"/>
                  <a:pt x="1" y="4811"/>
                </a:cubicBezTo>
                <a:lnTo>
                  <a:pt x="1911" y="6108"/>
                </a:lnTo>
                <a:cubicBezTo>
                  <a:pt x="1911" y="6108"/>
                  <a:pt x="3073" y="5343"/>
                  <a:pt x="3680" y="5343"/>
                </a:cubicBezTo>
                <a:cubicBezTo>
                  <a:pt x="3739" y="5343"/>
                  <a:pt x="3792" y="5350"/>
                  <a:pt x="3839" y="5366"/>
                </a:cubicBezTo>
                <a:lnTo>
                  <a:pt x="2543" y="6560"/>
                </a:lnTo>
                <a:cubicBezTo>
                  <a:pt x="2543" y="6560"/>
                  <a:pt x="4325" y="7507"/>
                  <a:pt x="4743" y="7720"/>
                </a:cubicBezTo>
                <a:cubicBezTo>
                  <a:pt x="4743" y="7720"/>
                  <a:pt x="5579" y="7080"/>
                  <a:pt x="5861" y="7055"/>
                </a:cubicBezTo>
                <a:lnTo>
                  <a:pt x="5861" y="7055"/>
                </a:lnTo>
                <a:lnTo>
                  <a:pt x="5196" y="7984"/>
                </a:lnTo>
                <a:cubicBezTo>
                  <a:pt x="5196" y="7984"/>
                  <a:pt x="6697" y="8607"/>
                  <a:pt x="7115" y="8872"/>
                </a:cubicBezTo>
                <a:lnTo>
                  <a:pt x="8036" y="8292"/>
                </a:lnTo>
                <a:lnTo>
                  <a:pt x="7482" y="9076"/>
                </a:lnTo>
                <a:lnTo>
                  <a:pt x="8949" y="9690"/>
                </a:lnTo>
                <a:lnTo>
                  <a:pt x="8949" y="14356"/>
                </a:lnTo>
                <a:cubicBezTo>
                  <a:pt x="8949" y="15568"/>
                  <a:pt x="9657" y="16600"/>
                  <a:pt x="9657" y="16600"/>
                </a:cubicBezTo>
                <a:lnTo>
                  <a:pt x="9657" y="23415"/>
                </a:lnTo>
                <a:lnTo>
                  <a:pt x="10697" y="23415"/>
                </a:lnTo>
                <a:lnTo>
                  <a:pt x="10697" y="16497"/>
                </a:lnTo>
                <a:cubicBezTo>
                  <a:pt x="11132" y="15960"/>
                  <a:pt x="11440" y="15320"/>
                  <a:pt x="11593" y="14638"/>
                </a:cubicBezTo>
                <a:cubicBezTo>
                  <a:pt x="11815" y="13563"/>
                  <a:pt x="11363" y="9793"/>
                  <a:pt x="11363" y="9793"/>
                </a:cubicBezTo>
                <a:lnTo>
                  <a:pt x="13052" y="8974"/>
                </a:lnTo>
                <a:lnTo>
                  <a:pt x="12463" y="8215"/>
                </a:lnTo>
                <a:lnTo>
                  <a:pt x="13410" y="8752"/>
                </a:lnTo>
                <a:cubicBezTo>
                  <a:pt x="13811" y="8462"/>
                  <a:pt x="15287" y="7754"/>
                  <a:pt x="15287" y="7754"/>
                </a:cubicBezTo>
                <a:lnTo>
                  <a:pt x="14570" y="6876"/>
                </a:lnTo>
                <a:lnTo>
                  <a:pt x="14570" y="6876"/>
                </a:lnTo>
                <a:cubicBezTo>
                  <a:pt x="14852" y="6884"/>
                  <a:pt x="15713" y="7473"/>
                  <a:pt x="15713" y="7473"/>
                </a:cubicBezTo>
                <a:cubicBezTo>
                  <a:pt x="16131" y="7234"/>
                  <a:pt x="17854" y="6202"/>
                  <a:pt x="17854" y="6202"/>
                </a:cubicBezTo>
                <a:lnTo>
                  <a:pt x="16506" y="5076"/>
                </a:lnTo>
                <a:cubicBezTo>
                  <a:pt x="16561" y="5054"/>
                  <a:pt x="16627" y="5044"/>
                  <a:pt x="16700" y="5044"/>
                </a:cubicBezTo>
                <a:cubicBezTo>
                  <a:pt x="17312" y="5044"/>
                  <a:pt x="18468" y="5724"/>
                  <a:pt x="18468" y="5724"/>
                </a:cubicBezTo>
                <a:lnTo>
                  <a:pt x="20302" y="4325"/>
                </a:lnTo>
                <a:cubicBezTo>
                  <a:pt x="20302" y="4325"/>
                  <a:pt x="18817" y="3672"/>
                  <a:pt x="17628" y="3672"/>
                </a:cubicBezTo>
                <a:cubicBezTo>
                  <a:pt x="17279" y="3672"/>
                  <a:pt x="16956" y="3728"/>
                  <a:pt x="16703" y="3873"/>
                </a:cubicBezTo>
                <a:cubicBezTo>
                  <a:pt x="14843" y="4615"/>
                  <a:pt x="13376" y="5929"/>
                  <a:pt x="12310" y="7183"/>
                </a:cubicBezTo>
                <a:cubicBezTo>
                  <a:pt x="12574" y="6662"/>
                  <a:pt x="13401" y="5477"/>
                  <a:pt x="13401" y="5477"/>
                </a:cubicBezTo>
                <a:lnTo>
                  <a:pt x="12335" y="5059"/>
                </a:lnTo>
                <a:cubicBezTo>
                  <a:pt x="12448" y="5000"/>
                  <a:pt x="12724" y="4985"/>
                  <a:pt x="12992" y="4985"/>
                </a:cubicBezTo>
                <a:cubicBezTo>
                  <a:pt x="13314" y="4985"/>
                  <a:pt x="13623" y="5007"/>
                  <a:pt x="13623" y="5007"/>
                </a:cubicBezTo>
                <a:cubicBezTo>
                  <a:pt x="13871" y="4598"/>
                  <a:pt x="14852" y="2849"/>
                  <a:pt x="14852" y="2849"/>
                </a:cubicBezTo>
                <a:lnTo>
                  <a:pt x="13120" y="2542"/>
                </a:lnTo>
                <a:cubicBezTo>
                  <a:pt x="13436" y="2139"/>
                  <a:pt x="14904" y="2124"/>
                  <a:pt x="15116" y="2124"/>
                </a:cubicBezTo>
                <a:cubicBezTo>
                  <a:pt x="15133" y="2124"/>
                  <a:pt x="15142" y="2124"/>
                  <a:pt x="15142" y="2124"/>
                </a:cubicBezTo>
                <a:lnTo>
                  <a:pt x="16046" y="0"/>
                </a:lnTo>
                <a:lnTo>
                  <a:pt x="16046" y="0"/>
                </a:lnTo>
                <a:cubicBezTo>
                  <a:pt x="16046" y="0"/>
                  <a:pt x="13342" y="282"/>
                  <a:pt x="12693" y="1399"/>
                </a:cubicBezTo>
                <a:cubicBezTo>
                  <a:pt x="11132" y="3361"/>
                  <a:pt x="10552" y="5809"/>
                  <a:pt x="10348" y="7635"/>
                </a:cubicBezTo>
                <a:cubicBezTo>
                  <a:pt x="10143" y="5809"/>
                  <a:pt x="9563" y="3361"/>
                  <a:pt x="8002" y="1399"/>
                </a:cubicBezTo>
                <a:cubicBezTo>
                  <a:pt x="7362" y="282"/>
                  <a:pt x="4650" y="0"/>
                  <a:pt x="46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6"/>
          <p:cNvSpPr/>
          <p:nvPr/>
        </p:nvSpPr>
        <p:spPr>
          <a:xfrm flipH="1">
            <a:off x="6512225" y="2768382"/>
            <a:ext cx="2174851" cy="2506529"/>
          </a:xfrm>
          <a:custGeom>
            <a:avLst/>
            <a:gdLst/>
            <a:ahLst/>
            <a:cxnLst/>
            <a:rect l="l" t="t" r="r" b="b"/>
            <a:pathLst>
              <a:path w="20311" h="23408" extrusionOk="0">
                <a:moveTo>
                  <a:pt x="12233" y="7268"/>
                </a:moveTo>
                <a:lnTo>
                  <a:pt x="12233" y="7268"/>
                </a:lnTo>
                <a:cubicBezTo>
                  <a:pt x="12139" y="7371"/>
                  <a:pt x="12054" y="7482"/>
                  <a:pt x="11968" y="7592"/>
                </a:cubicBezTo>
                <a:lnTo>
                  <a:pt x="11184" y="7277"/>
                </a:lnTo>
                <a:lnTo>
                  <a:pt x="12233" y="7268"/>
                </a:lnTo>
                <a:close/>
                <a:moveTo>
                  <a:pt x="4658" y="1"/>
                </a:moveTo>
                <a:lnTo>
                  <a:pt x="5562" y="2125"/>
                </a:lnTo>
                <a:cubicBezTo>
                  <a:pt x="5562" y="2125"/>
                  <a:pt x="5572" y="2125"/>
                  <a:pt x="5589" y="2125"/>
                </a:cubicBezTo>
                <a:cubicBezTo>
                  <a:pt x="5804" y="2125"/>
                  <a:pt x="7268" y="2139"/>
                  <a:pt x="7584" y="2534"/>
                </a:cubicBezTo>
                <a:lnTo>
                  <a:pt x="5852" y="2850"/>
                </a:lnTo>
                <a:cubicBezTo>
                  <a:pt x="5852" y="2850"/>
                  <a:pt x="6833" y="4598"/>
                  <a:pt x="7081" y="5008"/>
                </a:cubicBezTo>
                <a:cubicBezTo>
                  <a:pt x="7081" y="5008"/>
                  <a:pt x="7402" y="4982"/>
                  <a:pt x="7730" y="4982"/>
                </a:cubicBezTo>
                <a:cubicBezTo>
                  <a:pt x="7992" y="4982"/>
                  <a:pt x="8259" y="4998"/>
                  <a:pt x="8369" y="5059"/>
                </a:cubicBezTo>
                <a:lnTo>
                  <a:pt x="7303" y="5477"/>
                </a:lnTo>
                <a:cubicBezTo>
                  <a:pt x="7303" y="5477"/>
                  <a:pt x="8232" y="6808"/>
                  <a:pt x="8446" y="7268"/>
                </a:cubicBezTo>
                <a:lnTo>
                  <a:pt x="9529" y="7268"/>
                </a:lnTo>
                <a:lnTo>
                  <a:pt x="8642" y="7635"/>
                </a:lnTo>
                <a:lnTo>
                  <a:pt x="9486" y="8863"/>
                </a:lnTo>
                <a:cubicBezTo>
                  <a:pt x="8403" y="7371"/>
                  <a:pt x="6381" y="5110"/>
                  <a:pt x="3583" y="4163"/>
                </a:cubicBezTo>
                <a:cubicBezTo>
                  <a:pt x="3361" y="4050"/>
                  <a:pt x="3090" y="4004"/>
                  <a:pt x="2799" y="4004"/>
                </a:cubicBezTo>
                <a:cubicBezTo>
                  <a:pt x="1583" y="4004"/>
                  <a:pt x="1" y="4803"/>
                  <a:pt x="1" y="4803"/>
                </a:cubicBezTo>
                <a:lnTo>
                  <a:pt x="1912" y="6100"/>
                </a:lnTo>
                <a:cubicBezTo>
                  <a:pt x="1912" y="6100"/>
                  <a:pt x="3081" y="5335"/>
                  <a:pt x="3682" y="5335"/>
                </a:cubicBezTo>
                <a:cubicBezTo>
                  <a:pt x="3740" y="5335"/>
                  <a:pt x="3793" y="5342"/>
                  <a:pt x="3839" y="5358"/>
                </a:cubicBezTo>
                <a:lnTo>
                  <a:pt x="2543" y="6552"/>
                </a:lnTo>
                <a:cubicBezTo>
                  <a:pt x="2543" y="6552"/>
                  <a:pt x="4326" y="7499"/>
                  <a:pt x="4752" y="7712"/>
                </a:cubicBezTo>
                <a:cubicBezTo>
                  <a:pt x="4752" y="7712"/>
                  <a:pt x="5579" y="7081"/>
                  <a:pt x="5869" y="7055"/>
                </a:cubicBezTo>
                <a:lnTo>
                  <a:pt x="5869" y="7055"/>
                </a:lnTo>
                <a:lnTo>
                  <a:pt x="5196" y="7976"/>
                </a:lnTo>
                <a:cubicBezTo>
                  <a:pt x="5196" y="7976"/>
                  <a:pt x="6705" y="8599"/>
                  <a:pt x="7123" y="8863"/>
                </a:cubicBezTo>
                <a:lnTo>
                  <a:pt x="8036" y="8283"/>
                </a:lnTo>
                <a:lnTo>
                  <a:pt x="8036" y="8283"/>
                </a:lnTo>
                <a:lnTo>
                  <a:pt x="7490" y="9068"/>
                </a:lnTo>
                <a:lnTo>
                  <a:pt x="8949" y="9682"/>
                </a:lnTo>
                <a:lnTo>
                  <a:pt x="8949" y="14348"/>
                </a:lnTo>
                <a:cubicBezTo>
                  <a:pt x="8949" y="15560"/>
                  <a:pt x="9665" y="16600"/>
                  <a:pt x="9665" y="16600"/>
                </a:cubicBezTo>
                <a:lnTo>
                  <a:pt x="9665" y="23407"/>
                </a:lnTo>
                <a:lnTo>
                  <a:pt x="10697" y="23407"/>
                </a:lnTo>
                <a:lnTo>
                  <a:pt x="10697" y="16498"/>
                </a:lnTo>
                <a:cubicBezTo>
                  <a:pt x="11141" y="15952"/>
                  <a:pt x="11448" y="15312"/>
                  <a:pt x="11602" y="14638"/>
                </a:cubicBezTo>
                <a:cubicBezTo>
                  <a:pt x="11815" y="13555"/>
                  <a:pt x="11371" y="9785"/>
                  <a:pt x="11371" y="9785"/>
                </a:cubicBezTo>
                <a:lnTo>
                  <a:pt x="13052" y="8974"/>
                </a:lnTo>
                <a:lnTo>
                  <a:pt x="12463" y="8215"/>
                </a:lnTo>
                <a:lnTo>
                  <a:pt x="12463" y="8215"/>
                </a:lnTo>
                <a:lnTo>
                  <a:pt x="13410" y="8744"/>
                </a:lnTo>
                <a:cubicBezTo>
                  <a:pt x="13811" y="8454"/>
                  <a:pt x="15287" y="7755"/>
                  <a:pt x="15287" y="7755"/>
                </a:cubicBezTo>
                <a:lnTo>
                  <a:pt x="14570" y="6867"/>
                </a:lnTo>
                <a:lnTo>
                  <a:pt x="14570" y="6867"/>
                </a:lnTo>
                <a:cubicBezTo>
                  <a:pt x="14860" y="6876"/>
                  <a:pt x="15713" y="7465"/>
                  <a:pt x="15713" y="7465"/>
                </a:cubicBezTo>
                <a:cubicBezTo>
                  <a:pt x="16131" y="7234"/>
                  <a:pt x="17863" y="6202"/>
                  <a:pt x="17863" y="6202"/>
                </a:cubicBezTo>
                <a:lnTo>
                  <a:pt x="16506" y="5068"/>
                </a:lnTo>
                <a:cubicBezTo>
                  <a:pt x="16560" y="5047"/>
                  <a:pt x="16623" y="5038"/>
                  <a:pt x="16694" y="5038"/>
                </a:cubicBezTo>
                <a:cubicBezTo>
                  <a:pt x="17304" y="5038"/>
                  <a:pt x="18468" y="5716"/>
                  <a:pt x="18468" y="5716"/>
                </a:cubicBezTo>
                <a:lnTo>
                  <a:pt x="20311" y="4325"/>
                </a:lnTo>
                <a:cubicBezTo>
                  <a:pt x="20311" y="4325"/>
                  <a:pt x="18825" y="3669"/>
                  <a:pt x="17633" y="3669"/>
                </a:cubicBezTo>
                <a:cubicBezTo>
                  <a:pt x="17282" y="3669"/>
                  <a:pt x="16957" y="3726"/>
                  <a:pt x="16703" y="3873"/>
                </a:cubicBezTo>
                <a:cubicBezTo>
                  <a:pt x="14852" y="4607"/>
                  <a:pt x="13376" y="5921"/>
                  <a:pt x="12310" y="7183"/>
                </a:cubicBezTo>
                <a:cubicBezTo>
                  <a:pt x="12583" y="6663"/>
                  <a:pt x="13401" y="5477"/>
                  <a:pt x="13401" y="5477"/>
                </a:cubicBezTo>
                <a:lnTo>
                  <a:pt x="12335" y="5059"/>
                </a:lnTo>
                <a:cubicBezTo>
                  <a:pt x="12449" y="4998"/>
                  <a:pt x="12718" y="4982"/>
                  <a:pt x="12981" y="4982"/>
                </a:cubicBezTo>
                <a:cubicBezTo>
                  <a:pt x="13311" y="4982"/>
                  <a:pt x="13632" y="5008"/>
                  <a:pt x="13632" y="5008"/>
                </a:cubicBezTo>
                <a:cubicBezTo>
                  <a:pt x="13871" y="4598"/>
                  <a:pt x="14860" y="2850"/>
                  <a:pt x="14860" y="2850"/>
                </a:cubicBezTo>
                <a:lnTo>
                  <a:pt x="13120" y="2534"/>
                </a:lnTo>
                <a:cubicBezTo>
                  <a:pt x="13444" y="2139"/>
                  <a:pt x="14909" y="2125"/>
                  <a:pt x="15124" y="2125"/>
                </a:cubicBezTo>
                <a:cubicBezTo>
                  <a:pt x="15141" y="2125"/>
                  <a:pt x="15150" y="2125"/>
                  <a:pt x="15150" y="2125"/>
                </a:cubicBezTo>
                <a:lnTo>
                  <a:pt x="16054" y="1"/>
                </a:lnTo>
                <a:lnTo>
                  <a:pt x="16054" y="1"/>
                </a:lnTo>
                <a:cubicBezTo>
                  <a:pt x="16054" y="1"/>
                  <a:pt x="13350" y="282"/>
                  <a:pt x="12702" y="1400"/>
                </a:cubicBezTo>
                <a:cubicBezTo>
                  <a:pt x="11141" y="3362"/>
                  <a:pt x="10552" y="5801"/>
                  <a:pt x="10356" y="7627"/>
                </a:cubicBezTo>
                <a:cubicBezTo>
                  <a:pt x="10152" y="5801"/>
                  <a:pt x="9572" y="3362"/>
                  <a:pt x="8011" y="1400"/>
                </a:cubicBezTo>
                <a:cubicBezTo>
                  <a:pt x="7362" y="282"/>
                  <a:pt x="4658" y="1"/>
                  <a:pt x="46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6"/>
          <p:cNvSpPr/>
          <p:nvPr/>
        </p:nvSpPr>
        <p:spPr>
          <a:xfrm rot="-175543">
            <a:off x="5064378" y="3583463"/>
            <a:ext cx="4308870" cy="1860661"/>
          </a:xfrm>
          <a:custGeom>
            <a:avLst/>
            <a:gdLst/>
            <a:ahLst/>
            <a:cxnLst/>
            <a:rect l="l" t="t" r="r" b="b"/>
            <a:pathLst>
              <a:path w="85327" h="36846" extrusionOk="0">
                <a:moveTo>
                  <a:pt x="36774" y="21266"/>
                </a:moveTo>
                <a:cubicBezTo>
                  <a:pt x="37013" y="22332"/>
                  <a:pt x="37413" y="23348"/>
                  <a:pt x="37968" y="24277"/>
                </a:cubicBezTo>
                <a:cubicBezTo>
                  <a:pt x="37792" y="24077"/>
                  <a:pt x="37593" y="23983"/>
                  <a:pt x="37391" y="23983"/>
                </a:cubicBezTo>
                <a:cubicBezTo>
                  <a:pt x="37241" y="23983"/>
                  <a:pt x="37090" y="24034"/>
                  <a:pt x="36944" y="24132"/>
                </a:cubicBezTo>
                <a:cubicBezTo>
                  <a:pt x="36684" y="23983"/>
                  <a:pt x="36392" y="23885"/>
                  <a:pt x="36126" y="23885"/>
                </a:cubicBezTo>
                <a:cubicBezTo>
                  <a:pt x="35922" y="23885"/>
                  <a:pt x="35733" y="23944"/>
                  <a:pt x="35588" y="24081"/>
                </a:cubicBezTo>
                <a:cubicBezTo>
                  <a:pt x="36091" y="23194"/>
                  <a:pt x="36484" y="22247"/>
                  <a:pt x="36774" y="21266"/>
                </a:cubicBezTo>
                <a:close/>
                <a:moveTo>
                  <a:pt x="76217" y="1"/>
                </a:moveTo>
                <a:cubicBezTo>
                  <a:pt x="74400" y="2483"/>
                  <a:pt x="73461" y="5494"/>
                  <a:pt x="73564" y="8565"/>
                </a:cubicBezTo>
                <a:cubicBezTo>
                  <a:pt x="73120" y="6151"/>
                  <a:pt x="72148" y="3771"/>
                  <a:pt x="70647" y="1826"/>
                </a:cubicBezTo>
                <a:cubicBezTo>
                  <a:pt x="69836" y="4743"/>
                  <a:pt x="69802" y="7831"/>
                  <a:pt x="70553" y="10766"/>
                </a:cubicBezTo>
                <a:cubicBezTo>
                  <a:pt x="69725" y="8608"/>
                  <a:pt x="68488" y="6731"/>
                  <a:pt x="66919" y="5051"/>
                </a:cubicBezTo>
                <a:lnTo>
                  <a:pt x="66919" y="5051"/>
                </a:lnTo>
                <a:cubicBezTo>
                  <a:pt x="67354" y="7874"/>
                  <a:pt x="68540" y="10629"/>
                  <a:pt x="70177" y="12975"/>
                </a:cubicBezTo>
                <a:cubicBezTo>
                  <a:pt x="68983" y="13436"/>
                  <a:pt x="68070" y="14408"/>
                  <a:pt x="67678" y="15628"/>
                </a:cubicBezTo>
                <a:cubicBezTo>
                  <a:pt x="68019" y="14169"/>
                  <a:pt x="68002" y="12634"/>
                  <a:pt x="67490" y="11226"/>
                </a:cubicBezTo>
                <a:cubicBezTo>
                  <a:pt x="65554" y="12472"/>
                  <a:pt x="63959" y="14562"/>
                  <a:pt x="63311" y="16771"/>
                </a:cubicBezTo>
                <a:cubicBezTo>
                  <a:pt x="63891" y="14152"/>
                  <a:pt x="63737" y="11226"/>
                  <a:pt x="62765" y="8727"/>
                </a:cubicBezTo>
                <a:cubicBezTo>
                  <a:pt x="61127" y="10825"/>
                  <a:pt x="60129" y="13350"/>
                  <a:pt x="59873" y="16003"/>
                </a:cubicBezTo>
                <a:cubicBezTo>
                  <a:pt x="59694" y="14254"/>
                  <a:pt x="59336" y="12352"/>
                  <a:pt x="58568" y="10774"/>
                </a:cubicBezTo>
                <a:cubicBezTo>
                  <a:pt x="57416" y="12608"/>
                  <a:pt x="56930" y="14647"/>
                  <a:pt x="56998" y="16813"/>
                </a:cubicBezTo>
                <a:cubicBezTo>
                  <a:pt x="55480" y="14169"/>
                  <a:pt x="53066" y="12156"/>
                  <a:pt x="50089" y="11516"/>
                </a:cubicBezTo>
                <a:lnTo>
                  <a:pt x="50089" y="11516"/>
                </a:lnTo>
                <a:cubicBezTo>
                  <a:pt x="50354" y="14323"/>
                  <a:pt x="52170" y="16933"/>
                  <a:pt x="54584" y="18392"/>
                </a:cubicBezTo>
                <a:cubicBezTo>
                  <a:pt x="54269" y="19236"/>
                  <a:pt x="54346" y="20140"/>
                  <a:pt x="54636" y="20993"/>
                </a:cubicBezTo>
                <a:cubicBezTo>
                  <a:pt x="54064" y="20285"/>
                  <a:pt x="53313" y="19748"/>
                  <a:pt x="52409" y="19663"/>
                </a:cubicBezTo>
                <a:cubicBezTo>
                  <a:pt x="51607" y="20498"/>
                  <a:pt x="51147" y="21479"/>
                  <a:pt x="51172" y="22648"/>
                </a:cubicBezTo>
                <a:cubicBezTo>
                  <a:pt x="50865" y="18699"/>
                  <a:pt x="48605" y="15005"/>
                  <a:pt x="45329" y="12787"/>
                </a:cubicBezTo>
                <a:lnTo>
                  <a:pt x="45329" y="12787"/>
                </a:lnTo>
                <a:cubicBezTo>
                  <a:pt x="45133" y="14945"/>
                  <a:pt x="45619" y="17351"/>
                  <a:pt x="46720" y="19219"/>
                </a:cubicBezTo>
                <a:cubicBezTo>
                  <a:pt x="46208" y="19876"/>
                  <a:pt x="46063" y="20635"/>
                  <a:pt x="46148" y="21471"/>
                </a:cubicBezTo>
                <a:cubicBezTo>
                  <a:pt x="44835" y="19918"/>
                  <a:pt x="43086" y="18784"/>
                  <a:pt x="41133" y="18221"/>
                </a:cubicBezTo>
                <a:lnTo>
                  <a:pt x="41133" y="18221"/>
                </a:lnTo>
                <a:cubicBezTo>
                  <a:pt x="41295" y="20208"/>
                  <a:pt x="41585" y="22298"/>
                  <a:pt x="42139" y="24209"/>
                </a:cubicBezTo>
                <a:cubicBezTo>
                  <a:pt x="40988" y="22230"/>
                  <a:pt x="39196" y="20874"/>
                  <a:pt x="37038" y="20183"/>
                </a:cubicBezTo>
                <a:cubicBezTo>
                  <a:pt x="37226" y="19245"/>
                  <a:pt x="37320" y="18281"/>
                  <a:pt x="37303" y="17317"/>
                </a:cubicBezTo>
                <a:lnTo>
                  <a:pt x="37303" y="17317"/>
                </a:lnTo>
                <a:cubicBezTo>
                  <a:pt x="35179" y="19006"/>
                  <a:pt x="33379" y="21189"/>
                  <a:pt x="32244" y="23646"/>
                </a:cubicBezTo>
                <a:cubicBezTo>
                  <a:pt x="32432" y="23100"/>
                  <a:pt x="32304" y="22495"/>
                  <a:pt x="31912" y="22077"/>
                </a:cubicBezTo>
                <a:cubicBezTo>
                  <a:pt x="31601" y="21739"/>
                  <a:pt x="31124" y="21507"/>
                  <a:pt x="30664" y="21507"/>
                </a:cubicBezTo>
                <a:cubicBezTo>
                  <a:pt x="30555" y="21507"/>
                  <a:pt x="30447" y="21520"/>
                  <a:pt x="30342" y="21548"/>
                </a:cubicBezTo>
                <a:cubicBezTo>
                  <a:pt x="31434" y="20200"/>
                  <a:pt x="32295" y="18682"/>
                  <a:pt x="32901" y="17052"/>
                </a:cubicBezTo>
                <a:cubicBezTo>
                  <a:pt x="32995" y="16856"/>
                  <a:pt x="33046" y="16634"/>
                  <a:pt x="33055" y="16413"/>
                </a:cubicBezTo>
                <a:cubicBezTo>
                  <a:pt x="33063" y="16191"/>
                  <a:pt x="32961" y="15978"/>
                  <a:pt x="32782" y="15841"/>
                </a:cubicBezTo>
                <a:cubicBezTo>
                  <a:pt x="32679" y="15777"/>
                  <a:pt x="32563" y="15753"/>
                  <a:pt x="32443" y="15753"/>
                </a:cubicBezTo>
                <a:cubicBezTo>
                  <a:pt x="32294" y="15753"/>
                  <a:pt x="32139" y="15790"/>
                  <a:pt x="31997" y="15833"/>
                </a:cubicBezTo>
                <a:cubicBezTo>
                  <a:pt x="31204" y="16071"/>
                  <a:pt x="30479" y="16472"/>
                  <a:pt x="29864" y="17018"/>
                </a:cubicBezTo>
                <a:cubicBezTo>
                  <a:pt x="29826" y="16614"/>
                  <a:pt x="29405" y="16359"/>
                  <a:pt x="28993" y="16359"/>
                </a:cubicBezTo>
                <a:cubicBezTo>
                  <a:pt x="28945" y="16359"/>
                  <a:pt x="28897" y="16363"/>
                  <a:pt x="28849" y="16370"/>
                </a:cubicBezTo>
                <a:cubicBezTo>
                  <a:pt x="28406" y="16438"/>
                  <a:pt x="28047" y="16788"/>
                  <a:pt x="27698" y="17078"/>
                </a:cubicBezTo>
                <a:cubicBezTo>
                  <a:pt x="28116" y="15764"/>
                  <a:pt x="28261" y="14382"/>
                  <a:pt x="28124" y="13009"/>
                </a:cubicBezTo>
                <a:cubicBezTo>
                  <a:pt x="28090" y="12702"/>
                  <a:pt x="27971" y="12310"/>
                  <a:pt x="27655" y="12293"/>
                </a:cubicBezTo>
                <a:cubicBezTo>
                  <a:pt x="27647" y="12292"/>
                  <a:pt x="27638" y="12292"/>
                  <a:pt x="27630" y="12292"/>
                </a:cubicBezTo>
                <a:cubicBezTo>
                  <a:pt x="27403" y="12292"/>
                  <a:pt x="27224" y="12513"/>
                  <a:pt x="27101" y="12711"/>
                </a:cubicBezTo>
                <a:cubicBezTo>
                  <a:pt x="26341" y="13930"/>
                  <a:pt x="25736" y="15227"/>
                  <a:pt x="25420" y="16634"/>
                </a:cubicBezTo>
                <a:cubicBezTo>
                  <a:pt x="25488" y="16259"/>
                  <a:pt x="25514" y="15833"/>
                  <a:pt x="25258" y="15551"/>
                </a:cubicBezTo>
                <a:cubicBezTo>
                  <a:pt x="25111" y="15394"/>
                  <a:pt x="24902" y="15325"/>
                  <a:pt x="24688" y="15325"/>
                </a:cubicBezTo>
                <a:cubicBezTo>
                  <a:pt x="24529" y="15325"/>
                  <a:pt x="24367" y="15363"/>
                  <a:pt x="24226" y="15432"/>
                </a:cubicBezTo>
                <a:cubicBezTo>
                  <a:pt x="23893" y="15585"/>
                  <a:pt x="23706" y="15909"/>
                  <a:pt x="23458" y="16182"/>
                </a:cubicBezTo>
                <a:cubicBezTo>
                  <a:pt x="24712" y="13888"/>
                  <a:pt x="25719" y="11465"/>
                  <a:pt x="26452" y="8949"/>
                </a:cubicBezTo>
                <a:cubicBezTo>
                  <a:pt x="26563" y="8599"/>
                  <a:pt x="26580" y="8087"/>
                  <a:pt x="26222" y="7993"/>
                </a:cubicBezTo>
                <a:cubicBezTo>
                  <a:pt x="26189" y="7984"/>
                  <a:pt x="26155" y="7979"/>
                  <a:pt x="26122" y="7979"/>
                </a:cubicBezTo>
                <a:cubicBezTo>
                  <a:pt x="25926" y="7979"/>
                  <a:pt x="25736" y="8137"/>
                  <a:pt x="25582" y="8283"/>
                </a:cubicBezTo>
                <a:cubicBezTo>
                  <a:pt x="23322" y="10535"/>
                  <a:pt x="20985" y="12813"/>
                  <a:pt x="19040" y="15346"/>
                </a:cubicBezTo>
                <a:cubicBezTo>
                  <a:pt x="19569" y="14604"/>
                  <a:pt x="19952" y="13768"/>
                  <a:pt x="20174" y="12890"/>
                </a:cubicBezTo>
                <a:cubicBezTo>
                  <a:pt x="20277" y="12497"/>
                  <a:pt x="20311" y="12011"/>
                  <a:pt x="19995" y="11764"/>
                </a:cubicBezTo>
                <a:cubicBezTo>
                  <a:pt x="19842" y="11644"/>
                  <a:pt x="19642" y="11612"/>
                  <a:pt x="19445" y="11612"/>
                </a:cubicBezTo>
                <a:cubicBezTo>
                  <a:pt x="19389" y="11612"/>
                  <a:pt x="19333" y="11615"/>
                  <a:pt x="19279" y="11619"/>
                </a:cubicBezTo>
                <a:cubicBezTo>
                  <a:pt x="17871" y="11713"/>
                  <a:pt x="16651" y="12420"/>
                  <a:pt x="15790" y="13538"/>
                </a:cubicBezTo>
                <a:cubicBezTo>
                  <a:pt x="16259" y="11226"/>
                  <a:pt x="16728" y="8889"/>
                  <a:pt x="16711" y="6526"/>
                </a:cubicBezTo>
                <a:cubicBezTo>
                  <a:pt x="16702" y="5989"/>
                  <a:pt x="16583" y="5323"/>
                  <a:pt x="16071" y="5153"/>
                </a:cubicBezTo>
                <a:cubicBezTo>
                  <a:pt x="16000" y="5130"/>
                  <a:pt x="15926" y="5120"/>
                  <a:pt x="15853" y="5120"/>
                </a:cubicBezTo>
                <a:cubicBezTo>
                  <a:pt x="15594" y="5120"/>
                  <a:pt x="15336" y="5250"/>
                  <a:pt x="15150" y="5443"/>
                </a:cubicBezTo>
                <a:cubicBezTo>
                  <a:pt x="14920" y="5682"/>
                  <a:pt x="14783" y="6006"/>
                  <a:pt x="14664" y="6321"/>
                </a:cubicBezTo>
                <a:cubicBezTo>
                  <a:pt x="13760" y="8659"/>
                  <a:pt x="13137" y="11107"/>
                  <a:pt x="12813" y="13606"/>
                </a:cubicBezTo>
                <a:cubicBezTo>
                  <a:pt x="10023" y="13632"/>
                  <a:pt x="6509" y="13657"/>
                  <a:pt x="4385" y="15474"/>
                </a:cubicBezTo>
                <a:cubicBezTo>
                  <a:pt x="3233" y="16464"/>
                  <a:pt x="2508" y="17854"/>
                  <a:pt x="1937" y="19262"/>
                </a:cubicBezTo>
                <a:cubicBezTo>
                  <a:pt x="598" y="22554"/>
                  <a:pt x="1" y="26094"/>
                  <a:pt x="180" y="29643"/>
                </a:cubicBezTo>
                <a:cubicBezTo>
                  <a:pt x="222" y="30368"/>
                  <a:pt x="316" y="31144"/>
                  <a:pt x="802" y="31690"/>
                </a:cubicBezTo>
                <a:cubicBezTo>
                  <a:pt x="1306" y="32244"/>
                  <a:pt x="2099" y="32406"/>
                  <a:pt x="2841" y="32526"/>
                </a:cubicBezTo>
                <a:cubicBezTo>
                  <a:pt x="9017" y="33575"/>
                  <a:pt x="15278" y="34121"/>
                  <a:pt x="21539" y="34172"/>
                </a:cubicBezTo>
                <a:cubicBezTo>
                  <a:pt x="21870" y="34175"/>
                  <a:pt x="22200" y="34176"/>
                  <a:pt x="22531" y="34176"/>
                </a:cubicBezTo>
                <a:cubicBezTo>
                  <a:pt x="26491" y="34176"/>
                  <a:pt x="30451" y="33995"/>
                  <a:pt x="34411" y="33814"/>
                </a:cubicBezTo>
                <a:cubicBezTo>
                  <a:pt x="35042" y="33780"/>
                  <a:pt x="35716" y="33729"/>
                  <a:pt x="36322" y="33550"/>
                </a:cubicBezTo>
                <a:cubicBezTo>
                  <a:pt x="37047" y="33874"/>
                  <a:pt x="37951" y="33976"/>
                  <a:pt x="38761" y="34019"/>
                </a:cubicBezTo>
                <a:cubicBezTo>
                  <a:pt x="49245" y="34548"/>
                  <a:pt x="59762" y="34812"/>
                  <a:pt x="70143" y="36347"/>
                </a:cubicBezTo>
                <a:cubicBezTo>
                  <a:pt x="71738" y="36584"/>
                  <a:pt x="73367" y="36845"/>
                  <a:pt x="74970" y="36845"/>
                </a:cubicBezTo>
                <a:cubicBezTo>
                  <a:pt x="76025" y="36845"/>
                  <a:pt x="77069" y="36732"/>
                  <a:pt x="78085" y="36424"/>
                </a:cubicBezTo>
                <a:cubicBezTo>
                  <a:pt x="82469" y="35076"/>
                  <a:pt x="85079" y="30257"/>
                  <a:pt x="85199" y="25668"/>
                </a:cubicBezTo>
                <a:cubicBezTo>
                  <a:pt x="85327" y="21079"/>
                  <a:pt x="83476" y="16677"/>
                  <a:pt x="81454" y="12557"/>
                </a:cubicBezTo>
                <a:cubicBezTo>
                  <a:pt x="79424" y="8437"/>
                  <a:pt x="77019" y="4522"/>
                  <a:pt x="762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6"/>
          <p:cNvSpPr/>
          <p:nvPr/>
        </p:nvSpPr>
        <p:spPr>
          <a:xfrm rot="10800000" flipH="1">
            <a:off x="4080500" y="4274603"/>
            <a:ext cx="1231023" cy="1071809"/>
          </a:xfrm>
          <a:custGeom>
            <a:avLst/>
            <a:gdLst/>
            <a:ahLst/>
            <a:cxnLst/>
            <a:rect l="l" t="t" r="r" b="b"/>
            <a:pathLst>
              <a:path w="23041" h="20061" extrusionOk="0">
                <a:moveTo>
                  <a:pt x="12615" y="1"/>
                </a:moveTo>
                <a:cubicBezTo>
                  <a:pt x="11335" y="1"/>
                  <a:pt x="10061" y="78"/>
                  <a:pt x="8812" y="330"/>
                </a:cubicBezTo>
                <a:cubicBezTo>
                  <a:pt x="6782" y="731"/>
                  <a:pt x="4931" y="1764"/>
                  <a:pt x="3618" y="3359"/>
                </a:cubicBezTo>
                <a:cubicBezTo>
                  <a:pt x="1178" y="6336"/>
                  <a:pt x="1" y="10149"/>
                  <a:pt x="351" y="13979"/>
                </a:cubicBezTo>
                <a:cubicBezTo>
                  <a:pt x="5400" y="12597"/>
                  <a:pt x="7465" y="12401"/>
                  <a:pt x="11346" y="8886"/>
                </a:cubicBezTo>
                <a:lnTo>
                  <a:pt x="11346" y="8886"/>
                </a:lnTo>
                <a:cubicBezTo>
                  <a:pt x="8667" y="12861"/>
                  <a:pt x="10118" y="15395"/>
                  <a:pt x="11184" y="20061"/>
                </a:cubicBezTo>
                <a:cubicBezTo>
                  <a:pt x="15167" y="17698"/>
                  <a:pt x="18230" y="14047"/>
                  <a:pt x="19867" y="9722"/>
                </a:cubicBezTo>
                <a:cubicBezTo>
                  <a:pt x="20200" y="11155"/>
                  <a:pt x="21155" y="12366"/>
                  <a:pt x="22478" y="13023"/>
                </a:cubicBezTo>
                <a:cubicBezTo>
                  <a:pt x="22904" y="10891"/>
                  <a:pt x="23041" y="8588"/>
                  <a:pt x="22785" y="6430"/>
                </a:cubicBezTo>
                <a:cubicBezTo>
                  <a:pt x="22529" y="4263"/>
                  <a:pt x="21480" y="2079"/>
                  <a:pt x="19577" y="1013"/>
                </a:cubicBezTo>
                <a:cubicBezTo>
                  <a:pt x="18204" y="245"/>
                  <a:pt x="16566" y="134"/>
                  <a:pt x="14997" y="66"/>
                </a:cubicBezTo>
                <a:cubicBezTo>
                  <a:pt x="14204" y="30"/>
                  <a:pt x="13408" y="1"/>
                  <a:pt x="12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1" name="Google Shape;1661;p56"/>
          <p:cNvGrpSpPr/>
          <p:nvPr/>
        </p:nvGrpSpPr>
        <p:grpSpPr>
          <a:xfrm rot="-423967">
            <a:off x="8258233" y="3619566"/>
            <a:ext cx="1202284" cy="1547770"/>
            <a:chOff x="8607977" y="1775069"/>
            <a:chExt cx="1107026" cy="1425009"/>
          </a:xfrm>
        </p:grpSpPr>
        <p:sp>
          <p:nvSpPr>
            <p:cNvPr id="1662" name="Google Shape;1662;p56"/>
            <p:cNvSpPr/>
            <p:nvPr/>
          </p:nvSpPr>
          <p:spPr>
            <a:xfrm>
              <a:off x="8607977" y="1775069"/>
              <a:ext cx="1107026" cy="1425009"/>
            </a:xfrm>
            <a:custGeom>
              <a:avLst/>
              <a:gdLst/>
              <a:ahLst/>
              <a:cxnLst/>
              <a:rect l="l" t="t" r="r" b="b"/>
              <a:pathLst>
                <a:path w="9828" h="12651" extrusionOk="0">
                  <a:moveTo>
                    <a:pt x="1" y="1"/>
                  </a:moveTo>
                  <a:cubicBezTo>
                    <a:pt x="1" y="1"/>
                    <a:pt x="905" y="2654"/>
                    <a:pt x="1835" y="3745"/>
                  </a:cubicBezTo>
                  <a:cubicBezTo>
                    <a:pt x="2756" y="4837"/>
                    <a:pt x="3703" y="7345"/>
                    <a:pt x="3984" y="8957"/>
                  </a:cubicBezTo>
                  <a:cubicBezTo>
                    <a:pt x="4257" y="10569"/>
                    <a:pt x="7456" y="12463"/>
                    <a:pt x="8591" y="12651"/>
                  </a:cubicBezTo>
                  <a:cubicBezTo>
                    <a:pt x="8591" y="12651"/>
                    <a:pt x="9828" y="5639"/>
                    <a:pt x="9111" y="4743"/>
                  </a:cubicBezTo>
                  <a:cubicBezTo>
                    <a:pt x="8403" y="3839"/>
                    <a:pt x="5324" y="2986"/>
                    <a:pt x="4778" y="2466"/>
                  </a:cubicBezTo>
                  <a:cubicBezTo>
                    <a:pt x="4232" y="1946"/>
                    <a:pt x="1"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6"/>
            <p:cNvSpPr/>
            <p:nvPr/>
          </p:nvSpPr>
          <p:spPr>
            <a:xfrm>
              <a:off x="8633101" y="1812598"/>
              <a:ext cx="999226" cy="1004171"/>
            </a:xfrm>
            <a:custGeom>
              <a:avLst/>
              <a:gdLst/>
              <a:ahLst/>
              <a:cxnLst/>
              <a:rect l="l" t="t" r="r" b="b"/>
              <a:pathLst>
                <a:path w="9094" h="9248" fill="none" extrusionOk="0">
                  <a:moveTo>
                    <a:pt x="9094" y="9247"/>
                  </a:moveTo>
                  <a:cubicBezTo>
                    <a:pt x="9094" y="9247"/>
                    <a:pt x="3660" y="2944"/>
                    <a:pt x="1" y="1"/>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6"/>
            <p:cNvSpPr/>
            <p:nvPr/>
          </p:nvSpPr>
          <p:spPr>
            <a:xfrm>
              <a:off x="9146051" y="2115124"/>
              <a:ext cx="100024" cy="274050"/>
            </a:xfrm>
            <a:custGeom>
              <a:avLst/>
              <a:gdLst/>
              <a:ahLst/>
              <a:cxnLst/>
              <a:rect l="l" t="t" r="r" b="b"/>
              <a:pathLst>
                <a:path w="888" h="2987" fill="none" extrusionOk="0">
                  <a:moveTo>
                    <a:pt x="1" y="1"/>
                  </a:moveTo>
                  <a:lnTo>
                    <a:pt x="888" y="2986"/>
                  </a:ln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6"/>
            <p:cNvSpPr/>
            <p:nvPr/>
          </p:nvSpPr>
          <p:spPr>
            <a:xfrm>
              <a:off x="9037476" y="2527398"/>
              <a:ext cx="447847" cy="123099"/>
            </a:xfrm>
            <a:custGeom>
              <a:avLst/>
              <a:gdLst/>
              <a:ahLst/>
              <a:cxnLst/>
              <a:rect l="l" t="t" r="r" b="b"/>
              <a:pathLst>
                <a:path w="4436" h="1093" fill="none" extrusionOk="0">
                  <a:moveTo>
                    <a:pt x="4436" y="1093"/>
                  </a:moveTo>
                  <a:lnTo>
                    <a:pt x="0" y="1"/>
                  </a:ln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666"/>
        <p:cNvGrpSpPr/>
        <p:nvPr/>
      </p:nvGrpSpPr>
      <p:grpSpPr>
        <a:xfrm>
          <a:off x="0" y="0"/>
          <a:ext cx="0" cy="0"/>
          <a:chOff x="0" y="0"/>
          <a:chExt cx="0" cy="0"/>
        </a:xfrm>
      </p:grpSpPr>
      <p:sp>
        <p:nvSpPr>
          <p:cNvPr id="1667" name="Google Shape;1667;p57"/>
          <p:cNvSpPr/>
          <p:nvPr/>
        </p:nvSpPr>
        <p:spPr>
          <a:xfrm flipH="1">
            <a:off x="7865120" y="1280650"/>
            <a:ext cx="760769" cy="4598838"/>
          </a:xfrm>
          <a:custGeom>
            <a:avLst/>
            <a:gdLst/>
            <a:ahLst/>
            <a:cxnLst/>
            <a:rect l="l" t="t" r="r" b="b"/>
            <a:pathLst>
              <a:path w="9137" h="55233" extrusionOk="0">
                <a:moveTo>
                  <a:pt x="7157" y="0"/>
                </a:moveTo>
                <a:cubicBezTo>
                  <a:pt x="5963" y="2935"/>
                  <a:pt x="4504" y="5749"/>
                  <a:pt x="2815" y="8428"/>
                </a:cubicBezTo>
                <a:cubicBezTo>
                  <a:pt x="2935" y="6236"/>
                  <a:pt x="3097" y="4043"/>
                  <a:pt x="3285" y="1868"/>
                </a:cubicBezTo>
                <a:lnTo>
                  <a:pt x="1161" y="1681"/>
                </a:lnTo>
                <a:cubicBezTo>
                  <a:pt x="111" y="13870"/>
                  <a:pt x="0" y="26128"/>
                  <a:pt x="836" y="38343"/>
                </a:cubicBezTo>
                <a:cubicBezTo>
                  <a:pt x="1203" y="43606"/>
                  <a:pt x="1118" y="48869"/>
                  <a:pt x="871" y="55147"/>
                </a:cubicBezTo>
                <a:lnTo>
                  <a:pt x="3003" y="55232"/>
                </a:lnTo>
                <a:cubicBezTo>
                  <a:pt x="3250" y="48878"/>
                  <a:pt x="3336" y="43555"/>
                  <a:pt x="2969" y="38189"/>
                </a:cubicBezTo>
                <a:cubicBezTo>
                  <a:pt x="2380" y="29651"/>
                  <a:pt x="2269" y="21087"/>
                  <a:pt x="2619" y="12531"/>
                </a:cubicBezTo>
                <a:cubicBezTo>
                  <a:pt x="5246" y="8897"/>
                  <a:pt x="7439" y="4965"/>
                  <a:pt x="9136" y="811"/>
                </a:cubicBezTo>
                <a:lnTo>
                  <a:pt x="7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7"/>
          <p:cNvSpPr/>
          <p:nvPr/>
        </p:nvSpPr>
        <p:spPr>
          <a:xfrm flipH="1">
            <a:off x="8694091" y="754601"/>
            <a:ext cx="333903" cy="5208381"/>
          </a:xfrm>
          <a:custGeom>
            <a:avLst/>
            <a:gdLst/>
            <a:ahLst/>
            <a:cxnLst/>
            <a:rect l="l" t="t" r="r" b="b"/>
            <a:pathLst>
              <a:path w="4010" h="55156" extrusionOk="0">
                <a:moveTo>
                  <a:pt x="1877" y="0"/>
                </a:moveTo>
                <a:cubicBezTo>
                  <a:pt x="1093" y="12633"/>
                  <a:pt x="1007" y="25301"/>
                  <a:pt x="1630" y="37942"/>
                </a:cubicBezTo>
                <a:cubicBezTo>
                  <a:pt x="1843" y="42301"/>
                  <a:pt x="1169" y="46805"/>
                  <a:pt x="530" y="51155"/>
                </a:cubicBezTo>
                <a:cubicBezTo>
                  <a:pt x="351" y="52375"/>
                  <a:pt x="163" y="53638"/>
                  <a:pt x="1" y="54874"/>
                </a:cubicBezTo>
                <a:lnTo>
                  <a:pt x="2116" y="55156"/>
                </a:lnTo>
                <a:cubicBezTo>
                  <a:pt x="2278" y="53936"/>
                  <a:pt x="2466" y="52682"/>
                  <a:pt x="2645" y="51462"/>
                </a:cubicBezTo>
                <a:cubicBezTo>
                  <a:pt x="3311" y="47018"/>
                  <a:pt x="3993" y="42412"/>
                  <a:pt x="3763" y="37840"/>
                </a:cubicBezTo>
                <a:cubicBezTo>
                  <a:pt x="3148" y="25275"/>
                  <a:pt x="3225" y="12685"/>
                  <a:pt x="4010" y="137"/>
                </a:cubicBezTo>
                <a:lnTo>
                  <a:pt x="18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7"/>
          <p:cNvSpPr/>
          <p:nvPr/>
        </p:nvSpPr>
        <p:spPr>
          <a:xfrm flipH="1">
            <a:off x="-44838" y="1926892"/>
            <a:ext cx="431073" cy="1718745"/>
          </a:xfrm>
          <a:custGeom>
            <a:avLst/>
            <a:gdLst/>
            <a:ahLst/>
            <a:cxnLst/>
            <a:rect l="l" t="t" r="r" b="b"/>
            <a:pathLst>
              <a:path w="2236" h="8915" extrusionOk="0">
                <a:moveTo>
                  <a:pt x="529" y="0"/>
                </a:moveTo>
                <a:lnTo>
                  <a:pt x="529" y="0"/>
                </a:lnTo>
                <a:cubicBezTo>
                  <a:pt x="0" y="3984"/>
                  <a:pt x="2235" y="8914"/>
                  <a:pt x="2235" y="8914"/>
                </a:cubicBezTo>
                <a:lnTo>
                  <a:pt x="2235" y="1092"/>
                </a:lnTo>
                <a:cubicBezTo>
                  <a:pt x="1954" y="614"/>
                  <a:pt x="529" y="0"/>
                  <a:pt x="529" y="0"/>
                </a:cubicBezTo>
                <a:close/>
              </a:path>
            </a:pathLst>
          </a:custGeom>
          <a:solidFill>
            <a:srgbClr val="14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7"/>
          <p:cNvSpPr/>
          <p:nvPr/>
        </p:nvSpPr>
        <p:spPr>
          <a:xfrm flipH="1">
            <a:off x="-3467" y="3909568"/>
            <a:ext cx="1818935" cy="1261512"/>
          </a:xfrm>
          <a:custGeom>
            <a:avLst/>
            <a:gdLst/>
            <a:ahLst/>
            <a:cxnLst/>
            <a:rect l="l" t="t" r="r" b="b"/>
            <a:pathLst>
              <a:path w="17983" h="12472" extrusionOk="0">
                <a:moveTo>
                  <a:pt x="1894" y="3788"/>
                </a:moveTo>
                <a:cubicBezTo>
                  <a:pt x="1894" y="3788"/>
                  <a:pt x="1" y="9546"/>
                  <a:pt x="615" y="12472"/>
                </a:cubicBezTo>
                <a:lnTo>
                  <a:pt x="11619" y="12472"/>
                </a:lnTo>
                <a:cubicBezTo>
                  <a:pt x="11619" y="12472"/>
                  <a:pt x="6782" y="6202"/>
                  <a:pt x="1894" y="3788"/>
                </a:cubicBezTo>
                <a:close/>
                <a:moveTo>
                  <a:pt x="13137" y="1"/>
                </a:moveTo>
                <a:cubicBezTo>
                  <a:pt x="13137" y="1"/>
                  <a:pt x="11388" y="9640"/>
                  <a:pt x="12096" y="12472"/>
                </a:cubicBezTo>
                <a:lnTo>
                  <a:pt x="17982" y="12472"/>
                </a:lnTo>
                <a:lnTo>
                  <a:pt x="17982" y="3643"/>
                </a:lnTo>
                <a:cubicBezTo>
                  <a:pt x="17982" y="3643"/>
                  <a:pt x="15653" y="1084"/>
                  <a:pt x="13137" y="1"/>
                </a:cubicBezTo>
                <a:close/>
              </a:path>
            </a:pathLst>
          </a:custGeom>
          <a:solidFill>
            <a:srgbClr val="14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7"/>
          <p:cNvSpPr/>
          <p:nvPr/>
        </p:nvSpPr>
        <p:spPr>
          <a:xfrm rot="10800000" flipH="1">
            <a:off x="7903152" y="4038711"/>
            <a:ext cx="1488333" cy="1295840"/>
          </a:xfrm>
          <a:custGeom>
            <a:avLst/>
            <a:gdLst/>
            <a:ahLst/>
            <a:cxnLst/>
            <a:rect l="l" t="t" r="r" b="b"/>
            <a:pathLst>
              <a:path w="23041" h="20061" extrusionOk="0">
                <a:moveTo>
                  <a:pt x="12615" y="1"/>
                </a:moveTo>
                <a:cubicBezTo>
                  <a:pt x="11335" y="1"/>
                  <a:pt x="10061" y="78"/>
                  <a:pt x="8812" y="330"/>
                </a:cubicBezTo>
                <a:cubicBezTo>
                  <a:pt x="6782" y="731"/>
                  <a:pt x="4931" y="1764"/>
                  <a:pt x="3618" y="3359"/>
                </a:cubicBezTo>
                <a:cubicBezTo>
                  <a:pt x="1178" y="6336"/>
                  <a:pt x="1" y="10149"/>
                  <a:pt x="351" y="13979"/>
                </a:cubicBezTo>
                <a:cubicBezTo>
                  <a:pt x="5400" y="12597"/>
                  <a:pt x="7465" y="12401"/>
                  <a:pt x="11346" y="8886"/>
                </a:cubicBezTo>
                <a:lnTo>
                  <a:pt x="11346" y="8886"/>
                </a:lnTo>
                <a:cubicBezTo>
                  <a:pt x="8667" y="12861"/>
                  <a:pt x="10118" y="15395"/>
                  <a:pt x="11184" y="20061"/>
                </a:cubicBezTo>
                <a:cubicBezTo>
                  <a:pt x="15167" y="17698"/>
                  <a:pt x="18230" y="14047"/>
                  <a:pt x="19867" y="9722"/>
                </a:cubicBezTo>
                <a:cubicBezTo>
                  <a:pt x="20200" y="11155"/>
                  <a:pt x="21155" y="12366"/>
                  <a:pt x="22478" y="13023"/>
                </a:cubicBezTo>
                <a:cubicBezTo>
                  <a:pt x="22904" y="10891"/>
                  <a:pt x="23041" y="8588"/>
                  <a:pt x="22785" y="6430"/>
                </a:cubicBezTo>
                <a:cubicBezTo>
                  <a:pt x="22529" y="4263"/>
                  <a:pt x="21480" y="2079"/>
                  <a:pt x="19577" y="1013"/>
                </a:cubicBezTo>
                <a:cubicBezTo>
                  <a:pt x="18204" y="245"/>
                  <a:pt x="16566" y="134"/>
                  <a:pt x="14997" y="66"/>
                </a:cubicBezTo>
                <a:cubicBezTo>
                  <a:pt x="14204" y="30"/>
                  <a:pt x="13408" y="1"/>
                  <a:pt x="126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7"/>
          <p:cNvSpPr/>
          <p:nvPr/>
        </p:nvSpPr>
        <p:spPr>
          <a:xfrm rot="-826927">
            <a:off x="32799" y="3419798"/>
            <a:ext cx="1168011" cy="1373103"/>
          </a:xfrm>
          <a:custGeom>
            <a:avLst/>
            <a:gdLst/>
            <a:ahLst/>
            <a:cxnLst/>
            <a:rect l="l" t="t" r="r" b="b"/>
            <a:pathLst>
              <a:path w="12848" h="15104" extrusionOk="0">
                <a:moveTo>
                  <a:pt x="12847" y="0"/>
                </a:moveTo>
                <a:lnTo>
                  <a:pt x="12847" y="0"/>
                </a:lnTo>
                <a:cubicBezTo>
                  <a:pt x="12847" y="0"/>
                  <a:pt x="9631" y="845"/>
                  <a:pt x="7584" y="2064"/>
                </a:cubicBezTo>
                <a:cubicBezTo>
                  <a:pt x="5537" y="3284"/>
                  <a:pt x="2560" y="7182"/>
                  <a:pt x="1681" y="9349"/>
                </a:cubicBezTo>
                <a:cubicBezTo>
                  <a:pt x="1681" y="9349"/>
                  <a:pt x="1" y="14151"/>
                  <a:pt x="2466" y="15039"/>
                </a:cubicBezTo>
                <a:cubicBezTo>
                  <a:pt x="2590" y="15083"/>
                  <a:pt x="2722" y="15104"/>
                  <a:pt x="2862" y="15104"/>
                </a:cubicBezTo>
                <a:cubicBezTo>
                  <a:pt x="5517" y="15104"/>
                  <a:pt x="10949" y="7557"/>
                  <a:pt x="11508" y="6577"/>
                </a:cubicBezTo>
                <a:cubicBezTo>
                  <a:pt x="12097" y="5545"/>
                  <a:pt x="12847" y="0"/>
                  <a:pt x="128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7"/>
          <p:cNvSpPr/>
          <p:nvPr/>
        </p:nvSpPr>
        <p:spPr>
          <a:xfrm rot="-826824">
            <a:off x="163682" y="3445593"/>
            <a:ext cx="994569" cy="1257052"/>
          </a:xfrm>
          <a:custGeom>
            <a:avLst/>
            <a:gdLst/>
            <a:ahLst/>
            <a:cxnLst/>
            <a:rect l="l" t="t" r="r" b="b"/>
            <a:pathLst>
              <a:path w="11338" h="14237" fill="none" extrusionOk="0">
                <a:moveTo>
                  <a:pt x="1" y="14237"/>
                </a:moveTo>
                <a:cubicBezTo>
                  <a:pt x="1" y="14237"/>
                  <a:pt x="4300" y="5331"/>
                  <a:pt x="11337" y="0"/>
                </a:cubicBezTo>
              </a:path>
            </a:pathLst>
          </a:custGeom>
          <a:solidFill>
            <a:schemeClr val="dk1"/>
          </a:solid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7"/>
          <p:cNvSpPr/>
          <p:nvPr/>
        </p:nvSpPr>
        <p:spPr>
          <a:xfrm rot="-220579">
            <a:off x="-135005" y="4061190"/>
            <a:ext cx="1503640" cy="1226410"/>
          </a:xfrm>
          <a:custGeom>
            <a:avLst/>
            <a:gdLst/>
            <a:ahLst/>
            <a:cxnLst/>
            <a:rect l="l" t="t" r="r" b="b"/>
            <a:pathLst>
              <a:path w="13428" h="10952" extrusionOk="0">
                <a:moveTo>
                  <a:pt x="13427" y="0"/>
                </a:moveTo>
                <a:lnTo>
                  <a:pt x="13427" y="0"/>
                </a:lnTo>
                <a:cubicBezTo>
                  <a:pt x="12651" y="580"/>
                  <a:pt x="11926" y="1211"/>
                  <a:pt x="11243" y="1894"/>
                </a:cubicBezTo>
                <a:cubicBezTo>
                  <a:pt x="10100" y="3037"/>
                  <a:pt x="6117" y="5596"/>
                  <a:pt x="4266" y="6159"/>
                </a:cubicBezTo>
                <a:cubicBezTo>
                  <a:pt x="2423" y="6730"/>
                  <a:pt x="385" y="8778"/>
                  <a:pt x="1" y="9784"/>
                </a:cubicBezTo>
                <a:cubicBezTo>
                  <a:pt x="1" y="9784"/>
                  <a:pt x="7401" y="10951"/>
                  <a:pt x="9509" y="10951"/>
                </a:cubicBezTo>
                <a:cubicBezTo>
                  <a:pt x="9751" y="10951"/>
                  <a:pt x="9923" y="10936"/>
                  <a:pt x="10007" y="10902"/>
                </a:cubicBezTo>
                <a:cubicBezTo>
                  <a:pt x="10817" y="10569"/>
                  <a:pt x="11431" y="6875"/>
                  <a:pt x="11619" y="5212"/>
                </a:cubicBezTo>
                <a:cubicBezTo>
                  <a:pt x="11815" y="3557"/>
                  <a:pt x="13427" y="0"/>
                  <a:pt x="134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7"/>
          <p:cNvSpPr/>
          <p:nvPr/>
        </p:nvSpPr>
        <p:spPr>
          <a:xfrm rot="-220612">
            <a:off x="481156" y="4106760"/>
            <a:ext cx="833556" cy="1119921"/>
          </a:xfrm>
          <a:custGeom>
            <a:avLst/>
            <a:gdLst/>
            <a:ahLst/>
            <a:cxnLst/>
            <a:rect l="l" t="t" r="r" b="b"/>
            <a:pathLst>
              <a:path w="7934" h="10569" fill="none" extrusionOk="0">
                <a:moveTo>
                  <a:pt x="1" y="10569"/>
                </a:moveTo>
                <a:cubicBezTo>
                  <a:pt x="1" y="10569"/>
                  <a:pt x="4232" y="3881"/>
                  <a:pt x="7934"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7"/>
          <p:cNvSpPr/>
          <p:nvPr/>
        </p:nvSpPr>
        <p:spPr>
          <a:xfrm rot="-220505">
            <a:off x="757734" y="4586779"/>
            <a:ext cx="38651" cy="179724"/>
          </a:xfrm>
          <a:custGeom>
            <a:avLst/>
            <a:gdLst/>
            <a:ahLst/>
            <a:cxnLst/>
            <a:rect l="l" t="t" r="r" b="b"/>
            <a:pathLst>
              <a:path w="1" h="2339" fill="none" extrusionOk="0">
                <a:moveTo>
                  <a:pt x="1" y="1"/>
                </a:moveTo>
                <a:lnTo>
                  <a:pt x="1" y="2338"/>
                </a:ln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7"/>
          <p:cNvSpPr/>
          <p:nvPr/>
        </p:nvSpPr>
        <p:spPr>
          <a:xfrm rot="-220557">
            <a:off x="668877" y="4830538"/>
            <a:ext cx="374039" cy="137612"/>
          </a:xfrm>
          <a:custGeom>
            <a:avLst/>
            <a:gdLst/>
            <a:ahLst/>
            <a:cxnLst/>
            <a:rect l="l" t="t" r="r" b="b"/>
            <a:pathLst>
              <a:path w="4317" h="1229" fill="none" extrusionOk="0">
                <a:moveTo>
                  <a:pt x="1" y="1229"/>
                </a:moveTo>
                <a:cubicBezTo>
                  <a:pt x="1" y="1229"/>
                  <a:pt x="2773" y="742"/>
                  <a:pt x="4317"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9_1_1">
    <p:spTree>
      <p:nvGrpSpPr>
        <p:cNvPr id="1" name="Shape 1678"/>
        <p:cNvGrpSpPr/>
        <p:nvPr/>
      </p:nvGrpSpPr>
      <p:grpSpPr>
        <a:xfrm>
          <a:off x="0" y="0"/>
          <a:ext cx="0" cy="0"/>
          <a:chOff x="0" y="0"/>
          <a:chExt cx="0" cy="0"/>
        </a:xfrm>
      </p:grpSpPr>
      <p:sp>
        <p:nvSpPr>
          <p:cNvPr id="1679" name="Google Shape;1679;p58"/>
          <p:cNvSpPr/>
          <p:nvPr/>
        </p:nvSpPr>
        <p:spPr>
          <a:xfrm rot="-540476">
            <a:off x="-521080" y="3923213"/>
            <a:ext cx="1869262" cy="1626038"/>
          </a:xfrm>
          <a:custGeom>
            <a:avLst/>
            <a:gdLst/>
            <a:ahLst/>
            <a:cxnLst/>
            <a:rect l="l" t="t" r="r" b="b"/>
            <a:pathLst>
              <a:path w="19518" h="16978" extrusionOk="0">
                <a:moveTo>
                  <a:pt x="5837" y="1"/>
                </a:moveTo>
                <a:cubicBezTo>
                  <a:pt x="5582" y="1"/>
                  <a:pt x="5334" y="166"/>
                  <a:pt x="5127" y="337"/>
                </a:cubicBezTo>
                <a:cubicBezTo>
                  <a:pt x="3771" y="1437"/>
                  <a:pt x="2679" y="2819"/>
                  <a:pt x="1920" y="4389"/>
                </a:cubicBezTo>
                <a:cubicBezTo>
                  <a:pt x="811" y="6709"/>
                  <a:pt x="0" y="9251"/>
                  <a:pt x="248" y="11801"/>
                </a:cubicBezTo>
                <a:cubicBezTo>
                  <a:pt x="376" y="13081"/>
                  <a:pt x="896" y="14505"/>
                  <a:pt x="2099" y="14932"/>
                </a:cubicBezTo>
                <a:cubicBezTo>
                  <a:pt x="2379" y="15031"/>
                  <a:pt x="2671" y="15065"/>
                  <a:pt x="2966" y="15065"/>
                </a:cubicBezTo>
                <a:cubicBezTo>
                  <a:pt x="3462" y="15065"/>
                  <a:pt x="3970" y="14968"/>
                  <a:pt x="4462" y="14915"/>
                </a:cubicBezTo>
                <a:cubicBezTo>
                  <a:pt x="4834" y="14872"/>
                  <a:pt x="5205" y="14852"/>
                  <a:pt x="5575" y="14852"/>
                </a:cubicBezTo>
                <a:cubicBezTo>
                  <a:pt x="9236" y="14852"/>
                  <a:pt x="12778" y="16777"/>
                  <a:pt x="16489" y="16970"/>
                </a:cubicBezTo>
                <a:cubicBezTo>
                  <a:pt x="16588" y="16975"/>
                  <a:pt x="16688" y="16978"/>
                  <a:pt x="16789" y="16978"/>
                </a:cubicBezTo>
                <a:cubicBezTo>
                  <a:pt x="17757" y="16978"/>
                  <a:pt x="18813" y="16737"/>
                  <a:pt x="19261" y="15896"/>
                </a:cubicBezTo>
                <a:cubicBezTo>
                  <a:pt x="19517" y="15409"/>
                  <a:pt x="19500" y="14829"/>
                  <a:pt x="19475" y="14283"/>
                </a:cubicBezTo>
                <a:cubicBezTo>
                  <a:pt x="19440" y="13806"/>
                  <a:pt x="19389" y="13302"/>
                  <a:pt x="19074" y="12953"/>
                </a:cubicBezTo>
                <a:cubicBezTo>
                  <a:pt x="18891" y="12761"/>
                  <a:pt x="18573" y="12628"/>
                  <a:pt x="18299" y="12628"/>
                </a:cubicBezTo>
                <a:cubicBezTo>
                  <a:pt x="18099" y="12628"/>
                  <a:pt x="17922" y="12698"/>
                  <a:pt x="17836" y="12866"/>
                </a:cubicBezTo>
                <a:lnTo>
                  <a:pt x="17836" y="12866"/>
                </a:lnTo>
                <a:cubicBezTo>
                  <a:pt x="18059" y="12354"/>
                  <a:pt x="17877" y="11760"/>
                  <a:pt x="17393" y="11469"/>
                </a:cubicBezTo>
                <a:cubicBezTo>
                  <a:pt x="17203" y="11365"/>
                  <a:pt x="16982" y="11310"/>
                  <a:pt x="16768" y="11310"/>
                </a:cubicBezTo>
                <a:cubicBezTo>
                  <a:pt x="16435" y="11310"/>
                  <a:pt x="16118" y="11442"/>
                  <a:pt x="15952" y="11733"/>
                </a:cubicBezTo>
                <a:cubicBezTo>
                  <a:pt x="16088" y="11281"/>
                  <a:pt x="16139" y="10812"/>
                  <a:pt x="16097" y="10343"/>
                </a:cubicBezTo>
                <a:cubicBezTo>
                  <a:pt x="16080" y="10129"/>
                  <a:pt x="16028" y="9882"/>
                  <a:pt x="15824" y="9788"/>
                </a:cubicBezTo>
                <a:cubicBezTo>
                  <a:pt x="15767" y="9760"/>
                  <a:pt x="15708" y="9748"/>
                  <a:pt x="15648" y="9748"/>
                </a:cubicBezTo>
                <a:cubicBezTo>
                  <a:pt x="15491" y="9748"/>
                  <a:pt x="15328" y="9830"/>
                  <a:pt x="15193" y="9916"/>
                </a:cubicBezTo>
                <a:cubicBezTo>
                  <a:pt x="14647" y="10264"/>
                  <a:pt x="14101" y="10575"/>
                  <a:pt x="13671" y="11040"/>
                </a:cubicBezTo>
                <a:lnTo>
                  <a:pt x="13671" y="11040"/>
                </a:lnTo>
                <a:cubicBezTo>
                  <a:pt x="13818" y="10812"/>
                  <a:pt x="13776" y="10475"/>
                  <a:pt x="13589" y="10266"/>
                </a:cubicBezTo>
                <a:cubicBezTo>
                  <a:pt x="13403" y="10059"/>
                  <a:pt x="13122" y="9965"/>
                  <a:pt x="12840" y="9965"/>
                </a:cubicBezTo>
                <a:cubicBezTo>
                  <a:pt x="12785" y="9965"/>
                  <a:pt x="12730" y="9969"/>
                  <a:pt x="12676" y="9976"/>
                </a:cubicBezTo>
                <a:cubicBezTo>
                  <a:pt x="12343" y="10018"/>
                  <a:pt x="11857" y="9959"/>
                  <a:pt x="11559" y="10104"/>
                </a:cubicBezTo>
                <a:cubicBezTo>
                  <a:pt x="12463" y="9660"/>
                  <a:pt x="13137" y="8858"/>
                  <a:pt x="13427" y="7894"/>
                </a:cubicBezTo>
                <a:cubicBezTo>
                  <a:pt x="13512" y="7587"/>
                  <a:pt x="13563" y="7246"/>
                  <a:pt x="13444" y="6948"/>
                </a:cubicBezTo>
                <a:cubicBezTo>
                  <a:pt x="13345" y="6693"/>
                  <a:pt x="13041" y="6544"/>
                  <a:pt x="12760" y="6544"/>
                </a:cubicBezTo>
                <a:cubicBezTo>
                  <a:pt x="12702" y="6544"/>
                  <a:pt x="12645" y="6551"/>
                  <a:pt x="12591" y="6564"/>
                </a:cubicBezTo>
                <a:cubicBezTo>
                  <a:pt x="12975" y="5992"/>
                  <a:pt x="13461" y="5497"/>
                  <a:pt x="13768" y="4883"/>
                </a:cubicBezTo>
                <a:cubicBezTo>
                  <a:pt x="14075" y="4278"/>
                  <a:pt x="14152" y="3467"/>
                  <a:pt x="13717" y="2947"/>
                </a:cubicBezTo>
                <a:cubicBezTo>
                  <a:pt x="13420" y="2599"/>
                  <a:pt x="12964" y="2457"/>
                  <a:pt x="12501" y="2457"/>
                </a:cubicBezTo>
                <a:cubicBezTo>
                  <a:pt x="12270" y="2457"/>
                  <a:pt x="12038" y="2492"/>
                  <a:pt x="11823" y="2555"/>
                </a:cubicBezTo>
                <a:cubicBezTo>
                  <a:pt x="11175" y="2742"/>
                  <a:pt x="10637" y="3049"/>
                  <a:pt x="9998" y="3297"/>
                </a:cubicBezTo>
                <a:cubicBezTo>
                  <a:pt x="10134" y="2973"/>
                  <a:pt x="10271" y="2631"/>
                  <a:pt x="10271" y="2282"/>
                </a:cubicBezTo>
                <a:cubicBezTo>
                  <a:pt x="10271" y="1932"/>
                  <a:pt x="10117" y="1548"/>
                  <a:pt x="9793" y="1395"/>
                </a:cubicBezTo>
                <a:cubicBezTo>
                  <a:pt x="9682" y="1343"/>
                  <a:pt x="9566" y="1322"/>
                  <a:pt x="9447" y="1322"/>
                </a:cubicBezTo>
                <a:cubicBezTo>
                  <a:pt x="9210" y="1322"/>
                  <a:pt x="8966" y="1406"/>
                  <a:pt x="8744" y="1497"/>
                </a:cubicBezTo>
                <a:cubicBezTo>
                  <a:pt x="7712" y="1906"/>
                  <a:pt x="6722" y="2324"/>
                  <a:pt x="5835" y="2990"/>
                </a:cubicBezTo>
                <a:cubicBezTo>
                  <a:pt x="6321" y="2410"/>
                  <a:pt x="6560" y="1659"/>
                  <a:pt x="6517" y="900"/>
                </a:cubicBezTo>
                <a:cubicBezTo>
                  <a:pt x="6492" y="541"/>
                  <a:pt x="6347" y="124"/>
                  <a:pt x="5989" y="21"/>
                </a:cubicBezTo>
                <a:cubicBezTo>
                  <a:pt x="5938" y="7"/>
                  <a:pt x="5887" y="1"/>
                  <a:pt x="5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8"/>
          <p:cNvSpPr/>
          <p:nvPr/>
        </p:nvSpPr>
        <p:spPr>
          <a:xfrm>
            <a:off x="7165505" y="3908286"/>
            <a:ext cx="2019985" cy="1400949"/>
          </a:xfrm>
          <a:custGeom>
            <a:avLst/>
            <a:gdLst/>
            <a:ahLst/>
            <a:cxnLst/>
            <a:rect l="l" t="t" r="r" b="b"/>
            <a:pathLst>
              <a:path w="17983" h="12472" extrusionOk="0">
                <a:moveTo>
                  <a:pt x="1894" y="3788"/>
                </a:moveTo>
                <a:cubicBezTo>
                  <a:pt x="1894" y="3788"/>
                  <a:pt x="1" y="9546"/>
                  <a:pt x="615" y="12472"/>
                </a:cubicBezTo>
                <a:lnTo>
                  <a:pt x="11619" y="12472"/>
                </a:lnTo>
                <a:cubicBezTo>
                  <a:pt x="11619" y="12472"/>
                  <a:pt x="6782" y="6202"/>
                  <a:pt x="1894" y="3788"/>
                </a:cubicBezTo>
                <a:close/>
                <a:moveTo>
                  <a:pt x="13137" y="1"/>
                </a:moveTo>
                <a:cubicBezTo>
                  <a:pt x="13137" y="1"/>
                  <a:pt x="11388" y="9640"/>
                  <a:pt x="12096" y="12472"/>
                </a:cubicBezTo>
                <a:lnTo>
                  <a:pt x="17982" y="12472"/>
                </a:lnTo>
                <a:lnTo>
                  <a:pt x="17982" y="3643"/>
                </a:lnTo>
                <a:cubicBezTo>
                  <a:pt x="17982" y="3643"/>
                  <a:pt x="15653" y="1084"/>
                  <a:pt x="13137" y="1"/>
                </a:cubicBezTo>
                <a:close/>
              </a:path>
            </a:pathLst>
          </a:custGeom>
          <a:solidFill>
            <a:srgbClr val="14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8"/>
          <p:cNvSpPr/>
          <p:nvPr/>
        </p:nvSpPr>
        <p:spPr>
          <a:xfrm>
            <a:off x="6464148" y="3559746"/>
            <a:ext cx="2227198" cy="2087137"/>
          </a:xfrm>
          <a:custGeom>
            <a:avLst/>
            <a:gdLst/>
            <a:ahLst/>
            <a:cxnLst/>
            <a:rect l="l" t="t" r="r" b="b"/>
            <a:pathLst>
              <a:path w="20831" h="19521" extrusionOk="0">
                <a:moveTo>
                  <a:pt x="1" y="1"/>
                </a:moveTo>
                <a:cubicBezTo>
                  <a:pt x="1" y="1"/>
                  <a:pt x="2466" y="3933"/>
                  <a:pt x="2943" y="5076"/>
                </a:cubicBezTo>
                <a:cubicBezTo>
                  <a:pt x="3421" y="6211"/>
                  <a:pt x="4180" y="9239"/>
                  <a:pt x="5741" y="9998"/>
                </a:cubicBezTo>
                <a:cubicBezTo>
                  <a:pt x="7311" y="10757"/>
                  <a:pt x="10296" y="12719"/>
                  <a:pt x="10774" y="14058"/>
                </a:cubicBezTo>
                <a:cubicBezTo>
                  <a:pt x="11243" y="15406"/>
                  <a:pt x="13188" y="18912"/>
                  <a:pt x="14425" y="19381"/>
                </a:cubicBezTo>
                <a:cubicBezTo>
                  <a:pt x="14683" y="19481"/>
                  <a:pt x="15105" y="19520"/>
                  <a:pt x="15611" y="19520"/>
                </a:cubicBezTo>
                <a:cubicBezTo>
                  <a:pt x="17526" y="19520"/>
                  <a:pt x="20643" y="18955"/>
                  <a:pt x="20643" y="18955"/>
                </a:cubicBezTo>
                <a:cubicBezTo>
                  <a:pt x="20831" y="17871"/>
                  <a:pt x="19927" y="14553"/>
                  <a:pt x="18553" y="13274"/>
                </a:cubicBezTo>
                <a:cubicBezTo>
                  <a:pt x="17180" y="11994"/>
                  <a:pt x="15184" y="10902"/>
                  <a:pt x="14476" y="9998"/>
                </a:cubicBezTo>
                <a:cubicBezTo>
                  <a:pt x="13760" y="9102"/>
                  <a:pt x="12710" y="6253"/>
                  <a:pt x="10552" y="5358"/>
                </a:cubicBezTo>
                <a:cubicBezTo>
                  <a:pt x="8394" y="4453"/>
                  <a:pt x="6407" y="3310"/>
                  <a:pt x="5460" y="2483"/>
                </a:cubicBezTo>
                <a:cubicBezTo>
                  <a:pt x="4504" y="1664"/>
                  <a:pt x="2474" y="760"/>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8"/>
          <p:cNvSpPr/>
          <p:nvPr/>
        </p:nvSpPr>
        <p:spPr>
          <a:xfrm>
            <a:off x="6492494" y="3587371"/>
            <a:ext cx="2102199" cy="2011840"/>
          </a:xfrm>
          <a:custGeom>
            <a:avLst/>
            <a:gdLst/>
            <a:ahLst/>
            <a:cxnLst/>
            <a:rect l="l" t="t" r="r" b="b"/>
            <a:pathLst>
              <a:path w="19927" h="19075" fill="none" extrusionOk="0">
                <a:moveTo>
                  <a:pt x="19927" y="19074"/>
                </a:moveTo>
                <a:cubicBezTo>
                  <a:pt x="19927" y="19074"/>
                  <a:pt x="11200" y="8719"/>
                  <a:pt x="7353" y="6023"/>
                </a:cubicBezTo>
                <a:cubicBezTo>
                  <a:pt x="3515" y="3319"/>
                  <a:pt x="1" y="1"/>
                  <a:pt x="1" y="1"/>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8"/>
          <p:cNvSpPr/>
          <p:nvPr/>
        </p:nvSpPr>
        <p:spPr>
          <a:xfrm>
            <a:off x="8205157" y="4790033"/>
            <a:ext cx="107" cy="362236"/>
          </a:xfrm>
          <a:custGeom>
            <a:avLst/>
            <a:gdLst/>
            <a:ahLst/>
            <a:cxnLst/>
            <a:rect l="l" t="t" r="r" b="b"/>
            <a:pathLst>
              <a:path w="1" h="3388" fill="none" extrusionOk="0">
                <a:moveTo>
                  <a:pt x="0" y="1"/>
                </a:moveTo>
                <a:lnTo>
                  <a:pt x="0" y="3387"/>
                </a:ln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8"/>
          <p:cNvSpPr/>
          <p:nvPr/>
        </p:nvSpPr>
        <p:spPr>
          <a:xfrm>
            <a:off x="7529346" y="4941427"/>
            <a:ext cx="512669" cy="39346"/>
          </a:xfrm>
          <a:custGeom>
            <a:avLst/>
            <a:gdLst/>
            <a:ahLst/>
            <a:cxnLst/>
            <a:rect l="l" t="t" r="r" b="b"/>
            <a:pathLst>
              <a:path w="4795" h="368" fill="none" extrusionOk="0">
                <a:moveTo>
                  <a:pt x="4795" y="274"/>
                </a:moveTo>
                <a:cubicBezTo>
                  <a:pt x="4795" y="274"/>
                  <a:pt x="999" y="368"/>
                  <a:pt x="1" y="1"/>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8"/>
          <p:cNvSpPr/>
          <p:nvPr/>
        </p:nvSpPr>
        <p:spPr>
          <a:xfrm>
            <a:off x="7642458" y="4248342"/>
            <a:ext cx="42025" cy="331167"/>
          </a:xfrm>
          <a:custGeom>
            <a:avLst/>
            <a:gdLst/>
            <a:ahLst/>
            <a:cxnLst/>
            <a:rect l="l" t="t" r="r" b="b"/>
            <a:pathLst>
              <a:path w="393" h="3942" fill="none" extrusionOk="0">
                <a:moveTo>
                  <a:pt x="256" y="3941"/>
                </a:moveTo>
                <a:cubicBezTo>
                  <a:pt x="256" y="3941"/>
                  <a:pt x="393" y="1186"/>
                  <a:pt x="0" y="1"/>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8"/>
          <p:cNvSpPr/>
          <p:nvPr/>
        </p:nvSpPr>
        <p:spPr>
          <a:xfrm>
            <a:off x="6907084" y="4349538"/>
            <a:ext cx="622376" cy="121461"/>
          </a:xfrm>
          <a:custGeom>
            <a:avLst/>
            <a:gdLst/>
            <a:ahLst/>
            <a:cxnLst/>
            <a:rect l="l" t="t" r="r" b="b"/>
            <a:pathLst>
              <a:path w="6160" h="1136" fill="none" extrusionOk="0">
                <a:moveTo>
                  <a:pt x="6160" y="862"/>
                </a:moveTo>
                <a:cubicBezTo>
                  <a:pt x="6160" y="862"/>
                  <a:pt x="1818" y="1135"/>
                  <a:pt x="1" y="1"/>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8"/>
          <p:cNvSpPr/>
          <p:nvPr/>
        </p:nvSpPr>
        <p:spPr>
          <a:xfrm>
            <a:off x="7165515" y="3975759"/>
            <a:ext cx="52918" cy="205167"/>
          </a:xfrm>
          <a:custGeom>
            <a:avLst/>
            <a:gdLst/>
            <a:ahLst/>
            <a:cxnLst/>
            <a:rect l="l" t="t" r="r" b="b"/>
            <a:pathLst>
              <a:path w="495" h="2517" fill="none" extrusionOk="0">
                <a:moveTo>
                  <a:pt x="495" y="2517"/>
                </a:moveTo>
                <a:cubicBezTo>
                  <a:pt x="495" y="2517"/>
                  <a:pt x="384" y="785"/>
                  <a:pt x="0"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8"/>
          <p:cNvSpPr/>
          <p:nvPr/>
        </p:nvSpPr>
        <p:spPr>
          <a:xfrm>
            <a:off x="6779336" y="3975757"/>
            <a:ext cx="201767" cy="34749"/>
          </a:xfrm>
          <a:custGeom>
            <a:avLst/>
            <a:gdLst/>
            <a:ahLst/>
            <a:cxnLst/>
            <a:rect l="l" t="t" r="r" b="b"/>
            <a:pathLst>
              <a:path w="1997" h="325" fill="none" extrusionOk="0">
                <a:moveTo>
                  <a:pt x="1997" y="324"/>
                </a:moveTo>
                <a:cubicBezTo>
                  <a:pt x="1997" y="324"/>
                  <a:pt x="581" y="273"/>
                  <a:pt x="1"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8"/>
          <p:cNvSpPr/>
          <p:nvPr/>
        </p:nvSpPr>
        <p:spPr>
          <a:xfrm>
            <a:off x="5810255" y="4409149"/>
            <a:ext cx="1168552" cy="953180"/>
          </a:xfrm>
          <a:custGeom>
            <a:avLst/>
            <a:gdLst/>
            <a:ahLst/>
            <a:cxnLst/>
            <a:rect l="l" t="t" r="r" b="b"/>
            <a:pathLst>
              <a:path w="13427" h="10952" extrusionOk="0">
                <a:moveTo>
                  <a:pt x="0" y="0"/>
                </a:moveTo>
                <a:cubicBezTo>
                  <a:pt x="1" y="0"/>
                  <a:pt x="1613" y="3557"/>
                  <a:pt x="1800" y="5212"/>
                </a:cubicBezTo>
                <a:cubicBezTo>
                  <a:pt x="1996" y="6875"/>
                  <a:pt x="2611" y="10569"/>
                  <a:pt x="3421" y="10902"/>
                </a:cubicBezTo>
                <a:cubicBezTo>
                  <a:pt x="3504" y="10936"/>
                  <a:pt x="3675" y="10951"/>
                  <a:pt x="3916" y="10951"/>
                </a:cubicBezTo>
                <a:cubicBezTo>
                  <a:pt x="6020" y="10951"/>
                  <a:pt x="13427" y="9784"/>
                  <a:pt x="13427" y="9784"/>
                </a:cubicBezTo>
                <a:cubicBezTo>
                  <a:pt x="13043" y="8778"/>
                  <a:pt x="11004" y="6730"/>
                  <a:pt x="9162" y="6159"/>
                </a:cubicBezTo>
                <a:cubicBezTo>
                  <a:pt x="7311" y="5596"/>
                  <a:pt x="3319" y="3037"/>
                  <a:pt x="2184" y="1894"/>
                </a:cubicBezTo>
                <a:cubicBezTo>
                  <a:pt x="1502" y="1211"/>
                  <a:pt x="768" y="58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8"/>
          <p:cNvSpPr/>
          <p:nvPr/>
        </p:nvSpPr>
        <p:spPr>
          <a:xfrm>
            <a:off x="5837104" y="4448388"/>
            <a:ext cx="662846" cy="880583"/>
          </a:xfrm>
          <a:custGeom>
            <a:avLst/>
            <a:gdLst/>
            <a:ahLst/>
            <a:cxnLst/>
            <a:rect l="l" t="t" r="r" b="b"/>
            <a:pathLst>
              <a:path w="7934" h="10569" fill="none" extrusionOk="0">
                <a:moveTo>
                  <a:pt x="7934" y="10569"/>
                </a:moveTo>
                <a:cubicBezTo>
                  <a:pt x="7934" y="10569"/>
                  <a:pt x="3703" y="3881"/>
                  <a:pt x="1"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8"/>
          <p:cNvSpPr/>
          <p:nvPr/>
        </p:nvSpPr>
        <p:spPr>
          <a:xfrm>
            <a:off x="6036510" y="5018626"/>
            <a:ext cx="329078" cy="106954"/>
          </a:xfrm>
          <a:custGeom>
            <a:avLst/>
            <a:gdLst/>
            <a:ahLst/>
            <a:cxnLst/>
            <a:rect l="l" t="t" r="r" b="b"/>
            <a:pathLst>
              <a:path w="4325" h="1229" fill="none" extrusionOk="0">
                <a:moveTo>
                  <a:pt x="4325" y="1229"/>
                </a:moveTo>
                <a:cubicBezTo>
                  <a:pt x="4325" y="1229"/>
                  <a:pt x="1544" y="742"/>
                  <a:pt x="0"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8"/>
          <p:cNvSpPr/>
          <p:nvPr/>
        </p:nvSpPr>
        <p:spPr>
          <a:xfrm>
            <a:off x="6586726" y="5018628"/>
            <a:ext cx="164922" cy="299218"/>
          </a:xfrm>
          <a:custGeom>
            <a:avLst/>
            <a:gdLst/>
            <a:ahLst/>
            <a:cxnLst/>
            <a:rect l="l" t="t" r="r" b="b"/>
            <a:pathLst>
              <a:path w="1895" h="3438" fill="none" extrusionOk="0">
                <a:moveTo>
                  <a:pt x="1895" y="0"/>
                </a:moveTo>
                <a:cubicBezTo>
                  <a:pt x="1895" y="0"/>
                  <a:pt x="487" y="2926"/>
                  <a:pt x="1" y="3438"/>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8"/>
          <p:cNvSpPr/>
          <p:nvPr/>
        </p:nvSpPr>
        <p:spPr>
          <a:xfrm>
            <a:off x="8953335" y="3301975"/>
            <a:ext cx="239068" cy="953170"/>
          </a:xfrm>
          <a:custGeom>
            <a:avLst/>
            <a:gdLst/>
            <a:ahLst/>
            <a:cxnLst/>
            <a:rect l="l" t="t" r="r" b="b"/>
            <a:pathLst>
              <a:path w="2236" h="8915" extrusionOk="0">
                <a:moveTo>
                  <a:pt x="529" y="0"/>
                </a:moveTo>
                <a:lnTo>
                  <a:pt x="529" y="0"/>
                </a:lnTo>
                <a:cubicBezTo>
                  <a:pt x="0" y="3984"/>
                  <a:pt x="2235" y="8914"/>
                  <a:pt x="2235" y="8914"/>
                </a:cubicBezTo>
                <a:lnTo>
                  <a:pt x="2235" y="1092"/>
                </a:lnTo>
                <a:cubicBezTo>
                  <a:pt x="1954" y="614"/>
                  <a:pt x="529" y="0"/>
                  <a:pt x="529" y="0"/>
                </a:cubicBezTo>
                <a:close/>
              </a:path>
            </a:pathLst>
          </a:custGeom>
          <a:solidFill>
            <a:srgbClr val="14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8"/>
          <p:cNvSpPr/>
          <p:nvPr/>
        </p:nvSpPr>
        <p:spPr>
          <a:xfrm>
            <a:off x="6794654" y="4499864"/>
            <a:ext cx="1015182" cy="958943"/>
          </a:xfrm>
          <a:custGeom>
            <a:avLst/>
            <a:gdLst/>
            <a:ahLst/>
            <a:cxnLst/>
            <a:rect l="l" t="t" r="r" b="b"/>
            <a:pathLst>
              <a:path w="9495" h="8969" extrusionOk="0">
                <a:moveTo>
                  <a:pt x="1" y="0"/>
                </a:moveTo>
                <a:cubicBezTo>
                  <a:pt x="1" y="1"/>
                  <a:pt x="137" y="7933"/>
                  <a:pt x="897" y="8735"/>
                </a:cubicBezTo>
                <a:cubicBezTo>
                  <a:pt x="1055" y="8903"/>
                  <a:pt x="1516" y="8969"/>
                  <a:pt x="2146" y="8969"/>
                </a:cubicBezTo>
                <a:cubicBezTo>
                  <a:pt x="4531" y="8969"/>
                  <a:pt x="9341" y="8019"/>
                  <a:pt x="9341" y="8019"/>
                </a:cubicBezTo>
                <a:cubicBezTo>
                  <a:pt x="9495" y="6918"/>
                  <a:pt x="7635" y="4163"/>
                  <a:pt x="6160" y="3011"/>
                </a:cubicBezTo>
                <a:cubicBezTo>
                  <a:pt x="4684" y="1860"/>
                  <a:pt x="1" y="1"/>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8"/>
          <p:cNvSpPr/>
          <p:nvPr/>
        </p:nvSpPr>
        <p:spPr>
          <a:xfrm>
            <a:off x="6822997" y="4529042"/>
            <a:ext cx="564624" cy="896611"/>
          </a:xfrm>
          <a:custGeom>
            <a:avLst/>
            <a:gdLst/>
            <a:ahLst/>
            <a:cxnLst/>
            <a:rect l="l" t="t" r="r" b="b"/>
            <a:pathLst>
              <a:path w="5546" h="8651" fill="none" extrusionOk="0">
                <a:moveTo>
                  <a:pt x="5545" y="8650"/>
                </a:moveTo>
                <a:cubicBezTo>
                  <a:pt x="5545" y="8650"/>
                  <a:pt x="871" y="2833"/>
                  <a:pt x="1" y="1"/>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8"/>
          <p:cNvSpPr/>
          <p:nvPr/>
        </p:nvSpPr>
        <p:spPr>
          <a:xfrm rot="-370444" flipH="1">
            <a:off x="-120269" y="232735"/>
            <a:ext cx="6881100" cy="1462590"/>
          </a:xfrm>
          <a:custGeom>
            <a:avLst/>
            <a:gdLst/>
            <a:ahLst/>
            <a:cxnLst/>
            <a:rect l="l" t="t" r="r" b="b"/>
            <a:pathLst>
              <a:path w="74810" h="15901" extrusionOk="0">
                <a:moveTo>
                  <a:pt x="598" y="1"/>
                </a:moveTo>
                <a:lnTo>
                  <a:pt x="1" y="606"/>
                </a:lnTo>
                <a:cubicBezTo>
                  <a:pt x="129" y="743"/>
                  <a:pt x="3370" y="3942"/>
                  <a:pt x="9682" y="7430"/>
                </a:cubicBezTo>
                <a:cubicBezTo>
                  <a:pt x="15491" y="10646"/>
                  <a:pt x="25096" y="14698"/>
                  <a:pt x="37857" y="15739"/>
                </a:cubicBezTo>
                <a:cubicBezTo>
                  <a:pt x="39205" y="15850"/>
                  <a:pt x="40553" y="15901"/>
                  <a:pt x="41892" y="15901"/>
                </a:cubicBezTo>
                <a:cubicBezTo>
                  <a:pt x="50192" y="15901"/>
                  <a:pt x="58005" y="13939"/>
                  <a:pt x="63413" y="12139"/>
                </a:cubicBezTo>
                <a:cubicBezTo>
                  <a:pt x="70203" y="9887"/>
                  <a:pt x="74767" y="7405"/>
                  <a:pt x="74809" y="7379"/>
                </a:cubicBezTo>
                <a:lnTo>
                  <a:pt x="74400" y="6637"/>
                </a:lnTo>
                <a:cubicBezTo>
                  <a:pt x="74357" y="6663"/>
                  <a:pt x="69853" y="9111"/>
                  <a:pt x="63123" y="11337"/>
                </a:cubicBezTo>
                <a:cubicBezTo>
                  <a:pt x="57787" y="13108"/>
                  <a:pt x="50071" y="15044"/>
                  <a:pt x="41894" y="15044"/>
                </a:cubicBezTo>
                <a:cubicBezTo>
                  <a:pt x="40580" y="15044"/>
                  <a:pt x="39255" y="14994"/>
                  <a:pt x="37925" y="14886"/>
                </a:cubicBezTo>
                <a:cubicBezTo>
                  <a:pt x="25335" y="13854"/>
                  <a:pt x="15858" y="9861"/>
                  <a:pt x="10126" y="6697"/>
                </a:cubicBezTo>
                <a:cubicBezTo>
                  <a:pt x="3907" y="3268"/>
                  <a:pt x="632" y="35"/>
                  <a:pt x="5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8"/>
          <p:cNvSpPr/>
          <p:nvPr/>
        </p:nvSpPr>
        <p:spPr>
          <a:xfrm rot="-1680788" flipH="1">
            <a:off x="-794074" y="708069"/>
            <a:ext cx="6880928" cy="1462554"/>
          </a:xfrm>
          <a:custGeom>
            <a:avLst/>
            <a:gdLst/>
            <a:ahLst/>
            <a:cxnLst/>
            <a:rect l="l" t="t" r="r" b="b"/>
            <a:pathLst>
              <a:path w="74810" h="15901" extrusionOk="0">
                <a:moveTo>
                  <a:pt x="598" y="1"/>
                </a:moveTo>
                <a:lnTo>
                  <a:pt x="1" y="606"/>
                </a:lnTo>
                <a:cubicBezTo>
                  <a:pt x="129" y="743"/>
                  <a:pt x="3370" y="3942"/>
                  <a:pt x="9682" y="7430"/>
                </a:cubicBezTo>
                <a:cubicBezTo>
                  <a:pt x="15491" y="10646"/>
                  <a:pt x="25096" y="14698"/>
                  <a:pt x="37857" y="15739"/>
                </a:cubicBezTo>
                <a:cubicBezTo>
                  <a:pt x="39205" y="15850"/>
                  <a:pt x="40553" y="15901"/>
                  <a:pt x="41892" y="15901"/>
                </a:cubicBezTo>
                <a:cubicBezTo>
                  <a:pt x="50192" y="15901"/>
                  <a:pt x="58005" y="13939"/>
                  <a:pt x="63413" y="12139"/>
                </a:cubicBezTo>
                <a:cubicBezTo>
                  <a:pt x="70203" y="9887"/>
                  <a:pt x="74767" y="7405"/>
                  <a:pt x="74809" y="7379"/>
                </a:cubicBezTo>
                <a:lnTo>
                  <a:pt x="74400" y="6637"/>
                </a:lnTo>
                <a:cubicBezTo>
                  <a:pt x="74357" y="6663"/>
                  <a:pt x="69853" y="9111"/>
                  <a:pt x="63123" y="11337"/>
                </a:cubicBezTo>
                <a:cubicBezTo>
                  <a:pt x="57787" y="13108"/>
                  <a:pt x="50071" y="15044"/>
                  <a:pt x="41894" y="15044"/>
                </a:cubicBezTo>
                <a:cubicBezTo>
                  <a:pt x="40580" y="15044"/>
                  <a:pt x="39255" y="14994"/>
                  <a:pt x="37925" y="14886"/>
                </a:cubicBezTo>
                <a:cubicBezTo>
                  <a:pt x="25335" y="13854"/>
                  <a:pt x="15858" y="9861"/>
                  <a:pt x="10126" y="6697"/>
                </a:cubicBezTo>
                <a:cubicBezTo>
                  <a:pt x="3907" y="3268"/>
                  <a:pt x="632" y="35"/>
                  <a:pt x="5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3">
  <p:cSld name="CUSTOM_9_1_1_1">
    <p:spTree>
      <p:nvGrpSpPr>
        <p:cNvPr id="1" name="Shape 1698"/>
        <p:cNvGrpSpPr/>
        <p:nvPr/>
      </p:nvGrpSpPr>
      <p:grpSpPr>
        <a:xfrm>
          <a:off x="0" y="0"/>
          <a:ext cx="0" cy="0"/>
          <a:chOff x="0" y="0"/>
          <a:chExt cx="0" cy="0"/>
        </a:xfrm>
      </p:grpSpPr>
      <p:sp>
        <p:nvSpPr>
          <p:cNvPr id="1699" name="Google Shape;1699;p59"/>
          <p:cNvSpPr/>
          <p:nvPr/>
        </p:nvSpPr>
        <p:spPr>
          <a:xfrm>
            <a:off x="7575494" y="4066419"/>
            <a:ext cx="1644815" cy="1140751"/>
          </a:xfrm>
          <a:custGeom>
            <a:avLst/>
            <a:gdLst/>
            <a:ahLst/>
            <a:cxnLst/>
            <a:rect l="l" t="t" r="r" b="b"/>
            <a:pathLst>
              <a:path w="17983" h="12472" extrusionOk="0">
                <a:moveTo>
                  <a:pt x="1894" y="3788"/>
                </a:moveTo>
                <a:cubicBezTo>
                  <a:pt x="1894" y="3788"/>
                  <a:pt x="1" y="9546"/>
                  <a:pt x="615" y="12472"/>
                </a:cubicBezTo>
                <a:lnTo>
                  <a:pt x="11619" y="12472"/>
                </a:lnTo>
                <a:cubicBezTo>
                  <a:pt x="11619" y="12472"/>
                  <a:pt x="6782" y="6202"/>
                  <a:pt x="1894" y="3788"/>
                </a:cubicBezTo>
                <a:close/>
                <a:moveTo>
                  <a:pt x="13137" y="1"/>
                </a:moveTo>
                <a:cubicBezTo>
                  <a:pt x="13137" y="1"/>
                  <a:pt x="11388" y="9640"/>
                  <a:pt x="12096" y="12472"/>
                </a:cubicBezTo>
                <a:lnTo>
                  <a:pt x="17982" y="12472"/>
                </a:lnTo>
                <a:lnTo>
                  <a:pt x="17982" y="3643"/>
                </a:lnTo>
                <a:cubicBezTo>
                  <a:pt x="17982" y="3643"/>
                  <a:pt x="15653" y="1084"/>
                  <a:pt x="13137" y="1"/>
                </a:cubicBezTo>
                <a:close/>
              </a:path>
            </a:pathLst>
          </a:custGeom>
          <a:solidFill>
            <a:srgbClr val="14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9"/>
          <p:cNvSpPr/>
          <p:nvPr/>
        </p:nvSpPr>
        <p:spPr>
          <a:xfrm>
            <a:off x="7340700" y="2622993"/>
            <a:ext cx="1820885" cy="2318363"/>
          </a:xfrm>
          <a:custGeom>
            <a:avLst/>
            <a:gdLst/>
            <a:ahLst/>
            <a:cxnLst/>
            <a:rect l="l" t="t" r="r" b="b"/>
            <a:pathLst>
              <a:path w="19908" h="25347" extrusionOk="0">
                <a:moveTo>
                  <a:pt x="0" y="1"/>
                </a:moveTo>
                <a:lnTo>
                  <a:pt x="0" y="1"/>
                </a:lnTo>
                <a:cubicBezTo>
                  <a:pt x="0" y="1"/>
                  <a:pt x="2986" y="7678"/>
                  <a:pt x="4223" y="8625"/>
                </a:cubicBezTo>
                <a:cubicBezTo>
                  <a:pt x="5459" y="9572"/>
                  <a:pt x="7737" y="11090"/>
                  <a:pt x="8164" y="12079"/>
                </a:cubicBezTo>
                <a:cubicBezTo>
                  <a:pt x="8590" y="13077"/>
                  <a:pt x="8266" y="14596"/>
                  <a:pt x="9827" y="15782"/>
                </a:cubicBezTo>
                <a:cubicBezTo>
                  <a:pt x="11388" y="16967"/>
                  <a:pt x="12667" y="18955"/>
                  <a:pt x="12812" y="20140"/>
                </a:cubicBezTo>
                <a:cubicBezTo>
                  <a:pt x="12957" y="21326"/>
                  <a:pt x="13904" y="24781"/>
                  <a:pt x="15798" y="25258"/>
                </a:cubicBezTo>
                <a:cubicBezTo>
                  <a:pt x="16033" y="25317"/>
                  <a:pt x="16274" y="25347"/>
                  <a:pt x="16514" y="25347"/>
                </a:cubicBezTo>
                <a:cubicBezTo>
                  <a:pt x="18212" y="25347"/>
                  <a:pt x="19908" y="23861"/>
                  <a:pt x="19654" y="20379"/>
                </a:cubicBezTo>
                <a:cubicBezTo>
                  <a:pt x="19560" y="19100"/>
                  <a:pt x="19457" y="16583"/>
                  <a:pt x="17367" y="14502"/>
                </a:cubicBezTo>
                <a:cubicBezTo>
                  <a:pt x="15278" y="12412"/>
                  <a:pt x="15994" y="11986"/>
                  <a:pt x="14902" y="10663"/>
                </a:cubicBezTo>
                <a:cubicBezTo>
                  <a:pt x="13810" y="9333"/>
                  <a:pt x="12864" y="9384"/>
                  <a:pt x="12292" y="8011"/>
                </a:cubicBezTo>
                <a:cubicBezTo>
                  <a:pt x="11721" y="6629"/>
                  <a:pt x="10961" y="4599"/>
                  <a:pt x="7404" y="3174"/>
                </a:cubicBezTo>
                <a:cubicBezTo>
                  <a:pt x="3847" y="1750"/>
                  <a:pt x="1"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9"/>
          <p:cNvSpPr/>
          <p:nvPr/>
        </p:nvSpPr>
        <p:spPr>
          <a:xfrm>
            <a:off x="7392187" y="2676950"/>
            <a:ext cx="1664210" cy="2163535"/>
          </a:xfrm>
          <a:custGeom>
            <a:avLst/>
            <a:gdLst/>
            <a:ahLst/>
            <a:cxnLst/>
            <a:rect l="l" t="t" r="r" b="b"/>
            <a:pathLst>
              <a:path w="18758" h="24244" fill="none" extrusionOk="0">
                <a:moveTo>
                  <a:pt x="18758" y="24243"/>
                </a:moveTo>
                <a:cubicBezTo>
                  <a:pt x="18758" y="24243"/>
                  <a:pt x="13520" y="9759"/>
                  <a:pt x="0" y="1"/>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9"/>
          <p:cNvSpPr/>
          <p:nvPr/>
        </p:nvSpPr>
        <p:spPr>
          <a:xfrm>
            <a:off x="7680862" y="2953794"/>
            <a:ext cx="321499" cy="220503"/>
          </a:xfrm>
          <a:custGeom>
            <a:avLst/>
            <a:gdLst/>
            <a:ahLst/>
            <a:cxnLst/>
            <a:rect l="l" t="t" r="r" b="b"/>
            <a:pathLst>
              <a:path w="5179" h="2926" fill="none" extrusionOk="0">
                <a:moveTo>
                  <a:pt x="5178" y="0"/>
                </a:moveTo>
                <a:cubicBezTo>
                  <a:pt x="5178" y="0"/>
                  <a:pt x="4854" y="2107"/>
                  <a:pt x="4760" y="2926"/>
                </a:cubicBezTo>
                <a:cubicBezTo>
                  <a:pt x="3199" y="2474"/>
                  <a:pt x="1613" y="2175"/>
                  <a:pt x="1" y="2039"/>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9"/>
          <p:cNvSpPr/>
          <p:nvPr/>
        </p:nvSpPr>
        <p:spPr>
          <a:xfrm>
            <a:off x="8356525" y="3255023"/>
            <a:ext cx="65580" cy="368330"/>
          </a:xfrm>
          <a:custGeom>
            <a:avLst/>
            <a:gdLst/>
            <a:ahLst/>
            <a:cxnLst/>
            <a:rect l="l" t="t" r="r" b="b"/>
            <a:pathLst>
              <a:path w="717" h="4027" fill="none" extrusionOk="0">
                <a:moveTo>
                  <a:pt x="700" y="0"/>
                </a:moveTo>
                <a:cubicBezTo>
                  <a:pt x="700" y="0"/>
                  <a:pt x="717" y="2824"/>
                  <a:pt x="0" y="4026"/>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9"/>
          <p:cNvSpPr/>
          <p:nvPr/>
        </p:nvSpPr>
        <p:spPr>
          <a:xfrm>
            <a:off x="7832915" y="3411800"/>
            <a:ext cx="376971" cy="39150"/>
          </a:xfrm>
          <a:custGeom>
            <a:avLst/>
            <a:gdLst/>
            <a:ahLst/>
            <a:cxnLst/>
            <a:rect l="l" t="t" r="r" b="b"/>
            <a:pathLst>
              <a:path w="5281" h="428" fill="none" extrusionOk="0">
                <a:moveTo>
                  <a:pt x="5281" y="291"/>
                </a:moveTo>
                <a:cubicBezTo>
                  <a:pt x="5281" y="291"/>
                  <a:pt x="1997" y="427"/>
                  <a:pt x="1" y="1"/>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9"/>
          <p:cNvSpPr/>
          <p:nvPr/>
        </p:nvSpPr>
        <p:spPr>
          <a:xfrm>
            <a:off x="8168462" y="3806650"/>
            <a:ext cx="390202" cy="103824"/>
          </a:xfrm>
          <a:custGeom>
            <a:avLst/>
            <a:gdLst/>
            <a:ahLst/>
            <a:cxnLst/>
            <a:rect l="l" t="t" r="r" b="b"/>
            <a:pathLst>
              <a:path w="4931" h="1135" fill="none" extrusionOk="0">
                <a:moveTo>
                  <a:pt x="4931" y="1083"/>
                </a:moveTo>
                <a:cubicBezTo>
                  <a:pt x="4931" y="1083"/>
                  <a:pt x="2030" y="1135"/>
                  <a:pt x="0"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9"/>
          <p:cNvSpPr/>
          <p:nvPr/>
        </p:nvSpPr>
        <p:spPr>
          <a:xfrm>
            <a:off x="8618668" y="3598296"/>
            <a:ext cx="85154" cy="398787"/>
          </a:xfrm>
          <a:custGeom>
            <a:avLst/>
            <a:gdLst/>
            <a:ahLst/>
            <a:cxnLst/>
            <a:rect l="l" t="t" r="r" b="b"/>
            <a:pathLst>
              <a:path w="931" h="4360" fill="none" extrusionOk="0">
                <a:moveTo>
                  <a:pt x="0" y="4359"/>
                </a:moveTo>
                <a:cubicBezTo>
                  <a:pt x="0" y="4359"/>
                  <a:pt x="743" y="1988"/>
                  <a:pt x="930"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9"/>
          <p:cNvSpPr/>
          <p:nvPr/>
        </p:nvSpPr>
        <p:spPr>
          <a:xfrm>
            <a:off x="8432168" y="4277065"/>
            <a:ext cx="412873" cy="106191"/>
          </a:xfrm>
          <a:custGeom>
            <a:avLst/>
            <a:gdLst/>
            <a:ahLst/>
            <a:cxnLst/>
            <a:rect l="l" t="t" r="r" b="b"/>
            <a:pathLst>
              <a:path w="4514" h="1161" fill="none" extrusionOk="0">
                <a:moveTo>
                  <a:pt x="4513" y="1161"/>
                </a:moveTo>
                <a:cubicBezTo>
                  <a:pt x="4513" y="1161"/>
                  <a:pt x="1639" y="930"/>
                  <a:pt x="1" y="1"/>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9"/>
          <p:cNvSpPr/>
          <p:nvPr/>
        </p:nvSpPr>
        <p:spPr>
          <a:xfrm>
            <a:off x="8902663" y="4050224"/>
            <a:ext cx="87450" cy="445456"/>
          </a:xfrm>
          <a:custGeom>
            <a:avLst/>
            <a:gdLst/>
            <a:ahLst/>
            <a:cxnLst/>
            <a:rect l="l" t="t" r="r" b="b"/>
            <a:pathLst>
              <a:path w="956" h="5452" fill="none" extrusionOk="0">
                <a:moveTo>
                  <a:pt x="0" y="5451"/>
                </a:moveTo>
                <a:cubicBezTo>
                  <a:pt x="0" y="5451"/>
                  <a:pt x="956" y="2278"/>
                  <a:pt x="768"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9"/>
          <p:cNvSpPr/>
          <p:nvPr/>
        </p:nvSpPr>
        <p:spPr>
          <a:xfrm>
            <a:off x="6815592" y="3554575"/>
            <a:ext cx="1905307" cy="1785488"/>
          </a:xfrm>
          <a:custGeom>
            <a:avLst/>
            <a:gdLst/>
            <a:ahLst/>
            <a:cxnLst/>
            <a:rect l="l" t="t" r="r" b="b"/>
            <a:pathLst>
              <a:path w="20831" h="19521" extrusionOk="0">
                <a:moveTo>
                  <a:pt x="1" y="1"/>
                </a:moveTo>
                <a:cubicBezTo>
                  <a:pt x="1" y="1"/>
                  <a:pt x="2466" y="3933"/>
                  <a:pt x="2943" y="5076"/>
                </a:cubicBezTo>
                <a:cubicBezTo>
                  <a:pt x="3421" y="6211"/>
                  <a:pt x="4180" y="9239"/>
                  <a:pt x="5741" y="9998"/>
                </a:cubicBezTo>
                <a:cubicBezTo>
                  <a:pt x="7311" y="10757"/>
                  <a:pt x="10296" y="12719"/>
                  <a:pt x="10774" y="14058"/>
                </a:cubicBezTo>
                <a:cubicBezTo>
                  <a:pt x="11243" y="15406"/>
                  <a:pt x="13188" y="18912"/>
                  <a:pt x="14425" y="19381"/>
                </a:cubicBezTo>
                <a:cubicBezTo>
                  <a:pt x="14683" y="19481"/>
                  <a:pt x="15105" y="19520"/>
                  <a:pt x="15611" y="19520"/>
                </a:cubicBezTo>
                <a:cubicBezTo>
                  <a:pt x="17526" y="19520"/>
                  <a:pt x="20643" y="18955"/>
                  <a:pt x="20643" y="18955"/>
                </a:cubicBezTo>
                <a:cubicBezTo>
                  <a:pt x="20831" y="17871"/>
                  <a:pt x="19927" y="14553"/>
                  <a:pt x="18553" y="13274"/>
                </a:cubicBezTo>
                <a:cubicBezTo>
                  <a:pt x="17180" y="11994"/>
                  <a:pt x="15184" y="10902"/>
                  <a:pt x="14476" y="9998"/>
                </a:cubicBezTo>
                <a:cubicBezTo>
                  <a:pt x="13760" y="9102"/>
                  <a:pt x="12710" y="6253"/>
                  <a:pt x="10552" y="5358"/>
                </a:cubicBezTo>
                <a:cubicBezTo>
                  <a:pt x="8394" y="4453"/>
                  <a:pt x="6407" y="3310"/>
                  <a:pt x="5460" y="2483"/>
                </a:cubicBezTo>
                <a:cubicBezTo>
                  <a:pt x="4504" y="1664"/>
                  <a:pt x="2474" y="760"/>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9"/>
          <p:cNvSpPr/>
          <p:nvPr/>
        </p:nvSpPr>
        <p:spPr>
          <a:xfrm>
            <a:off x="6866317" y="3588100"/>
            <a:ext cx="1822623" cy="1744695"/>
          </a:xfrm>
          <a:custGeom>
            <a:avLst/>
            <a:gdLst/>
            <a:ahLst/>
            <a:cxnLst/>
            <a:rect l="l" t="t" r="r" b="b"/>
            <a:pathLst>
              <a:path w="19927" h="19075" fill="none" extrusionOk="0">
                <a:moveTo>
                  <a:pt x="19927" y="19074"/>
                </a:moveTo>
                <a:cubicBezTo>
                  <a:pt x="19927" y="19074"/>
                  <a:pt x="11200" y="8719"/>
                  <a:pt x="7353" y="6023"/>
                </a:cubicBezTo>
                <a:cubicBezTo>
                  <a:pt x="3515" y="3319"/>
                  <a:pt x="1" y="1"/>
                  <a:pt x="1" y="1"/>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9"/>
          <p:cNvSpPr/>
          <p:nvPr/>
        </p:nvSpPr>
        <p:spPr>
          <a:xfrm>
            <a:off x="8305030" y="4607075"/>
            <a:ext cx="91" cy="309883"/>
          </a:xfrm>
          <a:custGeom>
            <a:avLst/>
            <a:gdLst/>
            <a:ahLst/>
            <a:cxnLst/>
            <a:rect l="l" t="t" r="r" b="b"/>
            <a:pathLst>
              <a:path w="1" h="3388" fill="none" extrusionOk="0">
                <a:moveTo>
                  <a:pt x="0" y="1"/>
                </a:moveTo>
                <a:lnTo>
                  <a:pt x="0" y="3387"/>
                </a:lnTo>
              </a:path>
            </a:pathLst>
          </a:custGeom>
          <a:noFill/>
          <a:ln w="2775" cap="flat" cmpd="sng">
            <a:solidFill>
              <a:srgbClr val="000000"/>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9"/>
          <p:cNvSpPr/>
          <p:nvPr/>
        </p:nvSpPr>
        <p:spPr>
          <a:xfrm>
            <a:off x="7726871" y="4736591"/>
            <a:ext cx="438575" cy="33659"/>
          </a:xfrm>
          <a:custGeom>
            <a:avLst/>
            <a:gdLst/>
            <a:ahLst/>
            <a:cxnLst/>
            <a:rect l="l" t="t" r="r" b="b"/>
            <a:pathLst>
              <a:path w="4795" h="368" fill="none" extrusionOk="0">
                <a:moveTo>
                  <a:pt x="4795" y="274"/>
                </a:moveTo>
                <a:cubicBezTo>
                  <a:pt x="4795" y="274"/>
                  <a:pt x="999" y="368"/>
                  <a:pt x="1" y="1"/>
                </a:cubicBezTo>
              </a:path>
            </a:pathLst>
          </a:custGeom>
          <a:noFill/>
          <a:ln w="2775" cap="flat" cmpd="sng">
            <a:solidFill>
              <a:srgbClr val="000000"/>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9"/>
          <p:cNvSpPr/>
          <p:nvPr/>
        </p:nvSpPr>
        <p:spPr>
          <a:xfrm>
            <a:off x="7823638" y="4120901"/>
            <a:ext cx="35950" cy="283400"/>
          </a:xfrm>
          <a:custGeom>
            <a:avLst/>
            <a:gdLst/>
            <a:ahLst/>
            <a:cxnLst/>
            <a:rect l="l" t="t" r="r" b="b"/>
            <a:pathLst>
              <a:path w="393" h="3942" fill="none" extrusionOk="0">
                <a:moveTo>
                  <a:pt x="256" y="3941"/>
                </a:moveTo>
                <a:cubicBezTo>
                  <a:pt x="256" y="3941"/>
                  <a:pt x="393" y="1186"/>
                  <a:pt x="0" y="1"/>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9"/>
          <p:cNvSpPr/>
          <p:nvPr/>
        </p:nvSpPr>
        <p:spPr>
          <a:xfrm>
            <a:off x="7260387" y="4235700"/>
            <a:ext cx="489042" cy="103924"/>
          </a:xfrm>
          <a:custGeom>
            <a:avLst/>
            <a:gdLst/>
            <a:ahLst/>
            <a:cxnLst/>
            <a:rect l="l" t="t" r="r" b="b"/>
            <a:pathLst>
              <a:path w="6160" h="1136" fill="none" extrusionOk="0">
                <a:moveTo>
                  <a:pt x="6160" y="862"/>
                </a:moveTo>
                <a:cubicBezTo>
                  <a:pt x="6160" y="862"/>
                  <a:pt x="1818" y="1135"/>
                  <a:pt x="1" y="1"/>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9"/>
          <p:cNvSpPr/>
          <p:nvPr/>
        </p:nvSpPr>
        <p:spPr>
          <a:xfrm>
            <a:off x="7415613" y="3892448"/>
            <a:ext cx="45275" cy="193551"/>
          </a:xfrm>
          <a:custGeom>
            <a:avLst/>
            <a:gdLst/>
            <a:ahLst/>
            <a:cxnLst/>
            <a:rect l="l" t="t" r="r" b="b"/>
            <a:pathLst>
              <a:path w="495" h="2517" fill="none" extrusionOk="0">
                <a:moveTo>
                  <a:pt x="495" y="2517"/>
                </a:moveTo>
                <a:cubicBezTo>
                  <a:pt x="495" y="2517"/>
                  <a:pt x="384" y="785"/>
                  <a:pt x="0"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9"/>
          <p:cNvSpPr/>
          <p:nvPr/>
        </p:nvSpPr>
        <p:spPr>
          <a:xfrm>
            <a:off x="7031038" y="3862718"/>
            <a:ext cx="182656" cy="29726"/>
          </a:xfrm>
          <a:custGeom>
            <a:avLst/>
            <a:gdLst/>
            <a:ahLst/>
            <a:cxnLst/>
            <a:rect l="l" t="t" r="r" b="b"/>
            <a:pathLst>
              <a:path w="1997" h="325" fill="none" extrusionOk="0">
                <a:moveTo>
                  <a:pt x="1997" y="324"/>
                </a:moveTo>
                <a:cubicBezTo>
                  <a:pt x="1997" y="324"/>
                  <a:pt x="581" y="273"/>
                  <a:pt x="1"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9"/>
          <p:cNvSpPr/>
          <p:nvPr/>
        </p:nvSpPr>
        <p:spPr>
          <a:xfrm>
            <a:off x="6256184" y="4404295"/>
            <a:ext cx="1228101" cy="1001725"/>
          </a:xfrm>
          <a:custGeom>
            <a:avLst/>
            <a:gdLst/>
            <a:ahLst/>
            <a:cxnLst/>
            <a:rect l="l" t="t" r="r" b="b"/>
            <a:pathLst>
              <a:path w="13427" h="10952" extrusionOk="0">
                <a:moveTo>
                  <a:pt x="0" y="0"/>
                </a:moveTo>
                <a:cubicBezTo>
                  <a:pt x="1" y="0"/>
                  <a:pt x="1613" y="3557"/>
                  <a:pt x="1800" y="5212"/>
                </a:cubicBezTo>
                <a:cubicBezTo>
                  <a:pt x="1996" y="6875"/>
                  <a:pt x="2611" y="10569"/>
                  <a:pt x="3421" y="10902"/>
                </a:cubicBezTo>
                <a:cubicBezTo>
                  <a:pt x="3504" y="10936"/>
                  <a:pt x="3675" y="10951"/>
                  <a:pt x="3916" y="10951"/>
                </a:cubicBezTo>
                <a:cubicBezTo>
                  <a:pt x="6020" y="10951"/>
                  <a:pt x="13427" y="9784"/>
                  <a:pt x="13427" y="9784"/>
                </a:cubicBezTo>
                <a:cubicBezTo>
                  <a:pt x="13043" y="8778"/>
                  <a:pt x="11004" y="6730"/>
                  <a:pt x="9162" y="6159"/>
                </a:cubicBezTo>
                <a:cubicBezTo>
                  <a:pt x="7311" y="5596"/>
                  <a:pt x="3319" y="3037"/>
                  <a:pt x="2184" y="1894"/>
                </a:cubicBezTo>
                <a:cubicBezTo>
                  <a:pt x="1502" y="1211"/>
                  <a:pt x="768" y="58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9"/>
          <p:cNvSpPr/>
          <p:nvPr/>
        </p:nvSpPr>
        <p:spPr>
          <a:xfrm>
            <a:off x="6295111" y="4459995"/>
            <a:ext cx="725683" cy="966694"/>
          </a:xfrm>
          <a:custGeom>
            <a:avLst/>
            <a:gdLst/>
            <a:ahLst/>
            <a:cxnLst/>
            <a:rect l="l" t="t" r="r" b="b"/>
            <a:pathLst>
              <a:path w="7934" h="10569" fill="none" extrusionOk="0">
                <a:moveTo>
                  <a:pt x="7934" y="10569"/>
                </a:moveTo>
                <a:cubicBezTo>
                  <a:pt x="7934" y="10569"/>
                  <a:pt x="3703" y="3881"/>
                  <a:pt x="1"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9"/>
          <p:cNvSpPr/>
          <p:nvPr/>
        </p:nvSpPr>
        <p:spPr>
          <a:xfrm>
            <a:off x="6786704" y="4854324"/>
            <a:ext cx="91" cy="213937"/>
          </a:xfrm>
          <a:custGeom>
            <a:avLst/>
            <a:gdLst/>
            <a:ahLst/>
            <a:cxnLst/>
            <a:rect l="l" t="t" r="r" b="b"/>
            <a:pathLst>
              <a:path w="1" h="2339" fill="none" extrusionOk="0">
                <a:moveTo>
                  <a:pt x="0" y="1"/>
                </a:moveTo>
                <a:lnTo>
                  <a:pt x="0" y="2338"/>
                </a:ln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9"/>
          <p:cNvSpPr/>
          <p:nvPr/>
        </p:nvSpPr>
        <p:spPr>
          <a:xfrm>
            <a:off x="6482264" y="5094357"/>
            <a:ext cx="395586" cy="112410"/>
          </a:xfrm>
          <a:custGeom>
            <a:avLst/>
            <a:gdLst/>
            <a:ahLst/>
            <a:cxnLst/>
            <a:rect l="l" t="t" r="r" b="b"/>
            <a:pathLst>
              <a:path w="4325" h="1229" fill="none" extrusionOk="0">
                <a:moveTo>
                  <a:pt x="4325" y="1229"/>
                </a:moveTo>
                <a:cubicBezTo>
                  <a:pt x="4325" y="1229"/>
                  <a:pt x="1544" y="742"/>
                  <a:pt x="0"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9"/>
          <p:cNvSpPr/>
          <p:nvPr/>
        </p:nvSpPr>
        <p:spPr>
          <a:xfrm>
            <a:off x="6997922" y="5075932"/>
            <a:ext cx="173326" cy="314457"/>
          </a:xfrm>
          <a:custGeom>
            <a:avLst/>
            <a:gdLst/>
            <a:ahLst/>
            <a:cxnLst/>
            <a:rect l="l" t="t" r="r" b="b"/>
            <a:pathLst>
              <a:path w="1895" h="3438" fill="none" extrusionOk="0">
                <a:moveTo>
                  <a:pt x="1895" y="0"/>
                </a:moveTo>
                <a:cubicBezTo>
                  <a:pt x="1895" y="0"/>
                  <a:pt x="487" y="2926"/>
                  <a:pt x="1" y="3438"/>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9"/>
          <p:cNvSpPr/>
          <p:nvPr/>
        </p:nvSpPr>
        <p:spPr>
          <a:xfrm>
            <a:off x="8538269" y="2306246"/>
            <a:ext cx="898918" cy="1157124"/>
          </a:xfrm>
          <a:custGeom>
            <a:avLst/>
            <a:gdLst/>
            <a:ahLst/>
            <a:cxnLst/>
            <a:rect l="l" t="t" r="r" b="b"/>
            <a:pathLst>
              <a:path w="9828" h="12651" extrusionOk="0">
                <a:moveTo>
                  <a:pt x="1" y="1"/>
                </a:moveTo>
                <a:cubicBezTo>
                  <a:pt x="1" y="1"/>
                  <a:pt x="905" y="2654"/>
                  <a:pt x="1835" y="3745"/>
                </a:cubicBezTo>
                <a:cubicBezTo>
                  <a:pt x="2756" y="4837"/>
                  <a:pt x="3703" y="7345"/>
                  <a:pt x="3984" y="8957"/>
                </a:cubicBezTo>
                <a:cubicBezTo>
                  <a:pt x="4257" y="10569"/>
                  <a:pt x="7456" y="12463"/>
                  <a:pt x="8591" y="12651"/>
                </a:cubicBezTo>
                <a:cubicBezTo>
                  <a:pt x="8591" y="12651"/>
                  <a:pt x="9828" y="5639"/>
                  <a:pt x="9111" y="4743"/>
                </a:cubicBezTo>
                <a:cubicBezTo>
                  <a:pt x="8403" y="3839"/>
                  <a:pt x="5324" y="2986"/>
                  <a:pt x="4778" y="2466"/>
                </a:cubicBezTo>
                <a:cubicBezTo>
                  <a:pt x="4232" y="1946"/>
                  <a:pt x="1"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9"/>
          <p:cNvSpPr/>
          <p:nvPr/>
        </p:nvSpPr>
        <p:spPr>
          <a:xfrm>
            <a:off x="8584738" y="2360850"/>
            <a:ext cx="785335" cy="791282"/>
          </a:xfrm>
          <a:custGeom>
            <a:avLst/>
            <a:gdLst/>
            <a:ahLst/>
            <a:cxnLst/>
            <a:rect l="l" t="t" r="r" b="b"/>
            <a:pathLst>
              <a:path w="9094" h="9248" fill="none" extrusionOk="0">
                <a:moveTo>
                  <a:pt x="9094" y="9247"/>
                </a:moveTo>
                <a:cubicBezTo>
                  <a:pt x="9094" y="9247"/>
                  <a:pt x="3660" y="2944"/>
                  <a:pt x="1" y="1"/>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9"/>
          <p:cNvSpPr/>
          <p:nvPr/>
        </p:nvSpPr>
        <p:spPr>
          <a:xfrm>
            <a:off x="8975213" y="2563724"/>
            <a:ext cx="81201" cy="241200"/>
          </a:xfrm>
          <a:custGeom>
            <a:avLst/>
            <a:gdLst/>
            <a:ahLst/>
            <a:cxnLst/>
            <a:rect l="l" t="t" r="r" b="b"/>
            <a:pathLst>
              <a:path w="888" h="2987" fill="none" extrusionOk="0">
                <a:moveTo>
                  <a:pt x="1" y="1"/>
                </a:moveTo>
                <a:lnTo>
                  <a:pt x="888" y="2986"/>
                </a:ln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9"/>
          <p:cNvSpPr/>
          <p:nvPr/>
        </p:nvSpPr>
        <p:spPr>
          <a:xfrm>
            <a:off x="8902663" y="2917150"/>
            <a:ext cx="348026" cy="99974"/>
          </a:xfrm>
          <a:custGeom>
            <a:avLst/>
            <a:gdLst/>
            <a:ahLst/>
            <a:cxnLst/>
            <a:rect l="l" t="t" r="r" b="b"/>
            <a:pathLst>
              <a:path w="4436" h="1093" fill="none" extrusionOk="0">
                <a:moveTo>
                  <a:pt x="4436" y="1093"/>
                </a:moveTo>
                <a:lnTo>
                  <a:pt x="0" y="1"/>
                </a:ln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9"/>
          <p:cNvSpPr/>
          <p:nvPr/>
        </p:nvSpPr>
        <p:spPr>
          <a:xfrm>
            <a:off x="7935963" y="1927851"/>
            <a:ext cx="219333" cy="241193"/>
          </a:xfrm>
          <a:custGeom>
            <a:avLst/>
            <a:gdLst/>
            <a:ahLst/>
            <a:cxnLst/>
            <a:rect l="l" t="t" r="r" b="b"/>
            <a:pathLst>
              <a:path w="2398" h="2637" extrusionOk="0">
                <a:moveTo>
                  <a:pt x="1" y="1"/>
                </a:moveTo>
                <a:cubicBezTo>
                  <a:pt x="1" y="1"/>
                  <a:pt x="43" y="2312"/>
                  <a:pt x="2312" y="2636"/>
                </a:cubicBezTo>
                <a:cubicBezTo>
                  <a:pt x="2312" y="2636"/>
                  <a:pt x="2398" y="862"/>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9"/>
          <p:cNvSpPr/>
          <p:nvPr/>
        </p:nvSpPr>
        <p:spPr>
          <a:xfrm>
            <a:off x="8108377" y="1910655"/>
            <a:ext cx="236528" cy="315371"/>
          </a:xfrm>
          <a:custGeom>
            <a:avLst/>
            <a:gdLst/>
            <a:ahLst/>
            <a:cxnLst/>
            <a:rect l="l" t="t" r="r" b="b"/>
            <a:pathLst>
              <a:path w="2586" h="3448" extrusionOk="0">
                <a:moveTo>
                  <a:pt x="1826" y="1"/>
                </a:moveTo>
                <a:cubicBezTo>
                  <a:pt x="1818" y="1"/>
                  <a:pt x="1" y="1434"/>
                  <a:pt x="1118" y="3447"/>
                </a:cubicBezTo>
                <a:cubicBezTo>
                  <a:pt x="1118" y="3447"/>
                  <a:pt x="2585" y="2432"/>
                  <a:pt x="18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9"/>
          <p:cNvSpPr/>
          <p:nvPr/>
        </p:nvSpPr>
        <p:spPr>
          <a:xfrm>
            <a:off x="7855656" y="2189352"/>
            <a:ext cx="321499" cy="110764"/>
          </a:xfrm>
          <a:custGeom>
            <a:avLst/>
            <a:gdLst/>
            <a:ahLst/>
            <a:cxnLst/>
            <a:rect l="l" t="t" r="r" b="b"/>
            <a:pathLst>
              <a:path w="3515" h="1211" extrusionOk="0">
                <a:moveTo>
                  <a:pt x="1843" y="0"/>
                </a:moveTo>
                <a:cubicBezTo>
                  <a:pt x="1336" y="0"/>
                  <a:pt x="719" y="128"/>
                  <a:pt x="0" y="502"/>
                </a:cubicBezTo>
                <a:cubicBezTo>
                  <a:pt x="0" y="502"/>
                  <a:pt x="799" y="1211"/>
                  <a:pt x="1870" y="1211"/>
                </a:cubicBezTo>
                <a:cubicBezTo>
                  <a:pt x="2376" y="1211"/>
                  <a:pt x="2943" y="1053"/>
                  <a:pt x="3514" y="588"/>
                </a:cubicBezTo>
                <a:cubicBezTo>
                  <a:pt x="3514" y="588"/>
                  <a:pt x="2931" y="0"/>
                  <a:pt x="18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9"/>
          <p:cNvSpPr/>
          <p:nvPr/>
        </p:nvSpPr>
        <p:spPr>
          <a:xfrm>
            <a:off x="8215301" y="2024622"/>
            <a:ext cx="266163" cy="355890"/>
          </a:xfrm>
          <a:custGeom>
            <a:avLst/>
            <a:gdLst/>
            <a:ahLst/>
            <a:cxnLst/>
            <a:rect l="l" t="t" r="r" b="b"/>
            <a:pathLst>
              <a:path w="2910" h="3891" extrusionOk="0">
                <a:moveTo>
                  <a:pt x="2056" y="0"/>
                </a:moveTo>
                <a:cubicBezTo>
                  <a:pt x="2056" y="0"/>
                  <a:pt x="1" y="1621"/>
                  <a:pt x="1254" y="3890"/>
                </a:cubicBezTo>
                <a:cubicBezTo>
                  <a:pt x="1254" y="3890"/>
                  <a:pt x="2909" y="2747"/>
                  <a:pt x="20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9"/>
          <p:cNvSpPr/>
          <p:nvPr/>
        </p:nvSpPr>
        <p:spPr>
          <a:xfrm>
            <a:off x="7928920" y="2339357"/>
            <a:ext cx="363665" cy="125033"/>
          </a:xfrm>
          <a:custGeom>
            <a:avLst/>
            <a:gdLst/>
            <a:ahLst/>
            <a:cxnLst/>
            <a:rect l="l" t="t" r="r" b="b"/>
            <a:pathLst>
              <a:path w="3976" h="1367" extrusionOk="0">
                <a:moveTo>
                  <a:pt x="2089" y="0"/>
                </a:moveTo>
                <a:cubicBezTo>
                  <a:pt x="1514" y="0"/>
                  <a:pt x="816" y="145"/>
                  <a:pt x="1" y="568"/>
                </a:cubicBezTo>
                <a:cubicBezTo>
                  <a:pt x="1" y="568"/>
                  <a:pt x="905" y="1367"/>
                  <a:pt x="2116" y="1367"/>
                </a:cubicBezTo>
                <a:cubicBezTo>
                  <a:pt x="2689" y="1367"/>
                  <a:pt x="3330" y="1188"/>
                  <a:pt x="3976" y="662"/>
                </a:cubicBezTo>
                <a:cubicBezTo>
                  <a:pt x="3976" y="662"/>
                  <a:pt x="3318" y="0"/>
                  <a:pt x="20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9"/>
          <p:cNvSpPr/>
          <p:nvPr/>
        </p:nvSpPr>
        <p:spPr>
          <a:xfrm>
            <a:off x="8322957" y="2165845"/>
            <a:ext cx="286468" cy="382324"/>
          </a:xfrm>
          <a:custGeom>
            <a:avLst/>
            <a:gdLst/>
            <a:ahLst/>
            <a:cxnLst/>
            <a:rect l="l" t="t" r="r" b="b"/>
            <a:pathLst>
              <a:path w="3132" h="4180" extrusionOk="0">
                <a:moveTo>
                  <a:pt x="2210" y="0"/>
                </a:moveTo>
                <a:cubicBezTo>
                  <a:pt x="2210" y="0"/>
                  <a:pt x="1" y="1741"/>
                  <a:pt x="1357" y="4180"/>
                </a:cubicBezTo>
                <a:cubicBezTo>
                  <a:pt x="1357" y="4180"/>
                  <a:pt x="3131" y="2952"/>
                  <a:pt x="22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9"/>
          <p:cNvSpPr/>
          <p:nvPr/>
        </p:nvSpPr>
        <p:spPr>
          <a:xfrm>
            <a:off x="8016362" y="2503447"/>
            <a:ext cx="390190" cy="134454"/>
          </a:xfrm>
          <a:custGeom>
            <a:avLst/>
            <a:gdLst/>
            <a:ahLst/>
            <a:cxnLst/>
            <a:rect l="l" t="t" r="r" b="b"/>
            <a:pathLst>
              <a:path w="4266" h="1470" extrusionOk="0">
                <a:moveTo>
                  <a:pt x="2239" y="1"/>
                </a:moveTo>
                <a:cubicBezTo>
                  <a:pt x="1623" y="1"/>
                  <a:pt x="874" y="155"/>
                  <a:pt x="0" y="608"/>
                </a:cubicBezTo>
                <a:cubicBezTo>
                  <a:pt x="0" y="608"/>
                  <a:pt x="972" y="1470"/>
                  <a:pt x="2271" y="1470"/>
                </a:cubicBezTo>
                <a:cubicBezTo>
                  <a:pt x="2885" y="1470"/>
                  <a:pt x="3573" y="1277"/>
                  <a:pt x="4265" y="711"/>
                </a:cubicBezTo>
                <a:cubicBezTo>
                  <a:pt x="4265" y="711"/>
                  <a:pt x="3559" y="1"/>
                  <a:pt x="22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9"/>
          <p:cNvSpPr/>
          <p:nvPr/>
        </p:nvSpPr>
        <p:spPr>
          <a:xfrm>
            <a:off x="8461894" y="2319508"/>
            <a:ext cx="324609" cy="437843"/>
          </a:xfrm>
          <a:custGeom>
            <a:avLst/>
            <a:gdLst/>
            <a:ahLst/>
            <a:cxnLst/>
            <a:rect l="l" t="t" r="r" b="b"/>
            <a:pathLst>
              <a:path w="3549" h="4787" extrusionOk="0">
                <a:moveTo>
                  <a:pt x="2695" y="1"/>
                </a:moveTo>
                <a:cubicBezTo>
                  <a:pt x="2695" y="1"/>
                  <a:pt x="0" y="1852"/>
                  <a:pt x="1382" y="4786"/>
                </a:cubicBezTo>
                <a:cubicBezTo>
                  <a:pt x="1382" y="4786"/>
                  <a:pt x="3548" y="3507"/>
                  <a:pt x="26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9"/>
          <p:cNvSpPr/>
          <p:nvPr/>
        </p:nvSpPr>
        <p:spPr>
          <a:xfrm>
            <a:off x="8087340" y="2688025"/>
            <a:ext cx="452569" cy="157869"/>
          </a:xfrm>
          <a:custGeom>
            <a:avLst/>
            <a:gdLst/>
            <a:ahLst/>
            <a:cxnLst/>
            <a:rect l="l" t="t" r="r" b="b"/>
            <a:pathLst>
              <a:path w="4948" h="1726" extrusionOk="0">
                <a:moveTo>
                  <a:pt x="2371" y="0"/>
                </a:moveTo>
                <a:cubicBezTo>
                  <a:pt x="1708" y="0"/>
                  <a:pt x="918" y="147"/>
                  <a:pt x="1" y="552"/>
                </a:cubicBezTo>
                <a:cubicBezTo>
                  <a:pt x="1" y="552"/>
                  <a:pt x="1169" y="1726"/>
                  <a:pt x="2793" y="1726"/>
                </a:cubicBezTo>
                <a:cubicBezTo>
                  <a:pt x="3452" y="1726"/>
                  <a:pt x="4187" y="1532"/>
                  <a:pt x="4948" y="987"/>
                </a:cubicBezTo>
                <a:cubicBezTo>
                  <a:pt x="4948" y="987"/>
                  <a:pt x="4090" y="0"/>
                  <a:pt x="23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9"/>
          <p:cNvSpPr/>
          <p:nvPr/>
        </p:nvSpPr>
        <p:spPr>
          <a:xfrm>
            <a:off x="8571837" y="2427987"/>
            <a:ext cx="419824" cy="567266"/>
          </a:xfrm>
          <a:custGeom>
            <a:avLst/>
            <a:gdLst/>
            <a:ahLst/>
            <a:cxnLst/>
            <a:rect l="l" t="t" r="r" b="b"/>
            <a:pathLst>
              <a:path w="4590" h="6202" extrusionOk="0">
                <a:moveTo>
                  <a:pt x="3498" y="0"/>
                </a:moveTo>
                <a:cubicBezTo>
                  <a:pt x="3498" y="1"/>
                  <a:pt x="1" y="2406"/>
                  <a:pt x="1792" y="6202"/>
                </a:cubicBezTo>
                <a:cubicBezTo>
                  <a:pt x="1792" y="6202"/>
                  <a:pt x="4590" y="4538"/>
                  <a:pt x="34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9"/>
          <p:cNvSpPr/>
          <p:nvPr/>
        </p:nvSpPr>
        <p:spPr>
          <a:xfrm>
            <a:off x="8087340" y="2905440"/>
            <a:ext cx="586839" cy="204333"/>
          </a:xfrm>
          <a:custGeom>
            <a:avLst/>
            <a:gdLst/>
            <a:ahLst/>
            <a:cxnLst/>
            <a:rect l="l" t="t" r="r" b="b"/>
            <a:pathLst>
              <a:path w="6416" h="2234" extrusionOk="0">
                <a:moveTo>
                  <a:pt x="3062" y="1"/>
                </a:moveTo>
                <a:cubicBezTo>
                  <a:pt x="2205" y="1"/>
                  <a:pt x="1185" y="189"/>
                  <a:pt x="1" y="709"/>
                </a:cubicBezTo>
                <a:cubicBezTo>
                  <a:pt x="1" y="709"/>
                  <a:pt x="1513" y="2234"/>
                  <a:pt x="3621" y="2234"/>
                </a:cubicBezTo>
                <a:cubicBezTo>
                  <a:pt x="4475" y="2234"/>
                  <a:pt x="5426" y="1984"/>
                  <a:pt x="6415" y="1280"/>
                </a:cubicBezTo>
                <a:cubicBezTo>
                  <a:pt x="6415" y="1280"/>
                  <a:pt x="5296" y="1"/>
                  <a:pt x="30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9"/>
          <p:cNvSpPr/>
          <p:nvPr/>
        </p:nvSpPr>
        <p:spPr>
          <a:xfrm>
            <a:off x="8716171" y="2687751"/>
            <a:ext cx="457325" cy="618029"/>
          </a:xfrm>
          <a:custGeom>
            <a:avLst/>
            <a:gdLst/>
            <a:ahLst/>
            <a:cxnLst/>
            <a:rect l="l" t="t" r="r" b="b"/>
            <a:pathLst>
              <a:path w="5000" h="6757" extrusionOk="0">
                <a:moveTo>
                  <a:pt x="3805" y="1"/>
                </a:moveTo>
                <a:lnTo>
                  <a:pt x="3805" y="1"/>
                </a:lnTo>
                <a:cubicBezTo>
                  <a:pt x="3805" y="1"/>
                  <a:pt x="1" y="2620"/>
                  <a:pt x="1954" y="6757"/>
                </a:cubicBezTo>
                <a:cubicBezTo>
                  <a:pt x="1954" y="6757"/>
                  <a:pt x="4999" y="4948"/>
                  <a:pt x="38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9"/>
          <p:cNvSpPr/>
          <p:nvPr/>
        </p:nvSpPr>
        <p:spPr>
          <a:xfrm>
            <a:off x="8188227" y="3207735"/>
            <a:ext cx="638792" cy="222534"/>
          </a:xfrm>
          <a:custGeom>
            <a:avLst/>
            <a:gdLst/>
            <a:ahLst/>
            <a:cxnLst/>
            <a:rect l="l" t="t" r="r" b="b"/>
            <a:pathLst>
              <a:path w="6984" h="2433" extrusionOk="0">
                <a:moveTo>
                  <a:pt x="3337" y="1"/>
                </a:moveTo>
                <a:cubicBezTo>
                  <a:pt x="2405" y="1"/>
                  <a:pt x="1295" y="206"/>
                  <a:pt x="6" y="773"/>
                </a:cubicBezTo>
                <a:cubicBezTo>
                  <a:pt x="0" y="773"/>
                  <a:pt x="1645" y="2433"/>
                  <a:pt x="3941" y="2433"/>
                </a:cubicBezTo>
                <a:cubicBezTo>
                  <a:pt x="4871" y="2433"/>
                  <a:pt x="5907" y="2160"/>
                  <a:pt x="6984" y="1396"/>
                </a:cubicBezTo>
                <a:cubicBezTo>
                  <a:pt x="6984" y="1396"/>
                  <a:pt x="5767" y="1"/>
                  <a:pt x="33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9"/>
          <p:cNvSpPr/>
          <p:nvPr/>
        </p:nvSpPr>
        <p:spPr>
          <a:xfrm>
            <a:off x="8873767" y="3007699"/>
            <a:ext cx="442508" cy="604767"/>
          </a:xfrm>
          <a:custGeom>
            <a:avLst/>
            <a:gdLst/>
            <a:ahLst/>
            <a:cxnLst/>
            <a:rect l="l" t="t" r="r" b="b"/>
            <a:pathLst>
              <a:path w="4838" h="6612" extrusionOk="0">
                <a:moveTo>
                  <a:pt x="3976" y="0"/>
                </a:moveTo>
                <a:cubicBezTo>
                  <a:pt x="3975" y="0"/>
                  <a:pt x="1" y="2355"/>
                  <a:pt x="1673" y="6611"/>
                </a:cubicBezTo>
                <a:cubicBezTo>
                  <a:pt x="1673" y="6611"/>
                  <a:pt x="4837" y="5007"/>
                  <a:pt x="39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9"/>
          <p:cNvSpPr/>
          <p:nvPr/>
        </p:nvSpPr>
        <p:spPr>
          <a:xfrm>
            <a:off x="8323780" y="3487164"/>
            <a:ext cx="633578" cy="228022"/>
          </a:xfrm>
          <a:custGeom>
            <a:avLst/>
            <a:gdLst/>
            <a:ahLst/>
            <a:cxnLst/>
            <a:rect l="l" t="t" r="r" b="b"/>
            <a:pathLst>
              <a:path w="6927" h="2493" extrusionOk="0">
                <a:moveTo>
                  <a:pt x="2945" y="1"/>
                </a:moveTo>
                <a:cubicBezTo>
                  <a:pt x="2105" y="1"/>
                  <a:pt x="1125" y="157"/>
                  <a:pt x="0" y="567"/>
                </a:cubicBezTo>
                <a:cubicBezTo>
                  <a:pt x="0" y="567"/>
                  <a:pt x="1676" y="2493"/>
                  <a:pt x="4138" y="2493"/>
                </a:cubicBezTo>
                <a:cubicBezTo>
                  <a:pt x="4987" y="2493"/>
                  <a:pt x="5928" y="2264"/>
                  <a:pt x="6927" y="1651"/>
                </a:cubicBezTo>
                <a:cubicBezTo>
                  <a:pt x="6927" y="1651"/>
                  <a:pt x="5670" y="1"/>
                  <a:pt x="29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9"/>
          <p:cNvSpPr/>
          <p:nvPr/>
        </p:nvSpPr>
        <p:spPr>
          <a:xfrm>
            <a:off x="8139659" y="2162736"/>
            <a:ext cx="1230387" cy="2474128"/>
          </a:xfrm>
          <a:custGeom>
            <a:avLst/>
            <a:gdLst/>
            <a:ahLst/>
            <a:cxnLst/>
            <a:rect l="l" t="t" r="r" b="b"/>
            <a:pathLst>
              <a:path w="13452" h="27050" fill="none" extrusionOk="0">
                <a:moveTo>
                  <a:pt x="0" y="0"/>
                </a:moveTo>
                <a:cubicBezTo>
                  <a:pt x="0" y="0"/>
                  <a:pt x="3651" y="4649"/>
                  <a:pt x="6167" y="9341"/>
                </a:cubicBezTo>
                <a:cubicBezTo>
                  <a:pt x="8684" y="14041"/>
                  <a:pt x="12915" y="24430"/>
                  <a:pt x="13452" y="27049"/>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9"/>
          <p:cNvSpPr/>
          <p:nvPr/>
        </p:nvSpPr>
        <p:spPr>
          <a:xfrm>
            <a:off x="9015814" y="3524208"/>
            <a:ext cx="204516" cy="815410"/>
          </a:xfrm>
          <a:custGeom>
            <a:avLst/>
            <a:gdLst/>
            <a:ahLst/>
            <a:cxnLst/>
            <a:rect l="l" t="t" r="r" b="b"/>
            <a:pathLst>
              <a:path w="2236" h="8915" extrusionOk="0">
                <a:moveTo>
                  <a:pt x="529" y="0"/>
                </a:moveTo>
                <a:lnTo>
                  <a:pt x="529" y="0"/>
                </a:lnTo>
                <a:cubicBezTo>
                  <a:pt x="0" y="3984"/>
                  <a:pt x="2235" y="8914"/>
                  <a:pt x="2235" y="8914"/>
                </a:cubicBezTo>
                <a:lnTo>
                  <a:pt x="2235" y="1092"/>
                </a:lnTo>
                <a:cubicBezTo>
                  <a:pt x="1954" y="614"/>
                  <a:pt x="529" y="0"/>
                  <a:pt x="529" y="0"/>
                </a:cubicBezTo>
                <a:close/>
              </a:path>
            </a:pathLst>
          </a:custGeom>
          <a:solidFill>
            <a:srgbClr val="14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9"/>
          <p:cNvSpPr/>
          <p:nvPr/>
        </p:nvSpPr>
        <p:spPr>
          <a:xfrm>
            <a:off x="7823642" y="3781685"/>
            <a:ext cx="1175051" cy="1381487"/>
          </a:xfrm>
          <a:custGeom>
            <a:avLst/>
            <a:gdLst/>
            <a:ahLst/>
            <a:cxnLst/>
            <a:rect l="l" t="t" r="r" b="b"/>
            <a:pathLst>
              <a:path w="12847" h="15104" extrusionOk="0">
                <a:moveTo>
                  <a:pt x="0" y="0"/>
                </a:moveTo>
                <a:cubicBezTo>
                  <a:pt x="0" y="0"/>
                  <a:pt x="751" y="5545"/>
                  <a:pt x="1340" y="6577"/>
                </a:cubicBezTo>
                <a:cubicBezTo>
                  <a:pt x="1899" y="7557"/>
                  <a:pt x="7330" y="15104"/>
                  <a:pt x="9986" y="15104"/>
                </a:cubicBezTo>
                <a:cubicBezTo>
                  <a:pt x="10126" y="15104"/>
                  <a:pt x="10258" y="15083"/>
                  <a:pt x="10381" y="15039"/>
                </a:cubicBezTo>
                <a:cubicBezTo>
                  <a:pt x="12847" y="14151"/>
                  <a:pt x="11166" y="9349"/>
                  <a:pt x="11166" y="9349"/>
                </a:cubicBezTo>
                <a:cubicBezTo>
                  <a:pt x="10288" y="7182"/>
                  <a:pt x="7311" y="3284"/>
                  <a:pt x="5263" y="2064"/>
                </a:cubicBezTo>
                <a:cubicBezTo>
                  <a:pt x="3216" y="845"/>
                  <a:pt x="1" y="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9"/>
          <p:cNvSpPr/>
          <p:nvPr/>
        </p:nvSpPr>
        <p:spPr>
          <a:xfrm>
            <a:off x="7878287" y="3837025"/>
            <a:ext cx="982294" cy="1246841"/>
          </a:xfrm>
          <a:custGeom>
            <a:avLst/>
            <a:gdLst/>
            <a:ahLst/>
            <a:cxnLst/>
            <a:rect l="l" t="t" r="r" b="b"/>
            <a:pathLst>
              <a:path w="11337" h="14237" fill="none" extrusionOk="0">
                <a:moveTo>
                  <a:pt x="11337" y="14237"/>
                </a:moveTo>
                <a:cubicBezTo>
                  <a:pt x="11337" y="14237"/>
                  <a:pt x="7038" y="5331"/>
                  <a:pt x="0"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9"/>
          <p:cNvSpPr/>
          <p:nvPr/>
        </p:nvSpPr>
        <p:spPr>
          <a:xfrm>
            <a:off x="7163530" y="4606343"/>
            <a:ext cx="868460" cy="820350"/>
          </a:xfrm>
          <a:custGeom>
            <a:avLst/>
            <a:gdLst/>
            <a:ahLst/>
            <a:cxnLst/>
            <a:rect l="l" t="t" r="r" b="b"/>
            <a:pathLst>
              <a:path w="9495" h="8969" extrusionOk="0">
                <a:moveTo>
                  <a:pt x="1" y="0"/>
                </a:moveTo>
                <a:cubicBezTo>
                  <a:pt x="1" y="1"/>
                  <a:pt x="137" y="7933"/>
                  <a:pt x="897" y="8735"/>
                </a:cubicBezTo>
                <a:cubicBezTo>
                  <a:pt x="1055" y="8903"/>
                  <a:pt x="1516" y="8969"/>
                  <a:pt x="2146" y="8969"/>
                </a:cubicBezTo>
                <a:cubicBezTo>
                  <a:pt x="4531" y="8969"/>
                  <a:pt x="9341" y="8019"/>
                  <a:pt x="9341" y="8019"/>
                </a:cubicBezTo>
                <a:cubicBezTo>
                  <a:pt x="9495" y="6918"/>
                  <a:pt x="7635" y="4163"/>
                  <a:pt x="6160" y="3011"/>
                </a:cubicBezTo>
                <a:cubicBezTo>
                  <a:pt x="4684" y="1860"/>
                  <a:pt x="1" y="1"/>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9"/>
          <p:cNvSpPr/>
          <p:nvPr/>
        </p:nvSpPr>
        <p:spPr>
          <a:xfrm>
            <a:off x="7191543" y="4648975"/>
            <a:ext cx="507265" cy="791264"/>
          </a:xfrm>
          <a:custGeom>
            <a:avLst/>
            <a:gdLst/>
            <a:ahLst/>
            <a:cxnLst/>
            <a:rect l="l" t="t" r="r" b="b"/>
            <a:pathLst>
              <a:path w="5546" h="8651" fill="none" extrusionOk="0">
                <a:moveTo>
                  <a:pt x="5545" y="8650"/>
                </a:moveTo>
                <a:cubicBezTo>
                  <a:pt x="5545" y="8650"/>
                  <a:pt x="871" y="2833"/>
                  <a:pt x="1" y="1"/>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9"/>
          <p:cNvSpPr/>
          <p:nvPr/>
        </p:nvSpPr>
        <p:spPr>
          <a:xfrm>
            <a:off x="6255361" y="4989403"/>
            <a:ext cx="426135" cy="322323"/>
          </a:xfrm>
          <a:custGeom>
            <a:avLst/>
            <a:gdLst/>
            <a:ahLst/>
            <a:cxnLst/>
            <a:rect l="l" t="t" r="r" b="b"/>
            <a:pathLst>
              <a:path w="4659" h="3524" extrusionOk="0">
                <a:moveTo>
                  <a:pt x="1" y="1"/>
                </a:moveTo>
                <a:cubicBezTo>
                  <a:pt x="1" y="1"/>
                  <a:pt x="146" y="3080"/>
                  <a:pt x="1093" y="3387"/>
                </a:cubicBezTo>
                <a:cubicBezTo>
                  <a:pt x="1411" y="3489"/>
                  <a:pt x="1914" y="3524"/>
                  <a:pt x="2442" y="3524"/>
                </a:cubicBezTo>
                <a:cubicBezTo>
                  <a:pt x="3498" y="3524"/>
                  <a:pt x="4658" y="3387"/>
                  <a:pt x="4658" y="3387"/>
                </a:cubicBezTo>
                <a:cubicBezTo>
                  <a:pt x="4658" y="3387"/>
                  <a:pt x="4129" y="2312"/>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9"/>
          <p:cNvSpPr/>
          <p:nvPr/>
        </p:nvSpPr>
        <p:spPr>
          <a:xfrm rot="-576410">
            <a:off x="-343346" y="3339569"/>
            <a:ext cx="2423577" cy="2108140"/>
          </a:xfrm>
          <a:custGeom>
            <a:avLst/>
            <a:gdLst/>
            <a:ahLst/>
            <a:cxnLst/>
            <a:rect l="l" t="t" r="r" b="b"/>
            <a:pathLst>
              <a:path w="19518" h="16978" extrusionOk="0">
                <a:moveTo>
                  <a:pt x="5837" y="1"/>
                </a:moveTo>
                <a:cubicBezTo>
                  <a:pt x="5582" y="1"/>
                  <a:pt x="5334" y="166"/>
                  <a:pt x="5127" y="337"/>
                </a:cubicBezTo>
                <a:cubicBezTo>
                  <a:pt x="3771" y="1437"/>
                  <a:pt x="2679" y="2819"/>
                  <a:pt x="1920" y="4389"/>
                </a:cubicBezTo>
                <a:cubicBezTo>
                  <a:pt x="811" y="6709"/>
                  <a:pt x="0" y="9251"/>
                  <a:pt x="248" y="11801"/>
                </a:cubicBezTo>
                <a:cubicBezTo>
                  <a:pt x="376" y="13081"/>
                  <a:pt x="896" y="14505"/>
                  <a:pt x="2099" y="14932"/>
                </a:cubicBezTo>
                <a:cubicBezTo>
                  <a:pt x="2379" y="15031"/>
                  <a:pt x="2671" y="15065"/>
                  <a:pt x="2966" y="15065"/>
                </a:cubicBezTo>
                <a:cubicBezTo>
                  <a:pt x="3462" y="15065"/>
                  <a:pt x="3970" y="14968"/>
                  <a:pt x="4462" y="14915"/>
                </a:cubicBezTo>
                <a:cubicBezTo>
                  <a:pt x="4834" y="14872"/>
                  <a:pt x="5205" y="14852"/>
                  <a:pt x="5575" y="14852"/>
                </a:cubicBezTo>
                <a:cubicBezTo>
                  <a:pt x="9236" y="14852"/>
                  <a:pt x="12778" y="16777"/>
                  <a:pt x="16489" y="16970"/>
                </a:cubicBezTo>
                <a:cubicBezTo>
                  <a:pt x="16588" y="16975"/>
                  <a:pt x="16688" y="16978"/>
                  <a:pt x="16789" y="16978"/>
                </a:cubicBezTo>
                <a:cubicBezTo>
                  <a:pt x="17757" y="16978"/>
                  <a:pt x="18813" y="16737"/>
                  <a:pt x="19261" y="15896"/>
                </a:cubicBezTo>
                <a:cubicBezTo>
                  <a:pt x="19517" y="15409"/>
                  <a:pt x="19500" y="14829"/>
                  <a:pt x="19475" y="14283"/>
                </a:cubicBezTo>
                <a:cubicBezTo>
                  <a:pt x="19440" y="13806"/>
                  <a:pt x="19389" y="13302"/>
                  <a:pt x="19074" y="12953"/>
                </a:cubicBezTo>
                <a:cubicBezTo>
                  <a:pt x="18891" y="12761"/>
                  <a:pt x="18573" y="12628"/>
                  <a:pt x="18299" y="12628"/>
                </a:cubicBezTo>
                <a:cubicBezTo>
                  <a:pt x="18099" y="12628"/>
                  <a:pt x="17922" y="12698"/>
                  <a:pt x="17836" y="12866"/>
                </a:cubicBezTo>
                <a:lnTo>
                  <a:pt x="17836" y="12866"/>
                </a:lnTo>
                <a:cubicBezTo>
                  <a:pt x="18059" y="12354"/>
                  <a:pt x="17877" y="11760"/>
                  <a:pt x="17393" y="11469"/>
                </a:cubicBezTo>
                <a:cubicBezTo>
                  <a:pt x="17203" y="11365"/>
                  <a:pt x="16982" y="11310"/>
                  <a:pt x="16768" y="11310"/>
                </a:cubicBezTo>
                <a:cubicBezTo>
                  <a:pt x="16435" y="11310"/>
                  <a:pt x="16118" y="11442"/>
                  <a:pt x="15952" y="11733"/>
                </a:cubicBezTo>
                <a:cubicBezTo>
                  <a:pt x="16088" y="11281"/>
                  <a:pt x="16139" y="10812"/>
                  <a:pt x="16097" y="10343"/>
                </a:cubicBezTo>
                <a:cubicBezTo>
                  <a:pt x="16080" y="10129"/>
                  <a:pt x="16028" y="9882"/>
                  <a:pt x="15824" y="9788"/>
                </a:cubicBezTo>
                <a:cubicBezTo>
                  <a:pt x="15767" y="9760"/>
                  <a:pt x="15708" y="9748"/>
                  <a:pt x="15648" y="9748"/>
                </a:cubicBezTo>
                <a:cubicBezTo>
                  <a:pt x="15491" y="9748"/>
                  <a:pt x="15328" y="9830"/>
                  <a:pt x="15193" y="9916"/>
                </a:cubicBezTo>
                <a:cubicBezTo>
                  <a:pt x="14647" y="10264"/>
                  <a:pt x="14101" y="10575"/>
                  <a:pt x="13671" y="11040"/>
                </a:cubicBezTo>
                <a:lnTo>
                  <a:pt x="13671" y="11040"/>
                </a:lnTo>
                <a:cubicBezTo>
                  <a:pt x="13818" y="10812"/>
                  <a:pt x="13776" y="10475"/>
                  <a:pt x="13589" y="10266"/>
                </a:cubicBezTo>
                <a:cubicBezTo>
                  <a:pt x="13403" y="10059"/>
                  <a:pt x="13122" y="9965"/>
                  <a:pt x="12840" y="9965"/>
                </a:cubicBezTo>
                <a:cubicBezTo>
                  <a:pt x="12785" y="9965"/>
                  <a:pt x="12730" y="9969"/>
                  <a:pt x="12676" y="9976"/>
                </a:cubicBezTo>
                <a:cubicBezTo>
                  <a:pt x="12343" y="10018"/>
                  <a:pt x="11857" y="9959"/>
                  <a:pt x="11559" y="10104"/>
                </a:cubicBezTo>
                <a:cubicBezTo>
                  <a:pt x="12463" y="9660"/>
                  <a:pt x="13137" y="8858"/>
                  <a:pt x="13427" y="7894"/>
                </a:cubicBezTo>
                <a:cubicBezTo>
                  <a:pt x="13512" y="7587"/>
                  <a:pt x="13563" y="7246"/>
                  <a:pt x="13444" y="6948"/>
                </a:cubicBezTo>
                <a:cubicBezTo>
                  <a:pt x="13345" y="6693"/>
                  <a:pt x="13041" y="6544"/>
                  <a:pt x="12760" y="6544"/>
                </a:cubicBezTo>
                <a:cubicBezTo>
                  <a:pt x="12702" y="6544"/>
                  <a:pt x="12645" y="6551"/>
                  <a:pt x="12591" y="6564"/>
                </a:cubicBezTo>
                <a:cubicBezTo>
                  <a:pt x="12975" y="5992"/>
                  <a:pt x="13461" y="5497"/>
                  <a:pt x="13768" y="4883"/>
                </a:cubicBezTo>
                <a:cubicBezTo>
                  <a:pt x="14075" y="4278"/>
                  <a:pt x="14152" y="3467"/>
                  <a:pt x="13717" y="2947"/>
                </a:cubicBezTo>
                <a:cubicBezTo>
                  <a:pt x="13420" y="2599"/>
                  <a:pt x="12964" y="2457"/>
                  <a:pt x="12501" y="2457"/>
                </a:cubicBezTo>
                <a:cubicBezTo>
                  <a:pt x="12270" y="2457"/>
                  <a:pt x="12038" y="2492"/>
                  <a:pt x="11823" y="2555"/>
                </a:cubicBezTo>
                <a:cubicBezTo>
                  <a:pt x="11175" y="2742"/>
                  <a:pt x="10637" y="3049"/>
                  <a:pt x="9998" y="3297"/>
                </a:cubicBezTo>
                <a:cubicBezTo>
                  <a:pt x="10134" y="2973"/>
                  <a:pt x="10271" y="2631"/>
                  <a:pt x="10271" y="2282"/>
                </a:cubicBezTo>
                <a:cubicBezTo>
                  <a:pt x="10271" y="1932"/>
                  <a:pt x="10117" y="1548"/>
                  <a:pt x="9793" y="1395"/>
                </a:cubicBezTo>
                <a:cubicBezTo>
                  <a:pt x="9682" y="1343"/>
                  <a:pt x="9566" y="1322"/>
                  <a:pt x="9447" y="1322"/>
                </a:cubicBezTo>
                <a:cubicBezTo>
                  <a:pt x="9210" y="1322"/>
                  <a:pt x="8966" y="1406"/>
                  <a:pt x="8744" y="1497"/>
                </a:cubicBezTo>
                <a:cubicBezTo>
                  <a:pt x="7712" y="1906"/>
                  <a:pt x="6722" y="2324"/>
                  <a:pt x="5835" y="2990"/>
                </a:cubicBezTo>
                <a:cubicBezTo>
                  <a:pt x="6321" y="2410"/>
                  <a:pt x="6560" y="1659"/>
                  <a:pt x="6517" y="900"/>
                </a:cubicBezTo>
                <a:cubicBezTo>
                  <a:pt x="6492" y="541"/>
                  <a:pt x="6347" y="124"/>
                  <a:pt x="5989" y="21"/>
                </a:cubicBezTo>
                <a:cubicBezTo>
                  <a:pt x="5938" y="7"/>
                  <a:pt x="5887" y="1"/>
                  <a:pt x="58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3"/>
          <p:cNvSpPr txBox="1">
            <a:spLocks noGrp="1"/>
          </p:cNvSpPr>
          <p:nvPr>
            <p:ph type="title"/>
          </p:nvPr>
        </p:nvSpPr>
        <p:spPr>
          <a:xfrm>
            <a:off x="691084" y="3446250"/>
            <a:ext cx="3429000" cy="683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7" name="Google Shape;47;p3"/>
          <p:cNvSpPr txBox="1">
            <a:spLocks noGrp="1"/>
          </p:cNvSpPr>
          <p:nvPr>
            <p:ph type="title" idx="2" hasCustomPrompt="1"/>
          </p:nvPr>
        </p:nvSpPr>
        <p:spPr>
          <a:xfrm>
            <a:off x="654952" y="1525775"/>
            <a:ext cx="2913600" cy="18024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3000">
                <a:solidFill>
                  <a:schemeClr val="accent4"/>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8" name="Google Shape;48;p3"/>
          <p:cNvSpPr txBox="1">
            <a:spLocks noGrp="1"/>
          </p:cNvSpPr>
          <p:nvPr>
            <p:ph type="subTitle" idx="1"/>
          </p:nvPr>
        </p:nvSpPr>
        <p:spPr>
          <a:xfrm>
            <a:off x="625204" y="4177525"/>
            <a:ext cx="4022100" cy="34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49" name="Google Shape;49;p3"/>
          <p:cNvGrpSpPr/>
          <p:nvPr/>
        </p:nvGrpSpPr>
        <p:grpSpPr>
          <a:xfrm>
            <a:off x="5616363" y="736375"/>
            <a:ext cx="3917370" cy="4749779"/>
            <a:chOff x="5616363" y="736375"/>
            <a:chExt cx="3917370" cy="4749779"/>
          </a:xfrm>
        </p:grpSpPr>
        <p:grpSp>
          <p:nvGrpSpPr>
            <p:cNvPr id="50" name="Google Shape;50;p3"/>
            <p:cNvGrpSpPr/>
            <p:nvPr/>
          </p:nvGrpSpPr>
          <p:grpSpPr>
            <a:xfrm>
              <a:off x="7586078" y="1156181"/>
              <a:ext cx="1864977" cy="3357346"/>
              <a:chOff x="7586078" y="1156181"/>
              <a:chExt cx="1864977" cy="3357346"/>
            </a:xfrm>
          </p:grpSpPr>
          <p:sp>
            <p:nvSpPr>
              <p:cNvPr id="51" name="Google Shape;51;p3"/>
              <p:cNvSpPr/>
              <p:nvPr/>
            </p:nvSpPr>
            <p:spPr>
              <a:xfrm>
                <a:off x="7684975" y="1177357"/>
                <a:ext cx="270111" cy="297032"/>
              </a:xfrm>
              <a:custGeom>
                <a:avLst/>
                <a:gdLst/>
                <a:ahLst/>
                <a:cxnLst/>
                <a:rect l="l" t="t" r="r" b="b"/>
                <a:pathLst>
                  <a:path w="2398" h="2637" extrusionOk="0">
                    <a:moveTo>
                      <a:pt x="1" y="1"/>
                    </a:moveTo>
                    <a:cubicBezTo>
                      <a:pt x="1" y="1"/>
                      <a:pt x="43" y="2312"/>
                      <a:pt x="2312" y="2636"/>
                    </a:cubicBezTo>
                    <a:cubicBezTo>
                      <a:pt x="2312" y="2636"/>
                      <a:pt x="2398" y="862"/>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7897299" y="1156181"/>
                <a:ext cx="291287" cy="388383"/>
              </a:xfrm>
              <a:custGeom>
                <a:avLst/>
                <a:gdLst/>
                <a:ahLst/>
                <a:cxnLst/>
                <a:rect l="l" t="t" r="r" b="b"/>
                <a:pathLst>
                  <a:path w="2586" h="3448" extrusionOk="0">
                    <a:moveTo>
                      <a:pt x="1826" y="1"/>
                    </a:moveTo>
                    <a:cubicBezTo>
                      <a:pt x="1818" y="1"/>
                      <a:pt x="1" y="1434"/>
                      <a:pt x="1118" y="3447"/>
                    </a:cubicBezTo>
                    <a:cubicBezTo>
                      <a:pt x="1118" y="3447"/>
                      <a:pt x="2585" y="2432"/>
                      <a:pt x="18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7586078" y="1499393"/>
                <a:ext cx="395930" cy="136407"/>
              </a:xfrm>
              <a:custGeom>
                <a:avLst/>
                <a:gdLst/>
                <a:ahLst/>
                <a:cxnLst/>
                <a:rect l="l" t="t" r="r" b="b"/>
                <a:pathLst>
                  <a:path w="3515" h="1211" extrusionOk="0">
                    <a:moveTo>
                      <a:pt x="1843" y="0"/>
                    </a:moveTo>
                    <a:cubicBezTo>
                      <a:pt x="1336" y="0"/>
                      <a:pt x="719" y="128"/>
                      <a:pt x="0" y="502"/>
                    </a:cubicBezTo>
                    <a:cubicBezTo>
                      <a:pt x="0" y="502"/>
                      <a:pt x="799" y="1211"/>
                      <a:pt x="1870" y="1211"/>
                    </a:cubicBezTo>
                    <a:cubicBezTo>
                      <a:pt x="2376" y="1211"/>
                      <a:pt x="2943" y="1053"/>
                      <a:pt x="3514" y="588"/>
                    </a:cubicBezTo>
                    <a:cubicBezTo>
                      <a:pt x="3514" y="588"/>
                      <a:pt x="2931" y="0"/>
                      <a:pt x="18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28974" y="1296530"/>
                <a:ext cx="327782" cy="438282"/>
              </a:xfrm>
              <a:custGeom>
                <a:avLst/>
                <a:gdLst/>
                <a:ahLst/>
                <a:cxnLst/>
                <a:rect l="l" t="t" r="r" b="b"/>
                <a:pathLst>
                  <a:path w="2910" h="3891" extrusionOk="0">
                    <a:moveTo>
                      <a:pt x="2056" y="0"/>
                    </a:moveTo>
                    <a:cubicBezTo>
                      <a:pt x="2056" y="0"/>
                      <a:pt x="1" y="1621"/>
                      <a:pt x="1254" y="3890"/>
                    </a:cubicBezTo>
                    <a:cubicBezTo>
                      <a:pt x="1254" y="3890"/>
                      <a:pt x="2909" y="2747"/>
                      <a:pt x="20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7676301" y="1684121"/>
                <a:ext cx="447857" cy="153979"/>
              </a:xfrm>
              <a:custGeom>
                <a:avLst/>
                <a:gdLst/>
                <a:ahLst/>
                <a:cxnLst/>
                <a:rect l="l" t="t" r="r" b="b"/>
                <a:pathLst>
                  <a:path w="3976" h="1367" extrusionOk="0">
                    <a:moveTo>
                      <a:pt x="2089" y="0"/>
                    </a:moveTo>
                    <a:cubicBezTo>
                      <a:pt x="1514" y="0"/>
                      <a:pt x="816" y="145"/>
                      <a:pt x="1" y="568"/>
                    </a:cubicBezTo>
                    <a:cubicBezTo>
                      <a:pt x="1" y="568"/>
                      <a:pt x="905" y="1367"/>
                      <a:pt x="2116" y="1367"/>
                    </a:cubicBezTo>
                    <a:cubicBezTo>
                      <a:pt x="2689" y="1367"/>
                      <a:pt x="3330" y="1188"/>
                      <a:pt x="3976" y="662"/>
                    </a:cubicBezTo>
                    <a:cubicBezTo>
                      <a:pt x="3976" y="662"/>
                      <a:pt x="3318" y="0"/>
                      <a:pt x="20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61549" y="1470445"/>
                <a:ext cx="352788" cy="470835"/>
              </a:xfrm>
              <a:custGeom>
                <a:avLst/>
                <a:gdLst/>
                <a:ahLst/>
                <a:cxnLst/>
                <a:rect l="l" t="t" r="r" b="b"/>
                <a:pathLst>
                  <a:path w="3132" h="4180" extrusionOk="0">
                    <a:moveTo>
                      <a:pt x="2210" y="0"/>
                    </a:moveTo>
                    <a:cubicBezTo>
                      <a:pt x="2210" y="0"/>
                      <a:pt x="1" y="1741"/>
                      <a:pt x="1357" y="4180"/>
                    </a:cubicBezTo>
                    <a:cubicBezTo>
                      <a:pt x="1357" y="4180"/>
                      <a:pt x="3131" y="2952"/>
                      <a:pt x="22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7783984" y="1886196"/>
                <a:ext cx="480522" cy="165581"/>
              </a:xfrm>
              <a:custGeom>
                <a:avLst/>
                <a:gdLst/>
                <a:ahLst/>
                <a:cxnLst/>
                <a:rect l="l" t="t" r="r" b="b"/>
                <a:pathLst>
                  <a:path w="4266" h="1470" extrusionOk="0">
                    <a:moveTo>
                      <a:pt x="2239" y="1"/>
                    </a:moveTo>
                    <a:cubicBezTo>
                      <a:pt x="1623" y="1"/>
                      <a:pt x="874" y="155"/>
                      <a:pt x="0" y="608"/>
                    </a:cubicBezTo>
                    <a:cubicBezTo>
                      <a:pt x="0" y="608"/>
                      <a:pt x="972" y="1470"/>
                      <a:pt x="2271" y="1470"/>
                    </a:cubicBezTo>
                    <a:cubicBezTo>
                      <a:pt x="2885" y="1470"/>
                      <a:pt x="3573" y="1277"/>
                      <a:pt x="4265" y="711"/>
                    </a:cubicBezTo>
                    <a:cubicBezTo>
                      <a:pt x="4265" y="711"/>
                      <a:pt x="3559" y="1"/>
                      <a:pt x="22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332648" y="1659679"/>
                <a:ext cx="399759" cy="539208"/>
              </a:xfrm>
              <a:custGeom>
                <a:avLst/>
                <a:gdLst/>
                <a:ahLst/>
                <a:cxnLst/>
                <a:rect l="l" t="t" r="r" b="b"/>
                <a:pathLst>
                  <a:path w="3549" h="4787" extrusionOk="0">
                    <a:moveTo>
                      <a:pt x="2695" y="1"/>
                    </a:moveTo>
                    <a:cubicBezTo>
                      <a:pt x="2695" y="1"/>
                      <a:pt x="0" y="1852"/>
                      <a:pt x="1382" y="4786"/>
                    </a:cubicBezTo>
                    <a:cubicBezTo>
                      <a:pt x="1382" y="4786"/>
                      <a:pt x="3548" y="3507"/>
                      <a:pt x="26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7871392" y="2113502"/>
                <a:ext cx="557343" cy="194417"/>
              </a:xfrm>
              <a:custGeom>
                <a:avLst/>
                <a:gdLst/>
                <a:ahLst/>
                <a:cxnLst/>
                <a:rect l="l" t="t" r="r" b="b"/>
                <a:pathLst>
                  <a:path w="4948" h="1726" extrusionOk="0">
                    <a:moveTo>
                      <a:pt x="2371" y="0"/>
                    </a:moveTo>
                    <a:cubicBezTo>
                      <a:pt x="1708" y="0"/>
                      <a:pt x="918" y="147"/>
                      <a:pt x="1" y="552"/>
                    </a:cubicBezTo>
                    <a:cubicBezTo>
                      <a:pt x="1" y="552"/>
                      <a:pt x="1169" y="1726"/>
                      <a:pt x="2793" y="1726"/>
                    </a:cubicBezTo>
                    <a:cubicBezTo>
                      <a:pt x="3452" y="1726"/>
                      <a:pt x="4187" y="1532"/>
                      <a:pt x="4948" y="987"/>
                    </a:cubicBezTo>
                    <a:cubicBezTo>
                      <a:pt x="4948" y="987"/>
                      <a:pt x="4090" y="0"/>
                      <a:pt x="23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8468040" y="1793269"/>
                <a:ext cx="517018" cy="698593"/>
              </a:xfrm>
              <a:custGeom>
                <a:avLst/>
                <a:gdLst/>
                <a:ahLst/>
                <a:cxnLst/>
                <a:rect l="l" t="t" r="r" b="b"/>
                <a:pathLst>
                  <a:path w="4590" h="6202" extrusionOk="0">
                    <a:moveTo>
                      <a:pt x="3498" y="0"/>
                    </a:moveTo>
                    <a:cubicBezTo>
                      <a:pt x="3498" y="1"/>
                      <a:pt x="1" y="2406"/>
                      <a:pt x="1792" y="6202"/>
                    </a:cubicBezTo>
                    <a:cubicBezTo>
                      <a:pt x="1792" y="6202"/>
                      <a:pt x="4590" y="4538"/>
                      <a:pt x="34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871392" y="2381246"/>
                <a:ext cx="722698" cy="251638"/>
              </a:xfrm>
              <a:custGeom>
                <a:avLst/>
                <a:gdLst/>
                <a:ahLst/>
                <a:cxnLst/>
                <a:rect l="l" t="t" r="r" b="b"/>
                <a:pathLst>
                  <a:path w="6416" h="2234" extrusionOk="0">
                    <a:moveTo>
                      <a:pt x="3062" y="1"/>
                    </a:moveTo>
                    <a:cubicBezTo>
                      <a:pt x="2205" y="1"/>
                      <a:pt x="1185" y="189"/>
                      <a:pt x="1" y="709"/>
                    </a:cubicBezTo>
                    <a:cubicBezTo>
                      <a:pt x="1" y="709"/>
                      <a:pt x="1513" y="2234"/>
                      <a:pt x="3621" y="2234"/>
                    </a:cubicBezTo>
                    <a:cubicBezTo>
                      <a:pt x="4475" y="2234"/>
                      <a:pt x="5426" y="1984"/>
                      <a:pt x="6415" y="1280"/>
                    </a:cubicBezTo>
                    <a:cubicBezTo>
                      <a:pt x="6415" y="1280"/>
                      <a:pt x="5296" y="1"/>
                      <a:pt x="30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645784" y="2113164"/>
                <a:ext cx="563200" cy="761108"/>
              </a:xfrm>
              <a:custGeom>
                <a:avLst/>
                <a:gdLst/>
                <a:ahLst/>
                <a:cxnLst/>
                <a:rect l="l" t="t" r="r" b="b"/>
                <a:pathLst>
                  <a:path w="5000" h="6757" extrusionOk="0">
                    <a:moveTo>
                      <a:pt x="3805" y="1"/>
                    </a:moveTo>
                    <a:lnTo>
                      <a:pt x="3805" y="1"/>
                    </a:lnTo>
                    <a:cubicBezTo>
                      <a:pt x="3805" y="1"/>
                      <a:pt x="1" y="2620"/>
                      <a:pt x="1954" y="6757"/>
                    </a:cubicBezTo>
                    <a:cubicBezTo>
                      <a:pt x="1954" y="6757"/>
                      <a:pt x="4999" y="4948"/>
                      <a:pt x="38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995632" y="2753518"/>
                <a:ext cx="786678" cy="274053"/>
              </a:xfrm>
              <a:custGeom>
                <a:avLst/>
                <a:gdLst/>
                <a:ahLst/>
                <a:cxnLst/>
                <a:rect l="l" t="t" r="r" b="b"/>
                <a:pathLst>
                  <a:path w="6984" h="2433" extrusionOk="0">
                    <a:moveTo>
                      <a:pt x="3337" y="1"/>
                    </a:moveTo>
                    <a:cubicBezTo>
                      <a:pt x="2405" y="1"/>
                      <a:pt x="1295" y="206"/>
                      <a:pt x="6" y="773"/>
                    </a:cubicBezTo>
                    <a:cubicBezTo>
                      <a:pt x="0" y="773"/>
                      <a:pt x="1645" y="2433"/>
                      <a:pt x="3941" y="2433"/>
                    </a:cubicBezTo>
                    <a:cubicBezTo>
                      <a:pt x="4871" y="2433"/>
                      <a:pt x="5907" y="2160"/>
                      <a:pt x="6984" y="1396"/>
                    </a:cubicBezTo>
                    <a:cubicBezTo>
                      <a:pt x="6984" y="1396"/>
                      <a:pt x="5767" y="1"/>
                      <a:pt x="33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8839860" y="2507176"/>
                <a:ext cx="544952" cy="744776"/>
              </a:xfrm>
              <a:custGeom>
                <a:avLst/>
                <a:gdLst/>
                <a:ahLst/>
                <a:cxnLst/>
                <a:rect l="l" t="t" r="r" b="b"/>
                <a:pathLst>
                  <a:path w="4838" h="6612" extrusionOk="0">
                    <a:moveTo>
                      <a:pt x="3976" y="0"/>
                    </a:moveTo>
                    <a:cubicBezTo>
                      <a:pt x="3975" y="0"/>
                      <a:pt x="1" y="2355"/>
                      <a:pt x="1673" y="6611"/>
                    </a:cubicBezTo>
                    <a:cubicBezTo>
                      <a:pt x="1673" y="6611"/>
                      <a:pt x="4837" y="5007"/>
                      <a:pt x="39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8162563" y="3097631"/>
                <a:ext cx="780257" cy="280812"/>
              </a:xfrm>
              <a:custGeom>
                <a:avLst/>
                <a:gdLst/>
                <a:ahLst/>
                <a:cxnLst/>
                <a:rect l="l" t="t" r="r" b="b"/>
                <a:pathLst>
                  <a:path w="6927" h="2493" extrusionOk="0">
                    <a:moveTo>
                      <a:pt x="2945" y="1"/>
                    </a:moveTo>
                    <a:cubicBezTo>
                      <a:pt x="2105" y="1"/>
                      <a:pt x="1125" y="157"/>
                      <a:pt x="0" y="567"/>
                    </a:cubicBezTo>
                    <a:cubicBezTo>
                      <a:pt x="0" y="567"/>
                      <a:pt x="1676" y="2493"/>
                      <a:pt x="4138" y="2493"/>
                    </a:cubicBezTo>
                    <a:cubicBezTo>
                      <a:pt x="4987" y="2493"/>
                      <a:pt x="5928" y="2264"/>
                      <a:pt x="6927" y="1651"/>
                    </a:cubicBezTo>
                    <a:cubicBezTo>
                      <a:pt x="6927" y="1651"/>
                      <a:pt x="5670" y="1"/>
                      <a:pt x="29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7935821" y="1466615"/>
                <a:ext cx="1515233" cy="3046912"/>
              </a:xfrm>
              <a:custGeom>
                <a:avLst/>
                <a:gdLst/>
                <a:ahLst/>
                <a:cxnLst/>
                <a:rect l="l" t="t" r="r" b="b"/>
                <a:pathLst>
                  <a:path w="13452" h="27050" fill="none" extrusionOk="0">
                    <a:moveTo>
                      <a:pt x="0" y="0"/>
                    </a:moveTo>
                    <a:cubicBezTo>
                      <a:pt x="0" y="0"/>
                      <a:pt x="3651" y="4649"/>
                      <a:pt x="6167" y="9341"/>
                    </a:cubicBezTo>
                    <a:cubicBezTo>
                      <a:pt x="8684" y="14041"/>
                      <a:pt x="12915" y="24430"/>
                      <a:pt x="13452" y="27049"/>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3"/>
            <p:cNvSpPr/>
            <p:nvPr/>
          </p:nvSpPr>
          <p:spPr>
            <a:xfrm>
              <a:off x="7241065" y="3810976"/>
              <a:ext cx="2025605" cy="1404846"/>
            </a:xfrm>
            <a:custGeom>
              <a:avLst/>
              <a:gdLst/>
              <a:ahLst/>
              <a:cxnLst/>
              <a:rect l="l" t="t" r="r" b="b"/>
              <a:pathLst>
                <a:path w="17983" h="12472" extrusionOk="0">
                  <a:moveTo>
                    <a:pt x="1894" y="3788"/>
                  </a:moveTo>
                  <a:cubicBezTo>
                    <a:pt x="1894" y="3788"/>
                    <a:pt x="1" y="9546"/>
                    <a:pt x="615" y="12472"/>
                  </a:cubicBezTo>
                  <a:lnTo>
                    <a:pt x="11619" y="12472"/>
                  </a:lnTo>
                  <a:cubicBezTo>
                    <a:pt x="11619" y="12472"/>
                    <a:pt x="6782" y="6202"/>
                    <a:pt x="1894" y="3788"/>
                  </a:cubicBezTo>
                  <a:close/>
                  <a:moveTo>
                    <a:pt x="13137" y="1"/>
                  </a:moveTo>
                  <a:cubicBezTo>
                    <a:pt x="13137" y="1"/>
                    <a:pt x="11388" y="9640"/>
                    <a:pt x="12096" y="12472"/>
                  </a:cubicBezTo>
                  <a:lnTo>
                    <a:pt x="17982" y="12472"/>
                  </a:lnTo>
                  <a:lnTo>
                    <a:pt x="17982" y="3643"/>
                  </a:lnTo>
                  <a:cubicBezTo>
                    <a:pt x="17982" y="3643"/>
                    <a:pt x="15653" y="1084"/>
                    <a:pt x="13137" y="1"/>
                  </a:cubicBezTo>
                  <a:close/>
                </a:path>
              </a:pathLst>
            </a:custGeom>
            <a:solidFill>
              <a:srgbClr val="14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951921" y="2033416"/>
              <a:ext cx="2242437" cy="2855086"/>
            </a:xfrm>
            <a:custGeom>
              <a:avLst/>
              <a:gdLst/>
              <a:ahLst/>
              <a:cxnLst/>
              <a:rect l="l" t="t" r="r" b="b"/>
              <a:pathLst>
                <a:path w="19908" h="25347" extrusionOk="0">
                  <a:moveTo>
                    <a:pt x="0" y="1"/>
                  </a:moveTo>
                  <a:lnTo>
                    <a:pt x="0" y="1"/>
                  </a:lnTo>
                  <a:cubicBezTo>
                    <a:pt x="0" y="1"/>
                    <a:pt x="2986" y="7678"/>
                    <a:pt x="4223" y="8625"/>
                  </a:cubicBezTo>
                  <a:cubicBezTo>
                    <a:pt x="5459" y="9572"/>
                    <a:pt x="7737" y="11090"/>
                    <a:pt x="8164" y="12079"/>
                  </a:cubicBezTo>
                  <a:cubicBezTo>
                    <a:pt x="8590" y="13077"/>
                    <a:pt x="8266" y="14596"/>
                    <a:pt x="9827" y="15782"/>
                  </a:cubicBezTo>
                  <a:cubicBezTo>
                    <a:pt x="11388" y="16967"/>
                    <a:pt x="12667" y="18955"/>
                    <a:pt x="12812" y="20140"/>
                  </a:cubicBezTo>
                  <a:cubicBezTo>
                    <a:pt x="12957" y="21326"/>
                    <a:pt x="13904" y="24781"/>
                    <a:pt x="15798" y="25258"/>
                  </a:cubicBezTo>
                  <a:cubicBezTo>
                    <a:pt x="16033" y="25317"/>
                    <a:pt x="16274" y="25347"/>
                    <a:pt x="16514" y="25347"/>
                  </a:cubicBezTo>
                  <a:cubicBezTo>
                    <a:pt x="18212" y="25347"/>
                    <a:pt x="19908" y="23861"/>
                    <a:pt x="19654" y="20379"/>
                  </a:cubicBezTo>
                  <a:cubicBezTo>
                    <a:pt x="19560" y="19100"/>
                    <a:pt x="19457" y="16583"/>
                    <a:pt x="17367" y="14502"/>
                  </a:cubicBezTo>
                  <a:cubicBezTo>
                    <a:pt x="15278" y="12412"/>
                    <a:pt x="15994" y="11986"/>
                    <a:pt x="14902" y="10663"/>
                  </a:cubicBezTo>
                  <a:cubicBezTo>
                    <a:pt x="13810" y="9333"/>
                    <a:pt x="12864" y="9384"/>
                    <a:pt x="12292" y="8011"/>
                  </a:cubicBezTo>
                  <a:cubicBezTo>
                    <a:pt x="11721" y="6629"/>
                    <a:pt x="10961" y="4599"/>
                    <a:pt x="7404" y="3174"/>
                  </a:cubicBezTo>
                  <a:cubicBezTo>
                    <a:pt x="3847" y="1750"/>
                    <a:pt x="1"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981600" y="2073975"/>
              <a:ext cx="2083217" cy="2690296"/>
            </a:xfrm>
            <a:custGeom>
              <a:avLst/>
              <a:gdLst/>
              <a:ahLst/>
              <a:cxnLst/>
              <a:rect l="l" t="t" r="r" b="b"/>
              <a:pathLst>
                <a:path w="18758" h="24244" fill="none" extrusionOk="0">
                  <a:moveTo>
                    <a:pt x="18758" y="24243"/>
                  </a:moveTo>
                  <a:cubicBezTo>
                    <a:pt x="18758" y="24243"/>
                    <a:pt x="13520" y="9759"/>
                    <a:pt x="0" y="1"/>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232007" y="2432117"/>
              <a:ext cx="555422" cy="297048"/>
            </a:xfrm>
            <a:custGeom>
              <a:avLst/>
              <a:gdLst/>
              <a:ahLst/>
              <a:cxnLst/>
              <a:rect l="l" t="t" r="r" b="b"/>
              <a:pathLst>
                <a:path w="5179" h="2926" fill="none" extrusionOk="0">
                  <a:moveTo>
                    <a:pt x="5178" y="0"/>
                  </a:moveTo>
                  <a:cubicBezTo>
                    <a:pt x="5178" y="0"/>
                    <a:pt x="4854" y="2107"/>
                    <a:pt x="4760" y="2926"/>
                  </a:cubicBezTo>
                  <a:cubicBezTo>
                    <a:pt x="3199" y="2474"/>
                    <a:pt x="1613" y="2175"/>
                    <a:pt x="1" y="2039"/>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8202888" y="2811753"/>
              <a:ext cx="80763" cy="453601"/>
            </a:xfrm>
            <a:custGeom>
              <a:avLst/>
              <a:gdLst/>
              <a:ahLst/>
              <a:cxnLst/>
              <a:rect l="l" t="t" r="r" b="b"/>
              <a:pathLst>
                <a:path w="717" h="4027" fill="none" extrusionOk="0">
                  <a:moveTo>
                    <a:pt x="700" y="0"/>
                  </a:moveTo>
                  <a:cubicBezTo>
                    <a:pt x="700" y="0"/>
                    <a:pt x="717" y="2824"/>
                    <a:pt x="0" y="4026"/>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7505326" y="3004825"/>
              <a:ext cx="516997" cy="48200"/>
            </a:xfrm>
            <a:custGeom>
              <a:avLst/>
              <a:gdLst/>
              <a:ahLst/>
              <a:cxnLst/>
              <a:rect l="l" t="t" r="r" b="b"/>
              <a:pathLst>
                <a:path w="5281" h="428" fill="none" extrusionOk="0">
                  <a:moveTo>
                    <a:pt x="5281" y="291"/>
                  </a:moveTo>
                  <a:cubicBezTo>
                    <a:pt x="5281" y="291"/>
                    <a:pt x="1997" y="427"/>
                    <a:pt x="1" y="1"/>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82000" y="3491075"/>
              <a:ext cx="469826" cy="127849"/>
            </a:xfrm>
            <a:custGeom>
              <a:avLst/>
              <a:gdLst/>
              <a:ahLst/>
              <a:cxnLst/>
              <a:rect l="l" t="t" r="r" b="b"/>
              <a:pathLst>
                <a:path w="4931" h="1135" fill="none" extrusionOk="0">
                  <a:moveTo>
                    <a:pt x="4931" y="1083"/>
                  </a:moveTo>
                  <a:cubicBezTo>
                    <a:pt x="4931" y="1083"/>
                    <a:pt x="2030" y="1135"/>
                    <a:pt x="0"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525711" y="3234488"/>
              <a:ext cx="104868" cy="491110"/>
            </a:xfrm>
            <a:custGeom>
              <a:avLst/>
              <a:gdLst/>
              <a:ahLst/>
              <a:cxnLst/>
              <a:rect l="l" t="t" r="r" b="b"/>
              <a:pathLst>
                <a:path w="931" h="4360" fill="none" extrusionOk="0">
                  <a:moveTo>
                    <a:pt x="0" y="4359"/>
                  </a:moveTo>
                  <a:cubicBezTo>
                    <a:pt x="0" y="4359"/>
                    <a:pt x="743" y="1988"/>
                    <a:pt x="930"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96040" y="4070384"/>
              <a:ext cx="508457" cy="130775"/>
            </a:xfrm>
            <a:custGeom>
              <a:avLst/>
              <a:gdLst/>
              <a:ahLst/>
              <a:cxnLst/>
              <a:rect l="l" t="t" r="r" b="b"/>
              <a:pathLst>
                <a:path w="4514" h="1161" fill="none" extrusionOk="0">
                  <a:moveTo>
                    <a:pt x="4513" y="1161"/>
                  </a:moveTo>
                  <a:cubicBezTo>
                    <a:pt x="4513" y="1161"/>
                    <a:pt x="1639" y="930"/>
                    <a:pt x="1" y="1"/>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875450" y="3769200"/>
              <a:ext cx="107701" cy="570402"/>
            </a:xfrm>
            <a:custGeom>
              <a:avLst/>
              <a:gdLst/>
              <a:ahLst/>
              <a:cxnLst/>
              <a:rect l="l" t="t" r="r" b="b"/>
              <a:pathLst>
                <a:path w="956" h="5452" fill="none" extrusionOk="0">
                  <a:moveTo>
                    <a:pt x="0" y="5451"/>
                  </a:moveTo>
                  <a:cubicBezTo>
                    <a:pt x="0" y="5451"/>
                    <a:pt x="956" y="2278"/>
                    <a:pt x="768"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6305262" y="3180646"/>
              <a:ext cx="2346404" cy="2198845"/>
            </a:xfrm>
            <a:custGeom>
              <a:avLst/>
              <a:gdLst/>
              <a:ahLst/>
              <a:cxnLst/>
              <a:rect l="l" t="t" r="r" b="b"/>
              <a:pathLst>
                <a:path w="20831" h="19521" extrusionOk="0">
                  <a:moveTo>
                    <a:pt x="1" y="1"/>
                  </a:moveTo>
                  <a:cubicBezTo>
                    <a:pt x="1" y="1"/>
                    <a:pt x="2466" y="3933"/>
                    <a:pt x="2943" y="5076"/>
                  </a:cubicBezTo>
                  <a:cubicBezTo>
                    <a:pt x="3421" y="6211"/>
                    <a:pt x="4180" y="9239"/>
                    <a:pt x="5741" y="9998"/>
                  </a:cubicBezTo>
                  <a:cubicBezTo>
                    <a:pt x="7311" y="10757"/>
                    <a:pt x="10296" y="12719"/>
                    <a:pt x="10774" y="14058"/>
                  </a:cubicBezTo>
                  <a:cubicBezTo>
                    <a:pt x="11243" y="15406"/>
                    <a:pt x="13188" y="18912"/>
                    <a:pt x="14425" y="19381"/>
                  </a:cubicBezTo>
                  <a:cubicBezTo>
                    <a:pt x="14683" y="19481"/>
                    <a:pt x="15105" y="19520"/>
                    <a:pt x="15611" y="19520"/>
                  </a:cubicBezTo>
                  <a:cubicBezTo>
                    <a:pt x="17526" y="19520"/>
                    <a:pt x="20643" y="18955"/>
                    <a:pt x="20643" y="18955"/>
                  </a:cubicBezTo>
                  <a:cubicBezTo>
                    <a:pt x="20831" y="17871"/>
                    <a:pt x="19927" y="14553"/>
                    <a:pt x="18553" y="13274"/>
                  </a:cubicBezTo>
                  <a:cubicBezTo>
                    <a:pt x="17180" y="11994"/>
                    <a:pt x="15184" y="10902"/>
                    <a:pt x="14476" y="9998"/>
                  </a:cubicBezTo>
                  <a:cubicBezTo>
                    <a:pt x="13760" y="9102"/>
                    <a:pt x="12710" y="6253"/>
                    <a:pt x="10552" y="5358"/>
                  </a:cubicBezTo>
                  <a:cubicBezTo>
                    <a:pt x="8394" y="4453"/>
                    <a:pt x="6407" y="3310"/>
                    <a:pt x="5460" y="2483"/>
                  </a:cubicBezTo>
                  <a:cubicBezTo>
                    <a:pt x="4504" y="1664"/>
                    <a:pt x="2474" y="760"/>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6335125" y="3209750"/>
              <a:ext cx="2214737" cy="2119519"/>
            </a:xfrm>
            <a:custGeom>
              <a:avLst/>
              <a:gdLst/>
              <a:ahLst/>
              <a:cxnLst/>
              <a:rect l="l" t="t" r="r" b="b"/>
              <a:pathLst>
                <a:path w="19927" h="19075" fill="none" extrusionOk="0">
                  <a:moveTo>
                    <a:pt x="19927" y="19074"/>
                  </a:moveTo>
                  <a:cubicBezTo>
                    <a:pt x="19927" y="19074"/>
                    <a:pt x="11200" y="8719"/>
                    <a:pt x="7353" y="6023"/>
                  </a:cubicBezTo>
                  <a:cubicBezTo>
                    <a:pt x="3515" y="3319"/>
                    <a:pt x="1" y="1"/>
                    <a:pt x="1" y="1"/>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139472" y="4476786"/>
              <a:ext cx="113" cy="381624"/>
            </a:xfrm>
            <a:custGeom>
              <a:avLst/>
              <a:gdLst/>
              <a:ahLst/>
              <a:cxnLst/>
              <a:rect l="l" t="t" r="r" b="b"/>
              <a:pathLst>
                <a:path w="1" h="3388" fill="none" extrusionOk="0">
                  <a:moveTo>
                    <a:pt x="0" y="1"/>
                  </a:moveTo>
                  <a:lnTo>
                    <a:pt x="0" y="3387"/>
                  </a:ln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27482" y="4636284"/>
              <a:ext cx="540109" cy="41452"/>
            </a:xfrm>
            <a:custGeom>
              <a:avLst/>
              <a:gdLst/>
              <a:ahLst/>
              <a:cxnLst/>
              <a:rect l="l" t="t" r="r" b="b"/>
              <a:pathLst>
                <a:path w="4795" h="368" fill="none" extrusionOk="0">
                  <a:moveTo>
                    <a:pt x="4795" y="274"/>
                  </a:moveTo>
                  <a:cubicBezTo>
                    <a:pt x="4795" y="274"/>
                    <a:pt x="999" y="368"/>
                    <a:pt x="1" y="1"/>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546650" y="3906101"/>
              <a:ext cx="44275" cy="348897"/>
            </a:xfrm>
            <a:custGeom>
              <a:avLst/>
              <a:gdLst/>
              <a:ahLst/>
              <a:cxnLst/>
              <a:rect l="l" t="t" r="r" b="b"/>
              <a:pathLst>
                <a:path w="393" h="3942" fill="none" extrusionOk="0">
                  <a:moveTo>
                    <a:pt x="256" y="3941"/>
                  </a:moveTo>
                  <a:cubicBezTo>
                    <a:pt x="256" y="3941"/>
                    <a:pt x="393" y="1186"/>
                    <a:pt x="0" y="1"/>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6771909" y="4012713"/>
              <a:ext cx="655686" cy="127962"/>
            </a:xfrm>
            <a:custGeom>
              <a:avLst/>
              <a:gdLst/>
              <a:ahLst/>
              <a:cxnLst/>
              <a:rect l="l" t="t" r="r" b="b"/>
              <a:pathLst>
                <a:path w="6160" h="1136" fill="none" extrusionOk="0">
                  <a:moveTo>
                    <a:pt x="6160" y="862"/>
                  </a:moveTo>
                  <a:cubicBezTo>
                    <a:pt x="6160" y="862"/>
                    <a:pt x="1818" y="1135"/>
                    <a:pt x="1" y="1"/>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7044175" y="3618927"/>
              <a:ext cx="55751" cy="216147"/>
            </a:xfrm>
            <a:custGeom>
              <a:avLst/>
              <a:gdLst/>
              <a:ahLst/>
              <a:cxnLst/>
              <a:rect l="l" t="t" r="r" b="b"/>
              <a:pathLst>
                <a:path w="495" h="2517" fill="none" extrusionOk="0">
                  <a:moveTo>
                    <a:pt x="495" y="2517"/>
                  </a:moveTo>
                  <a:cubicBezTo>
                    <a:pt x="495" y="2517"/>
                    <a:pt x="384" y="785"/>
                    <a:pt x="0"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6637323" y="3618925"/>
              <a:ext cx="212566" cy="36609"/>
            </a:xfrm>
            <a:custGeom>
              <a:avLst/>
              <a:gdLst/>
              <a:ahLst/>
              <a:cxnLst/>
              <a:rect l="l" t="t" r="r" b="b"/>
              <a:pathLst>
                <a:path w="1997" h="325" fill="none" extrusionOk="0">
                  <a:moveTo>
                    <a:pt x="1997" y="324"/>
                  </a:moveTo>
                  <a:cubicBezTo>
                    <a:pt x="1997" y="324"/>
                    <a:pt x="581" y="273"/>
                    <a:pt x="1"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6363" y="4227065"/>
              <a:ext cx="1512417" cy="1233633"/>
            </a:xfrm>
            <a:custGeom>
              <a:avLst/>
              <a:gdLst/>
              <a:ahLst/>
              <a:cxnLst/>
              <a:rect l="l" t="t" r="r" b="b"/>
              <a:pathLst>
                <a:path w="13427" h="10952" extrusionOk="0">
                  <a:moveTo>
                    <a:pt x="0" y="0"/>
                  </a:moveTo>
                  <a:cubicBezTo>
                    <a:pt x="1" y="0"/>
                    <a:pt x="1613" y="3557"/>
                    <a:pt x="1800" y="5212"/>
                  </a:cubicBezTo>
                  <a:cubicBezTo>
                    <a:pt x="1996" y="6875"/>
                    <a:pt x="2611" y="10569"/>
                    <a:pt x="3421" y="10902"/>
                  </a:cubicBezTo>
                  <a:cubicBezTo>
                    <a:pt x="3504" y="10936"/>
                    <a:pt x="3675" y="10951"/>
                    <a:pt x="3916" y="10951"/>
                  </a:cubicBezTo>
                  <a:cubicBezTo>
                    <a:pt x="6020" y="10951"/>
                    <a:pt x="13427" y="9784"/>
                    <a:pt x="13427" y="9784"/>
                  </a:cubicBezTo>
                  <a:cubicBezTo>
                    <a:pt x="13043" y="8778"/>
                    <a:pt x="11004" y="6730"/>
                    <a:pt x="9162" y="6159"/>
                  </a:cubicBezTo>
                  <a:cubicBezTo>
                    <a:pt x="7311" y="5596"/>
                    <a:pt x="3319" y="3037"/>
                    <a:pt x="2184" y="1894"/>
                  </a:cubicBezTo>
                  <a:cubicBezTo>
                    <a:pt x="1502" y="1211"/>
                    <a:pt x="768" y="58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651113" y="4277850"/>
              <a:ext cx="857903" cy="1139708"/>
            </a:xfrm>
            <a:custGeom>
              <a:avLst/>
              <a:gdLst/>
              <a:ahLst/>
              <a:cxnLst/>
              <a:rect l="l" t="t" r="r" b="b"/>
              <a:pathLst>
                <a:path w="7934" h="10569" fill="none" extrusionOk="0">
                  <a:moveTo>
                    <a:pt x="7934" y="10569"/>
                  </a:moveTo>
                  <a:cubicBezTo>
                    <a:pt x="7934" y="10569"/>
                    <a:pt x="3703" y="3881"/>
                    <a:pt x="1"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5909199" y="5015875"/>
              <a:ext cx="425926" cy="138425"/>
            </a:xfrm>
            <a:custGeom>
              <a:avLst/>
              <a:gdLst/>
              <a:ahLst/>
              <a:cxnLst/>
              <a:rect l="l" t="t" r="r" b="b"/>
              <a:pathLst>
                <a:path w="4325" h="1229" fill="none" extrusionOk="0">
                  <a:moveTo>
                    <a:pt x="4325" y="1229"/>
                  </a:moveTo>
                  <a:cubicBezTo>
                    <a:pt x="4325" y="1229"/>
                    <a:pt x="1544" y="742"/>
                    <a:pt x="0"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6621326" y="5015878"/>
              <a:ext cx="213453" cy="387256"/>
            </a:xfrm>
            <a:custGeom>
              <a:avLst/>
              <a:gdLst/>
              <a:ahLst/>
              <a:cxnLst/>
              <a:rect l="l" t="t" r="r" b="b"/>
              <a:pathLst>
                <a:path w="1895" h="3438" fill="none" extrusionOk="0">
                  <a:moveTo>
                    <a:pt x="1895" y="0"/>
                  </a:moveTo>
                  <a:cubicBezTo>
                    <a:pt x="1895" y="0"/>
                    <a:pt x="487" y="2926"/>
                    <a:pt x="1" y="3438"/>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89;p3"/>
            <p:cNvGrpSpPr/>
            <p:nvPr/>
          </p:nvGrpSpPr>
          <p:grpSpPr>
            <a:xfrm>
              <a:off x="8426701" y="1643346"/>
              <a:ext cx="1107026" cy="1425009"/>
              <a:chOff x="8426701" y="1643346"/>
              <a:chExt cx="1107026" cy="1425009"/>
            </a:xfrm>
          </p:grpSpPr>
          <p:sp>
            <p:nvSpPr>
              <p:cNvPr id="90" name="Google Shape;90;p3"/>
              <p:cNvSpPr/>
              <p:nvPr/>
            </p:nvSpPr>
            <p:spPr>
              <a:xfrm>
                <a:off x="8426701" y="1643346"/>
                <a:ext cx="1107026" cy="1425009"/>
              </a:xfrm>
              <a:custGeom>
                <a:avLst/>
                <a:gdLst/>
                <a:ahLst/>
                <a:cxnLst/>
                <a:rect l="l" t="t" r="r" b="b"/>
                <a:pathLst>
                  <a:path w="9828" h="12651" extrusionOk="0">
                    <a:moveTo>
                      <a:pt x="1" y="1"/>
                    </a:moveTo>
                    <a:cubicBezTo>
                      <a:pt x="1" y="1"/>
                      <a:pt x="905" y="2654"/>
                      <a:pt x="1835" y="3745"/>
                    </a:cubicBezTo>
                    <a:cubicBezTo>
                      <a:pt x="2756" y="4837"/>
                      <a:pt x="3703" y="7345"/>
                      <a:pt x="3984" y="8957"/>
                    </a:cubicBezTo>
                    <a:cubicBezTo>
                      <a:pt x="4257" y="10569"/>
                      <a:pt x="7456" y="12463"/>
                      <a:pt x="8591" y="12651"/>
                    </a:cubicBezTo>
                    <a:cubicBezTo>
                      <a:pt x="8591" y="12651"/>
                      <a:pt x="9828" y="5639"/>
                      <a:pt x="9111" y="4743"/>
                    </a:cubicBezTo>
                    <a:cubicBezTo>
                      <a:pt x="8403" y="3839"/>
                      <a:pt x="5324" y="2986"/>
                      <a:pt x="4778" y="2466"/>
                    </a:cubicBezTo>
                    <a:cubicBezTo>
                      <a:pt x="4232" y="1946"/>
                      <a:pt x="1"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8451825" y="1680875"/>
                <a:ext cx="999226" cy="1004171"/>
              </a:xfrm>
              <a:custGeom>
                <a:avLst/>
                <a:gdLst/>
                <a:ahLst/>
                <a:cxnLst/>
                <a:rect l="l" t="t" r="r" b="b"/>
                <a:pathLst>
                  <a:path w="9094" h="9248" fill="none" extrusionOk="0">
                    <a:moveTo>
                      <a:pt x="9094" y="9247"/>
                    </a:moveTo>
                    <a:cubicBezTo>
                      <a:pt x="9094" y="9247"/>
                      <a:pt x="3660" y="2944"/>
                      <a:pt x="1" y="1"/>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8964775" y="1983401"/>
                <a:ext cx="100024" cy="274050"/>
              </a:xfrm>
              <a:custGeom>
                <a:avLst/>
                <a:gdLst/>
                <a:ahLst/>
                <a:cxnLst/>
                <a:rect l="l" t="t" r="r" b="b"/>
                <a:pathLst>
                  <a:path w="888" h="2987" fill="none" extrusionOk="0">
                    <a:moveTo>
                      <a:pt x="1" y="1"/>
                    </a:moveTo>
                    <a:lnTo>
                      <a:pt x="888" y="2986"/>
                    </a:ln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8856200" y="2395675"/>
                <a:ext cx="447847" cy="123099"/>
              </a:xfrm>
              <a:custGeom>
                <a:avLst/>
                <a:gdLst/>
                <a:ahLst/>
                <a:cxnLst/>
                <a:rect l="l" t="t" r="r" b="b"/>
                <a:pathLst>
                  <a:path w="4436" h="1093" fill="none" extrusionOk="0">
                    <a:moveTo>
                      <a:pt x="4436" y="1093"/>
                    </a:moveTo>
                    <a:lnTo>
                      <a:pt x="0" y="1"/>
                    </a:ln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3"/>
            <p:cNvSpPr/>
            <p:nvPr/>
          </p:nvSpPr>
          <p:spPr>
            <a:xfrm>
              <a:off x="7844471" y="736375"/>
              <a:ext cx="1689262" cy="944599"/>
            </a:xfrm>
            <a:custGeom>
              <a:avLst/>
              <a:gdLst/>
              <a:ahLst/>
              <a:cxnLst/>
              <a:rect l="l" t="t" r="r" b="b"/>
              <a:pathLst>
                <a:path w="14997" h="8386" extrusionOk="0">
                  <a:moveTo>
                    <a:pt x="1" y="0"/>
                  </a:moveTo>
                  <a:cubicBezTo>
                    <a:pt x="1" y="0"/>
                    <a:pt x="3942" y="2227"/>
                    <a:pt x="7004" y="4402"/>
                  </a:cubicBezTo>
                  <a:cubicBezTo>
                    <a:pt x="9060" y="5843"/>
                    <a:pt x="11184" y="7174"/>
                    <a:pt x="13384" y="8385"/>
                  </a:cubicBezTo>
                  <a:cubicBezTo>
                    <a:pt x="13384" y="8385"/>
                    <a:pt x="14997" y="990"/>
                    <a:pt x="12958" y="614"/>
                  </a:cubicBezTo>
                  <a:cubicBezTo>
                    <a:pt x="10928" y="231"/>
                    <a:pt x="1"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9014788" y="3143250"/>
              <a:ext cx="251863" cy="1004186"/>
            </a:xfrm>
            <a:custGeom>
              <a:avLst/>
              <a:gdLst/>
              <a:ahLst/>
              <a:cxnLst/>
              <a:rect l="l" t="t" r="r" b="b"/>
              <a:pathLst>
                <a:path w="2236" h="8915" extrusionOk="0">
                  <a:moveTo>
                    <a:pt x="529" y="0"/>
                  </a:moveTo>
                  <a:lnTo>
                    <a:pt x="529" y="0"/>
                  </a:lnTo>
                  <a:cubicBezTo>
                    <a:pt x="0" y="3984"/>
                    <a:pt x="2235" y="8914"/>
                    <a:pt x="2235" y="8914"/>
                  </a:cubicBezTo>
                  <a:lnTo>
                    <a:pt x="2235" y="1092"/>
                  </a:lnTo>
                  <a:cubicBezTo>
                    <a:pt x="1954" y="614"/>
                    <a:pt x="529" y="0"/>
                    <a:pt x="529" y="0"/>
                  </a:cubicBezTo>
                  <a:close/>
                </a:path>
              </a:pathLst>
            </a:custGeom>
            <a:solidFill>
              <a:srgbClr val="14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7546654" y="3460330"/>
              <a:ext cx="1447086" cy="1701315"/>
            </a:xfrm>
            <a:custGeom>
              <a:avLst/>
              <a:gdLst/>
              <a:ahLst/>
              <a:cxnLst/>
              <a:rect l="l" t="t" r="r" b="b"/>
              <a:pathLst>
                <a:path w="12847" h="15104" extrusionOk="0">
                  <a:moveTo>
                    <a:pt x="0" y="0"/>
                  </a:moveTo>
                  <a:cubicBezTo>
                    <a:pt x="0" y="0"/>
                    <a:pt x="751" y="5545"/>
                    <a:pt x="1340" y="6577"/>
                  </a:cubicBezTo>
                  <a:cubicBezTo>
                    <a:pt x="1899" y="7557"/>
                    <a:pt x="7330" y="15104"/>
                    <a:pt x="9986" y="15104"/>
                  </a:cubicBezTo>
                  <a:cubicBezTo>
                    <a:pt x="10126" y="15104"/>
                    <a:pt x="10258" y="15083"/>
                    <a:pt x="10381" y="15039"/>
                  </a:cubicBezTo>
                  <a:cubicBezTo>
                    <a:pt x="12847" y="14151"/>
                    <a:pt x="11166" y="9349"/>
                    <a:pt x="11166" y="9349"/>
                  </a:cubicBezTo>
                  <a:cubicBezTo>
                    <a:pt x="10288" y="7182"/>
                    <a:pt x="7311" y="3284"/>
                    <a:pt x="5263" y="2064"/>
                  </a:cubicBezTo>
                  <a:cubicBezTo>
                    <a:pt x="3216" y="845"/>
                    <a:pt x="1" y="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7574850" y="3491075"/>
              <a:ext cx="1248799" cy="1572904"/>
            </a:xfrm>
            <a:custGeom>
              <a:avLst/>
              <a:gdLst/>
              <a:ahLst/>
              <a:cxnLst/>
              <a:rect l="l" t="t" r="r" b="b"/>
              <a:pathLst>
                <a:path w="11337" h="14237" fill="none" extrusionOk="0">
                  <a:moveTo>
                    <a:pt x="11337" y="14237"/>
                  </a:moveTo>
                  <a:cubicBezTo>
                    <a:pt x="11337" y="14237"/>
                    <a:pt x="7038" y="5331"/>
                    <a:pt x="0"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6733740" y="4475885"/>
              <a:ext cx="1069517" cy="1010268"/>
            </a:xfrm>
            <a:custGeom>
              <a:avLst/>
              <a:gdLst/>
              <a:ahLst/>
              <a:cxnLst/>
              <a:rect l="l" t="t" r="r" b="b"/>
              <a:pathLst>
                <a:path w="9495" h="8969" extrusionOk="0">
                  <a:moveTo>
                    <a:pt x="1" y="0"/>
                  </a:moveTo>
                  <a:cubicBezTo>
                    <a:pt x="1" y="1"/>
                    <a:pt x="137" y="7933"/>
                    <a:pt x="897" y="8735"/>
                  </a:cubicBezTo>
                  <a:cubicBezTo>
                    <a:pt x="1055" y="8903"/>
                    <a:pt x="1516" y="8969"/>
                    <a:pt x="2146" y="8969"/>
                  </a:cubicBezTo>
                  <a:cubicBezTo>
                    <a:pt x="4531" y="8969"/>
                    <a:pt x="9341" y="8019"/>
                    <a:pt x="9341" y="8019"/>
                  </a:cubicBezTo>
                  <a:cubicBezTo>
                    <a:pt x="9495" y="6918"/>
                    <a:pt x="7635" y="4163"/>
                    <a:pt x="6160" y="3011"/>
                  </a:cubicBezTo>
                  <a:cubicBezTo>
                    <a:pt x="4684" y="1860"/>
                    <a:pt x="1" y="1"/>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6763600" y="4506625"/>
              <a:ext cx="594850" cy="944603"/>
            </a:xfrm>
            <a:custGeom>
              <a:avLst/>
              <a:gdLst/>
              <a:ahLst/>
              <a:cxnLst/>
              <a:rect l="l" t="t" r="r" b="b"/>
              <a:pathLst>
                <a:path w="5546" h="8651" fill="none" extrusionOk="0">
                  <a:moveTo>
                    <a:pt x="5545" y="8650"/>
                  </a:moveTo>
                  <a:cubicBezTo>
                    <a:pt x="5545" y="8650"/>
                    <a:pt x="871" y="2833"/>
                    <a:pt x="1" y="1"/>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3"/>
          <p:cNvGrpSpPr/>
          <p:nvPr/>
        </p:nvGrpSpPr>
        <p:grpSpPr>
          <a:xfrm>
            <a:off x="-171969" y="-204825"/>
            <a:ext cx="9465896" cy="1588748"/>
            <a:chOff x="-171969" y="-204825"/>
            <a:chExt cx="9465896" cy="1588748"/>
          </a:xfrm>
        </p:grpSpPr>
        <p:sp>
          <p:nvSpPr>
            <p:cNvPr id="101" name="Google Shape;101;p3"/>
            <p:cNvSpPr/>
            <p:nvPr/>
          </p:nvSpPr>
          <p:spPr>
            <a:xfrm flipH="1">
              <a:off x="-171969" y="-204825"/>
              <a:ext cx="9465896" cy="1588748"/>
            </a:xfrm>
            <a:custGeom>
              <a:avLst/>
              <a:gdLst/>
              <a:ahLst/>
              <a:cxnLst/>
              <a:rect l="l" t="t" r="r" b="b"/>
              <a:pathLst>
                <a:path w="74810" h="15901" extrusionOk="0">
                  <a:moveTo>
                    <a:pt x="598" y="1"/>
                  </a:moveTo>
                  <a:lnTo>
                    <a:pt x="1" y="606"/>
                  </a:lnTo>
                  <a:cubicBezTo>
                    <a:pt x="129" y="743"/>
                    <a:pt x="3370" y="3942"/>
                    <a:pt x="9682" y="7430"/>
                  </a:cubicBezTo>
                  <a:cubicBezTo>
                    <a:pt x="15491" y="10646"/>
                    <a:pt x="25096" y="14698"/>
                    <a:pt x="37857" y="15739"/>
                  </a:cubicBezTo>
                  <a:cubicBezTo>
                    <a:pt x="39205" y="15850"/>
                    <a:pt x="40553" y="15901"/>
                    <a:pt x="41892" y="15901"/>
                  </a:cubicBezTo>
                  <a:cubicBezTo>
                    <a:pt x="50192" y="15901"/>
                    <a:pt x="58005" y="13939"/>
                    <a:pt x="63413" y="12139"/>
                  </a:cubicBezTo>
                  <a:cubicBezTo>
                    <a:pt x="70203" y="9887"/>
                    <a:pt x="74767" y="7405"/>
                    <a:pt x="74809" y="7379"/>
                  </a:cubicBezTo>
                  <a:lnTo>
                    <a:pt x="74400" y="6637"/>
                  </a:lnTo>
                  <a:cubicBezTo>
                    <a:pt x="74357" y="6663"/>
                    <a:pt x="69853" y="9111"/>
                    <a:pt x="63123" y="11337"/>
                  </a:cubicBezTo>
                  <a:cubicBezTo>
                    <a:pt x="57787" y="13108"/>
                    <a:pt x="50071" y="15044"/>
                    <a:pt x="41894" y="15044"/>
                  </a:cubicBezTo>
                  <a:cubicBezTo>
                    <a:pt x="40580" y="15044"/>
                    <a:pt x="39255" y="14994"/>
                    <a:pt x="37925" y="14886"/>
                  </a:cubicBezTo>
                  <a:cubicBezTo>
                    <a:pt x="25335" y="13854"/>
                    <a:pt x="15858" y="9861"/>
                    <a:pt x="10126" y="6697"/>
                  </a:cubicBezTo>
                  <a:cubicBezTo>
                    <a:pt x="3907" y="3268"/>
                    <a:pt x="632" y="35"/>
                    <a:pt x="5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796850" y="1100500"/>
              <a:ext cx="151250" cy="98000"/>
            </a:xfrm>
            <a:custGeom>
              <a:avLst/>
              <a:gdLst/>
              <a:ahLst/>
              <a:cxnLst/>
              <a:rect l="l" t="t" r="r" b="b"/>
              <a:pathLst>
                <a:path w="6050" h="3920" extrusionOk="0">
                  <a:moveTo>
                    <a:pt x="317" y="1275"/>
                  </a:moveTo>
                  <a:lnTo>
                    <a:pt x="5193" y="0"/>
                  </a:lnTo>
                  <a:lnTo>
                    <a:pt x="6050" y="3336"/>
                  </a:lnTo>
                  <a:lnTo>
                    <a:pt x="3026" y="3920"/>
                  </a:lnTo>
                  <a:lnTo>
                    <a:pt x="0" y="1535"/>
                  </a:lnTo>
                  <a:lnTo>
                    <a:pt x="901" y="1463"/>
                  </a:lnTo>
                </a:path>
              </a:pathLst>
            </a:custGeom>
            <a:solidFill>
              <a:schemeClr val="lt2"/>
            </a:solidFill>
            <a:ln>
              <a:noFill/>
            </a:ln>
          </p:spPr>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26"/>
        <p:cNvGrpSpPr/>
        <p:nvPr/>
      </p:nvGrpSpPr>
      <p:grpSpPr>
        <a:xfrm>
          <a:off x="0" y="0"/>
          <a:ext cx="0" cy="0"/>
          <a:chOff x="0" y="0"/>
          <a:chExt cx="0" cy="0"/>
        </a:xfrm>
      </p:grpSpPr>
      <p:sp>
        <p:nvSpPr>
          <p:cNvPr id="227" name="Google Shape;227;p8"/>
          <p:cNvSpPr/>
          <p:nvPr/>
        </p:nvSpPr>
        <p:spPr>
          <a:xfrm>
            <a:off x="-144425" y="1408875"/>
            <a:ext cx="9381878" cy="3734654"/>
          </a:xfrm>
          <a:custGeom>
            <a:avLst/>
            <a:gdLst/>
            <a:ahLst/>
            <a:cxnLst/>
            <a:rect l="l" t="t" r="r" b="b"/>
            <a:pathLst>
              <a:path w="80746" h="34443" extrusionOk="0">
                <a:moveTo>
                  <a:pt x="4267" y="0"/>
                </a:moveTo>
                <a:cubicBezTo>
                  <a:pt x="4172" y="0"/>
                  <a:pt x="4076" y="17"/>
                  <a:pt x="3984" y="49"/>
                </a:cubicBezTo>
                <a:cubicBezTo>
                  <a:pt x="3728" y="143"/>
                  <a:pt x="3489" y="297"/>
                  <a:pt x="3301" y="493"/>
                </a:cubicBezTo>
                <a:cubicBezTo>
                  <a:pt x="2312" y="1423"/>
                  <a:pt x="1672" y="2804"/>
                  <a:pt x="1135" y="4050"/>
                </a:cubicBezTo>
                <a:cubicBezTo>
                  <a:pt x="887" y="3555"/>
                  <a:pt x="495" y="3154"/>
                  <a:pt x="0" y="2907"/>
                </a:cubicBezTo>
                <a:lnTo>
                  <a:pt x="0" y="2907"/>
                </a:lnTo>
                <a:lnTo>
                  <a:pt x="904" y="34442"/>
                </a:lnTo>
                <a:lnTo>
                  <a:pt x="80746" y="34442"/>
                </a:lnTo>
                <a:lnTo>
                  <a:pt x="80746" y="6609"/>
                </a:lnTo>
                <a:cubicBezTo>
                  <a:pt x="80417" y="6257"/>
                  <a:pt x="79959" y="6063"/>
                  <a:pt x="79487" y="6063"/>
                </a:cubicBezTo>
                <a:cubicBezTo>
                  <a:pt x="79432" y="6063"/>
                  <a:pt x="79376" y="6066"/>
                  <a:pt x="79321" y="6071"/>
                </a:cubicBezTo>
                <a:cubicBezTo>
                  <a:pt x="78698" y="4314"/>
                  <a:pt x="77445" y="2847"/>
                  <a:pt x="75807" y="1960"/>
                </a:cubicBezTo>
                <a:cubicBezTo>
                  <a:pt x="75279" y="1677"/>
                  <a:pt x="74678" y="1459"/>
                  <a:pt x="74088" y="1459"/>
                </a:cubicBezTo>
                <a:cubicBezTo>
                  <a:pt x="73876" y="1459"/>
                  <a:pt x="73666" y="1487"/>
                  <a:pt x="73461" y="1550"/>
                </a:cubicBezTo>
                <a:cubicBezTo>
                  <a:pt x="72463" y="1858"/>
                  <a:pt x="71866" y="2915"/>
                  <a:pt x="71670" y="3947"/>
                </a:cubicBezTo>
                <a:cubicBezTo>
                  <a:pt x="71465" y="4971"/>
                  <a:pt x="71678" y="5850"/>
                  <a:pt x="71516" y="6882"/>
                </a:cubicBezTo>
                <a:cubicBezTo>
                  <a:pt x="70970" y="6438"/>
                  <a:pt x="70365" y="6080"/>
                  <a:pt x="69716" y="5816"/>
                </a:cubicBezTo>
                <a:cubicBezTo>
                  <a:pt x="69561" y="5753"/>
                  <a:pt x="69387" y="5698"/>
                  <a:pt x="69223" y="5698"/>
                </a:cubicBezTo>
                <a:cubicBezTo>
                  <a:pt x="69116" y="5698"/>
                  <a:pt x="69014" y="5721"/>
                  <a:pt x="68923" y="5781"/>
                </a:cubicBezTo>
                <a:cubicBezTo>
                  <a:pt x="68727" y="5909"/>
                  <a:pt x="68659" y="6165"/>
                  <a:pt x="68624" y="6404"/>
                </a:cubicBezTo>
                <a:cubicBezTo>
                  <a:pt x="68386" y="7692"/>
                  <a:pt x="68488" y="9236"/>
                  <a:pt x="68727" y="10516"/>
                </a:cubicBezTo>
                <a:lnTo>
                  <a:pt x="66270" y="7257"/>
                </a:lnTo>
                <a:cubicBezTo>
                  <a:pt x="66108" y="7027"/>
                  <a:pt x="65912" y="6814"/>
                  <a:pt x="65690" y="6643"/>
                </a:cubicBezTo>
                <a:cubicBezTo>
                  <a:pt x="65533" y="6527"/>
                  <a:pt x="65345" y="6466"/>
                  <a:pt x="65154" y="6466"/>
                </a:cubicBezTo>
                <a:cubicBezTo>
                  <a:pt x="65065" y="6466"/>
                  <a:pt x="64975" y="6479"/>
                  <a:pt x="64888" y="6506"/>
                </a:cubicBezTo>
                <a:cubicBezTo>
                  <a:pt x="64462" y="6669"/>
                  <a:pt x="64334" y="7197"/>
                  <a:pt x="64300" y="7650"/>
                </a:cubicBezTo>
                <a:cubicBezTo>
                  <a:pt x="64138" y="9424"/>
                  <a:pt x="64487" y="11053"/>
                  <a:pt x="64846" y="12802"/>
                </a:cubicBezTo>
                <a:cubicBezTo>
                  <a:pt x="64462" y="12486"/>
                  <a:pt x="64061" y="12170"/>
                  <a:pt x="63660" y="11872"/>
                </a:cubicBezTo>
                <a:cubicBezTo>
                  <a:pt x="63499" y="11755"/>
                  <a:pt x="63312" y="11631"/>
                  <a:pt x="63117" y="11631"/>
                </a:cubicBezTo>
                <a:cubicBezTo>
                  <a:pt x="63085" y="11631"/>
                  <a:pt x="63053" y="11634"/>
                  <a:pt x="63020" y="11642"/>
                </a:cubicBezTo>
                <a:cubicBezTo>
                  <a:pt x="62747" y="11710"/>
                  <a:pt x="62611" y="12008"/>
                  <a:pt x="62534" y="12281"/>
                </a:cubicBezTo>
                <a:cubicBezTo>
                  <a:pt x="62142" y="13518"/>
                  <a:pt x="61920" y="14806"/>
                  <a:pt x="61869" y="16103"/>
                </a:cubicBezTo>
                <a:lnTo>
                  <a:pt x="60982" y="13774"/>
                </a:lnTo>
                <a:cubicBezTo>
                  <a:pt x="60871" y="13501"/>
                  <a:pt x="60717" y="13186"/>
                  <a:pt x="60419" y="13151"/>
                </a:cubicBezTo>
                <a:cubicBezTo>
                  <a:pt x="60407" y="13151"/>
                  <a:pt x="60396" y="13150"/>
                  <a:pt x="60385" y="13150"/>
                </a:cubicBezTo>
                <a:cubicBezTo>
                  <a:pt x="60071" y="13150"/>
                  <a:pt x="59868" y="13495"/>
                  <a:pt x="59745" y="13791"/>
                </a:cubicBezTo>
                <a:cubicBezTo>
                  <a:pt x="58678" y="16333"/>
                  <a:pt x="57706" y="18875"/>
                  <a:pt x="56998" y="21545"/>
                </a:cubicBezTo>
                <a:cubicBezTo>
                  <a:pt x="56989" y="18542"/>
                  <a:pt x="56981" y="15523"/>
                  <a:pt x="56478" y="12571"/>
                </a:cubicBezTo>
                <a:cubicBezTo>
                  <a:pt x="56444" y="12290"/>
                  <a:pt x="56358" y="12017"/>
                  <a:pt x="56230" y="11770"/>
                </a:cubicBezTo>
                <a:cubicBezTo>
                  <a:pt x="56080" y="11528"/>
                  <a:pt x="55832" y="11343"/>
                  <a:pt x="55566" y="11343"/>
                </a:cubicBezTo>
                <a:cubicBezTo>
                  <a:pt x="55560" y="11343"/>
                  <a:pt x="55554" y="11343"/>
                  <a:pt x="55548" y="11343"/>
                </a:cubicBezTo>
                <a:cubicBezTo>
                  <a:pt x="55130" y="11352"/>
                  <a:pt x="54857" y="11778"/>
                  <a:pt x="54661" y="12145"/>
                </a:cubicBezTo>
                <a:cubicBezTo>
                  <a:pt x="53057" y="15301"/>
                  <a:pt x="51931" y="18670"/>
                  <a:pt x="51308" y="22151"/>
                </a:cubicBezTo>
                <a:cubicBezTo>
                  <a:pt x="50959" y="18969"/>
                  <a:pt x="50063" y="15881"/>
                  <a:pt x="48647" y="13006"/>
                </a:cubicBezTo>
                <a:cubicBezTo>
                  <a:pt x="48496" y="12713"/>
                  <a:pt x="48250" y="12360"/>
                  <a:pt x="47928" y="12360"/>
                </a:cubicBezTo>
                <a:cubicBezTo>
                  <a:pt x="47904" y="12360"/>
                  <a:pt x="47879" y="12362"/>
                  <a:pt x="47854" y="12367"/>
                </a:cubicBezTo>
                <a:cubicBezTo>
                  <a:pt x="47547" y="12418"/>
                  <a:pt x="47393" y="12776"/>
                  <a:pt x="47299" y="13075"/>
                </a:cubicBezTo>
                <a:cubicBezTo>
                  <a:pt x="46711" y="15088"/>
                  <a:pt x="46173" y="17169"/>
                  <a:pt x="46071" y="19259"/>
                </a:cubicBezTo>
                <a:cubicBezTo>
                  <a:pt x="45269" y="17178"/>
                  <a:pt x="44058" y="15284"/>
                  <a:pt x="42505" y="13680"/>
                </a:cubicBezTo>
                <a:cubicBezTo>
                  <a:pt x="42300" y="13475"/>
                  <a:pt x="42039" y="13251"/>
                  <a:pt x="41759" y="13251"/>
                </a:cubicBezTo>
                <a:cubicBezTo>
                  <a:pt x="41712" y="13251"/>
                  <a:pt x="41665" y="13258"/>
                  <a:pt x="41618" y="13271"/>
                </a:cubicBezTo>
                <a:cubicBezTo>
                  <a:pt x="41260" y="13373"/>
                  <a:pt x="41141" y="13808"/>
                  <a:pt x="41089" y="14175"/>
                </a:cubicBezTo>
                <a:cubicBezTo>
                  <a:pt x="40936" y="15275"/>
                  <a:pt x="40944" y="16384"/>
                  <a:pt x="40979" y="17502"/>
                </a:cubicBezTo>
                <a:cubicBezTo>
                  <a:pt x="39989" y="18525"/>
                  <a:pt x="39179" y="19720"/>
                  <a:pt x="38599" y="21016"/>
                </a:cubicBezTo>
                <a:cubicBezTo>
                  <a:pt x="38462" y="20274"/>
                  <a:pt x="38317" y="19617"/>
                  <a:pt x="38181" y="18867"/>
                </a:cubicBezTo>
                <a:cubicBezTo>
                  <a:pt x="38863" y="18193"/>
                  <a:pt x="39298" y="17306"/>
                  <a:pt x="39409" y="16350"/>
                </a:cubicBezTo>
                <a:cubicBezTo>
                  <a:pt x="39435" y="16128"/>
                  <a:pt x="39426" y="15864"/>
                  <a:pt x="39264" y="15719"/>
                </a:cubicBezTo>
                <a:cubicBezTo>
                  <a:pt x="39157" y="15624"/>
                  <a:pt x="39016" y="15595"/>
                  <a:pt x="38872" y="15595"/>
                </a:cubicBezTo>
                <a:cubicBezTo>
                  <a:pt x="38809" y="15595"/>
                  <a:pt x="38746" y="15600"/>
                  <a:pt x="38684" y="15608"/>
                </a:cubicBezTo>
                <a:cubicBezTo>
                  <a:pt x="38112" y="15668"/>
                  <a:pt x="37515" y="15753"/>
                  <a:pt x="37004" y="16018"/>
                </a:cubicBezTo>
                <a:cubicBezTo>
                  <a:pt x="36603" y="15165"/>
                  <a:pt x="36202" y="14311"/>
                  <a:pt x="35809" y="13458"/>
                </a:cubicBezTo>
                <a:cubicBezTo>
                  <a:pt x="35733" y="13288"/>
                  <a:pt x="35639" y="13134"/>
                  <a:pt x="35528" y="12989"/>
                </a:cubicBezTo>
                <a:cubicBezTo>
                  <a:pt x="35414" y="12859"/>
                  <a:pt x="35246" y="12775"/>
                  <a:pt x="35067" y="12775"/>
                </a:cubicBezTo>
                <a:cubicBezTo>
                  <a:pt x="35059" y="12775"/>
                  <a:pt x="35050" y="12776"/>
                  <a:pt x="35042" y="12776"/>
                </a:cubicBezTo>
                <a:cubicBezTo>
                  <a:pt x="34683" y="12810"/>
                  <a:pt x="34513" y="13220"/>
                  <a:pt x="34427" y="13569"/>
                </a:cubicBezTo>
                <a:cubicBezTo>
                  <a:pt x="34223" y="14457"/>
                  <a:pt x="34086" y="15361"/>
                  <a:pt x="34035" y="16273"/>
                </a:cubicBezTo>
                <a:cubicBezTo>
                  <a:pt x="33702" y="15779"/>
                  <a:pt x="33336" y="15301"/>
                  <a:pt x="32926" y="14866"/>
                </a:cubicBezTo>
                <a:cubicBezTo>
                  <a:pt x="33574" y="12819"/>
                  <a:pt x="34172" y="10763"/>
                  <a:pt x="34726" y="8682"/>
                </a:cubicBezTo>
                <a:cubicBezTo>
                  <a:pt x="34794" y="8494"/>
                  <a:pt x="34820" y="8281"/>
                  <a:pt x="34794" y="8076"/>
                </a:cubicBezTo>
                <a:cubicBezTo>
                  <a:pt x="34760" y="7871"/>
                  <a:pt x="34598" y="7684"/>
                  <a:pt x="34393" y="7675"/>
                </a:cubicBezTo>
                <a:cubicBezTo>
                  <a:pt x="34389" y="7675"/>
                  <a:pt x="34384" y="7675"/>
                  <a:pt x="34379" y="7675"/>
                </a:cubicBezTo>
                <a:cubicBezTo>
                  <a:pt x="34156" y="7675"/>
                  <a:pt x="33990" y="7875"/>
                  <a:pt x="33856" y="8059"/>
                </a:cubicBezTo>
                <a:cubicBezTo>
                  <a:pt x="32730" y="9663"/>
                  <a:pt x="31740" y="11360"/>
                  <a:pt x="30777" y="13066"/>
                </a:cubicBezTo>
                <a:cubicBezTo>
                  <a:pt x="30260" y="12144"/>
                  <a:pt x="29284" y="11592"/>
                  <a:pt x="28252" y="11592"/>
                </a:cubicBezTo>
                <a:cubicBezTo>
                  <a:pt x="28091" y="11592"/>
                  <a:pt x="27928" y="11605"/>
                  <a:pt x="27765" y="11633"/>
                </a:cubicBezTo>
                <a:cubicBezTo>
                  <a:pt x="27330" y="10021"/>
                  <a:pt x="26742" y="8451"/>
                  <a:pt x="26008" y="6959"/>
                </a:cubicBezTo>
                <a:cubicBezTo>
                  <a:pt x="25889" y="6677"/>
                  <a:pt x="25718" y="6421"/>
                  <a:pt x="25514" y="6199"/>
                </a:cubicBezTo>
                <a:cubicBezTo>
                  <a:pt x="25334" y="6034"/>
                  <a:pt x="25100" y="5913"/>
                  <a:pt x="24859" y="5913"/>
                </a:cubicBezTo>
                <a:cubicBezTo>
                  <a:pt x="24801" y="5913"/>
                  <a:pt x="24744" y="5920"/>
                  <a:pt x="24686" y="5935"/>
                </a:cubicBezTo>
                <a:cubicBezTo>
                  <a:pt x="24166" y="6054"/>
                  <a:pt x="23987" y="6694"/>
                  <a:pt x="23910" y="7214"/>
                </a:cubicBezTo>
                <a:cubicBezTo>
                  <a:pt x="23552" y="9560"/>
                  <a:pt x="23338" y="11761"/>
                  <a:pt x="23449" y="14124"/>
                </a:cubicBezTo>
                <a:cubicBezTo>
                  <a:pt x="22323" y="14329"/>
                  <a:pt x="21240" y="14934"/>
                  <a:pt x="20549" y="15847"/>
                </a:cubicBezTo>
                <a:cubicBezTo>
                  <a:pt x="21359" y="12896"/>
                  <a:pt x="21419" y="9791"/>
                  <a:pt x="20720" y="6814"/>
                </a:cubicBezTo>
                <a:cubicBezTo>
                  <a:pt x="20617" y="6379"/>
                  <a:pt x="20404" y="5858"/>
                  <a:pt x="19960" y="5824"/>
                </a:cubicBezTo>
                <a:cubicBezTo>
                  <a:pt x="19945" y="5823"/>
                  <a:pt x="19929" y="5822"/>
                  <a:pt x="19914" y="5822"/>
                </a:cubicBezTo>
                <a:cubicBezTo>
                  <a:pt x="19610" y="5822"/>
                  <a:pt x="19353" y="6057"/>
                  <a:pt x="19150" y="6285"/>
                </a:cubicBezTo>
                <a:cubicBezTo>
                  <a:pt x="18340" y="7180"/>
                  <a:pt x="17538" y="8025"/>
                  <a:pt x="17043" y="9125"/>
                </a:cubicBezTo>
                <a:cubicBezTo>
                  <a:pt x="16932" y="8093"/>
                  <a:pt x="16625" y="7087"/>
                  <a:pt x="16130" y="6165"/>
                </a:cubicBezTo>
                <a:cubicBezTo>
                  <a:pt x="15815" y="5585"/>
                  <a:pt x="15405" y="5022"/>
                  <a:pt x="14808" y="4741"/>
                </a:cubicBezTo>
                <a:cubicBezTo>
                  <a:pt x="14530" y="4611"/>
                  <a:pt x="14228" y="4553"/>
                  <a:pt x="13923" y="4553"/>
                </a:cubicBezTo>
                <a:cubicBezTo>
                  <a:pt x="13387" y="4553"/>
                  <a:pt x="12839" y="4731"/>
                  <a:pt x="12377" y="5014"/>
                </a:cubicBezTo>
                <a:cubicBezTo>
                  <a:pt x="11652" y="5457"/>
                  <a:pt x="10910" y="5961"/>
                  <a:pt x="10364" y="6617"/>
                </a:cubicBezTo>
                <a:cubicBezTo>
                  <a:pt x="10296" y="6285"/>
                  <a:pt x="10168" y="5969"/>
                  <a:pt x="10006" y="5679"/>
                </a:cubicBezTo>
                <a:cubicBezTo>
                  <a:pt x="9818" y="5389"/>
                  <a:pt x="9537" y="5159"/>
                  <a:pt x="9196" y="5125"/>
                </a:cubicBezTo>
                <a:cubicBezTo>
                  <a:pt x="9166" y="5121"/>
                  <a:pt x="9136" y="5120"/>
                  <a:pt x="9106" y="5120"/>
                </a:cubicBezTo>
                <a:cubicBezTo>
                  <a:pt x="8754" y="5120"/>
                  <a:pt x="8418" y="5345"/>
                  <a:pt x="8206" y="5636"/>
                </a:cubicBezTo>
                <a:cubicBezTo>
                  <a:pt x="7976" y="5961"/>
                  <a:pt x="7797" y="6327"/>
                  <a:pt x="7686" y="6711"/>
                </a:cubicBezTo>
                <a:cubicBezTo>
                  <a:pt x="7643" y="6131"/>
                  <a:pt x="7532" y="5560"/>
                  <a:pt x="7336" y="5014"/>
                </a:cubicBezTo>
                <a:cubicBezTo>
                  <a:pt x="7225" y="4698"/>
                  <a:pt x="7046" y="4348"/>
                  <a:pt x="6722" y="4289"/>
                </a:cubicBezTo>
                <a:cubicBezTo>
                  <a:pt x="6682" y="4280"/>
                  <a:pt x="6643" y="4276"/>
                  <a:pt x="6604" y="4276"/>
                </a:cubicBezTo>
                <a:cubicBezTo>
                  <a:pt x="6414" y="4276"/>
                  <a:pt x="6228" y="4370"/>
                  <a:pt x="6065" y="4476"/>
                </a:cubicBezTo>
                <a:cubicBezTo>
                  <a:pt x="5493" y="4852"/>
                  <a:pt x="5024" y="5312"/>
                  <a:pt x="4777" y="5952"/>
                </a:cubicBezTo>
                <a:cubicBezTo>
                  <a:pt x="4973" y="4365"/>
                  <a:pt x="5067" y="2770"/>
                  <a:pt x="5067" y="1175"/>
                </a:cubicBezTo>
                <a:cubicBezTo>
                  <a:pt x="5067" y="808"/>
                  <a:pt x="5041" y="407"/>
                  <a:pt x="4768" y="169"/>
                </a:cubicBezTo>
                <a:cubicBezTo>
                  <a:pt x="4624" y="57"/>
                  <a:pt x="4446" y="0"/>
                  <a:pt x="42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8"/>
          <p:cNvSpPr/>
          <p:nvPr/>
        </p:nvSpPr>
        <p:spPr>
          <a:xfrm>
            <a:off x="610650" y="0"/>
            <a:ext cx="7342677" cy="5143547"/>
          </a:xfrm>
          <a:custGeom>
            <a:avLst/>
            <a:gdLst/>
            <a:ahLst/>
            <a:cxnLst/>
            <a:rect l="l" t="t" r="r" b="b"/>
            <a:pathLst>
              <a:path w="76157" h="53348" extrusionOk="0">
                <a:moveTo>
                  <a:pt x="54252" y="1"/>
                </a:moveTo>
                <a:lnTo>
                  <a:pt x="0" y="53348"/>
                </a:lnTo>
                <a:lnTo>
                  <a:pt x="65759" y="53348"/>
                </a:lnTo>
                <a:lnTo>
                  <a:pt x="76157" y="1"/>
                </a:lnTo>
                <a:close/>
              </a:path>
            </a:pathLst>
          </a:custGeom>
          <a:solidFill>
            <a:srgbClr val="FEF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1581916" y="0"/>
            <a:ext cx="5970885" cy="5143547"/>
          </a:xfrm>
          <a:custGeom>
            <a:avLst/>
            <a:gdLst/>
            <a:ahLst/>
            <a:cxnLst/>
            <a:rect l="l" t="t" r="r" b="b"/>
            <a:pathLst>
              <a:path w="61929" h="53348" extrusionOk="0">
                <a:moveTo>
                  <a:pt x="50481" y="1"/>
                </a:moveTo>
                <a:lnTo>
                  <a:pt x="0" y="53348"/>
                </a:lnTo>
                <a:lnTo>
                  <a:pt x="38889" y="53348"/>
                </a:lnTo>
                <a:lnTo>
                  <a:pt x="61929" y="1"/>
                </a:lnTo>
                <a:close/>
              </a:path>
            </a:pathLst>
          </a:custGeom>
          <a:solidFill>
            <a:srgbClr val="FEF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8"/>
          <p:cNvSpPr/>
          <p:nvPr/>
        </p:nvSpPr>
        <p:spPr>
          <a:xfrm>
            <a:off x="-123575" y="3387775"/>
            <a:ext cx="9381878" cy="2046086"/>
          </a:xfrm>
          <a:custGeom>
            <a:avLst/>
            <a:gdLst/>
            <a:ahLst/>
            <a:cxnLst/>
            <a:rect l="l" t="t" r="r" b="b"/>
            <a:pathLst>
              <a:path w="80746" h="34443" extrusionOk="0">
                <a:moveTo>
                  <a:pt x="4267" y="0"/>
                </a:moveTo>
                <a:cubicBezTo>
                  <a:pt x="4172" y="0"/>
                  <a:pt x="4076" y="17"/>
                  <a:pt x="3984" y="49"/>
                </a:cubicBezTo>
                <a:cubicBezTo>
                  <a:pt x="3728" y="143"/>
                  <a:pt x="3489" y="297"/>
                  <a:pt x="3301" y="493"/>
                </a:cubicBezTo>
                <a:cubicBezTo>
                  <a:pt x="2312" y="1423"/>
                  <a:pt x="1672" y="2804"/>
                  <a:pt x="1135" y="4050"/>
                </a:cubicBezTo>
                <a:cubicBezTo>
                  <a:pt x="887" y="3555"/>
                  <a:pt x="495" y="3154"/>
                  <a:pt x="0" y="2907"/>
                </a:cubicBezTo>
                <a:lnTo>
                  <a:pt x="0" y="2907"/>
                </a:lnTo>
                <a:lnTo>
                  <a:pt x="904" y="34442"/>
                </a:lnTo>
                <a:lnTo>
                  <a:pt x="80746" y="34442"/>
                </a:lnTo>
                <a:lnTo>
                  <a:pt x="80746" y="6609"/>
                </a:lnTo>
                <a:cubicBezTo>
                  <a:pt x="80417" y="6257"/>
                  <a:pt x="79959" y="6063"/>
                  <a:pt x="79487" y="6063"/>
                </a:cubicBezTo>
                <a:cubicBezTo>
                  <a:pt x="79432" y="6063"/>
                  <a:pt x="79376" y="6066"/>
                  <a:pt x="79321" y="6071"/>
                </a:cubicBezTo>
                <a:cubicBezTo>
                  <a:pt x="78698" y="4314"/>
                  <a:pt x="77445" y="2847"/>
                  <a:pt x="75807" y="1960"/>
                </a:cubicBezTo>
                <a:cubicBezTo>
                  <a:pt x="75279" y="1677"/>
                  <a:pt x="74678" y="1459"/>
                  <a:pt x="74088" y="1459"/>
                </a:cubicBezTo>
                <a:cubicBezTo>
                  <a:pt x="73876" y="1459"/>
                  <a:pt x="73666" y="1487"/>
                  <a:pt x="73461" y="1550"/>
                </a:cubicBezTo>
                <a:cubicBezTo>
                  <a:pt x="72463" y="1858"/>
                  <a:pt x="71866" y="2915"/>
                  <a:pt x="71670" y="3947"/>
                </a:cubicBezTo>
                <a:cubicBezTo>
                  <a:pt x="71465" y="4971"/>
                  <a:pt x="71678" y="5850"/>
                  <a:pt x="71516" y="6882"/>
                </a:cubicBezTo>
                <a:cubicBezTo>
                  <a:pt x="70970" y="6438"/>
                  <a:pt x="70365" y="6080"/>
                  <a:pt x="69716" y="5816"/>
                </a:cubicBezTo>
                <a:cubicBezTo>
                  <a:pt x="69561" y="5753"/>
                  <a:pt x="69387" y="5698"/>
                  <a:pt x="69223" y="5698"/>
                </a:cubicBezTo>
                <a:cubicBezTo>
                  <a:pt x="69116" y="5698"/>
                  <a:pt x="69014" y="5721"/>
                  <a:pt x="68923" y="5781"/>
                </a:cubicBezTo>
                <a:cubicBezTo>
                  <a:pt x="68727" y="5909"/>
                  <a:pt x="68659" y="6165"/>
                  <a:pt x="68624" y="6404"/>
                </a:cubicBezTo>
                <a:cubicBezTo>
                  <a:pt x="68386" y="7692"/>
                  <a:pt x="68488" y="9236"/>
                  <a:pt x="68727" y="10516"/>
                </a:cubicBezTo>
                <a:lnTo>
                  <a:pt x="66270" y="7257"/>
                </a:lnTo>
                <a:cubicBezTo>
                  <a:pt x="66108" y="7027"/>
                  <a:pt x="65912" y="6814"/>
                  <a:pt x="65690" y="6643"/>
                </a:cubicBezTo>
                <a:cubicBezTo>
                  <a:pt x="65533" y="6527"/>
                  <a:pt x="65345" y="6466"/>
                  <a:pt x="65154" y="6466"/>
                </a:cubicBezTo>
                <a:cubicBezTo>
                  <a:pt x="65065" y="6466"/>
                  <a:pt x="64975" y="6479"/>
                  <a:pt x="64888" y="6506"/>
                </a:cubicBezTo>
                <a:cubicBezTo>
                  <a:pt x="64462" y="6669"/>
                  <a:pt x="64334" y="7197"/>
                  <a:pt x="64300" y="7650"/>
                </a:cubicBezTo>
                <a:cubicBezTo>
                  <a:pt x="64138" y="9424"/>
                  <a:pt x="64487" y="11053"/>
                  <a:pt x="64846" y="12802"/>
                </a:cubicBezTo>
                <a:cubicBezTo>
                  <a:pt x="64462" y="12486"/>
                  <a:pt x="64061" y="12170"/>
                  <a:pt x="63660" y="11872"/>
                </a:cubicBezTo>
                <a:cubicBezTo>
                  <a:pt x="63499" y="11755"/>
                  <a:pt x="63312" y="11631"/>
                  <a:pt x="63117" y="11631"/>
                </a:cubicBezTo>
                <a:cubicBezTo>
                  <a:pt x="63085" y="11631"/>
                  <a:pt x="63053" y="11634"/>
                  <a:pt x="63020" y="11642"/>
                </a:cubicBezTo>
                <a:cubicBezTo>
                  <a:pt x="62747" y="11710"/>
                  <a:pt x="62611" y="12008"/>
                  <a:pt x="62534" y="12281"/>
                </a:cubicBezTo>
                <a:cubicBezTo>
                  <a:pt x="62142" y="13518"/>
                  <a:pt x="61920" y="14806"/>
                  <a:pt x="61869" y="16103"/>
                </a:cubicBezTo>
                <a:lnTo>
                  <a:pt x="60982" y="13774"/>
                </a:lnTo>
                <a:cubicBezTo>
                  <a:pt x="60871" y="13501"/>
                  <a:pt x="60717" y="13186"/>
                  <a:pt x="60419" y="13151"/>
                </a:cubicBezTo>
                <a:cubicBezTo>
                  <a:pt x="60407" y="13151"/>
                  <a:pt x="60396" y="13150"/>
                  <a:pt x="60385" y="13150"/>
                </a:cubicBezTo>
                <a:cubicBezTo>
                  <a:pt x="60071" y="13150"/>
                  <a:pt x="59868" y="13495"/>
                  <a:pt x="59745" y="13791"/>
                </a:cubicBezTo>
                <a:cubicBezTo>
                  <a:pt x="58678" y="16333"/>
                  <a:pt x="57706" y="18875"/>
                  <a:pt x="56998" y="21545"/>
                </a:cubicBezTo>
                <a:cubicBezTo>
                  <a:pt x="56989" y="18542"/>
                  <a:pt x="56981" y="15523"/>
                  <a:pt x="56478" y="12571"/>
                </a:cubicBezTo>
                <a:cubicBezTo>
                  <a:pt x="56444" y="12290"/>
                  <a:pt x="56358" y="12017"/>
                  <a:pt x="56230" y="11770"/>
                </a:cubicBezTo>
                <a:cubicBezTo>
                  <a:pt x="56080" y="11528"/>
                  <a:pt x="55832" y="11343"/>
                  <a:pt x="55566" y="11343"/>
                </a:cubicBezTo>
                <a:cubicBezTo>
                  <a:pt x="55560" y="11343"/>
                  <a:pt x="55554" y="11343"/>
                  <a:pt x="55548" y="11343"/>
                </a:cubicBezTo>
                <a:cubicBezTo>
                  <a:pt x="55130" y="11352"/>
                  <a:pt x="54857" y="11778"/>
                  <a:pt x="54661" y="12145"/>
                </a:cubicBezTo>
                <a:cubicBezTo>
                  <a:pt x="53057" y="15301"/>
                  <a:pt x="51931" y="18670"/>
                  <a:pt x="51308" y="22151"/>
                </a:cubicBezTo>
                <a:cubicBezTo>
                  <a:pt x="50959" y="18969"/>
                  <a:pt x="50063" y="15881"/>
                  <a:pt x="48647" y="13006"/>
                </a:cubicBezTo>
                <a:cubicBezTo>
                  <a:pt x="48496" y="12713"/>
                  <a:pt x="48250" y="12360"/>
                  <a:pt x="47928" y="12360"/>
                </a:cubicBezTo>
                <a:cubicBezTo>
                  <a:pt x="47904" y="12360"/>
                  <a:pt x="47879" y="12362"/>
                  <a:pt x="47854" y="12367"/>
                </a:cubicBezTo>
                <a:cubicBezTo>
                  <a:pt x="47547" y="12418"/>
                  <a:pt x="47393" y="12776"/>
                  <a:pt x="47299" y="13075"/>
                </a:cubicBezTo>
                <a:cubicBezTo>
                  <a:pt x="46711" y="15088"/>
                  <a:pt x="46173" y="17169"/>
                  <a:pt x="46071" y="19259"/>
                </a:cubicBezTo>
                <a:cubicBezTo>
                  <a:pt x="45269" y="17178"/>
                  <a:pt x="44058" y="15284"/>
                  <a:pt x="42505" y="13680"/>
                </a:cubicBezTo>
                <a:cubicBezTo>
                  <a:pt x="42300" y="13475"/>
                  <a:pt x="42039" y="13251"/>
                  <a:pt x="41759" y="13251"/>
                </a:cubicBezTo>
                <a:cubicBezTo>
                  <a:pt x="41712" y="13251"/>
                  <a:pt x="41665" y="13258"/>
                  <a:pt x="41618" y="13271"/>
                </a:cubicBezTo>
                <a:cubicBezTo>
                  <a:pt x="41260" y="13373"/>
                  <a:pt x="41141" y="13808"/>
                  <a:pt x="41089" y="14175"/>
                </a:cubicBezTo>
                <a:cubicBezTo>
                  <a:pt x="40936" y="15275"/>
                  <a:pt x="40944" y="16384"/>
                  <a:pt x="40979" y="17502"/>
                </a:cubicBezTo>
                <a:cubicBezTo>
                  <a:pt x="39989" y="18525"/>
                  <a:pt x="39179" y="19720"/>
                  <a:pt x="38599" y="21016"/>
                </a:cubicBezTo>
                <a:cubicBezTo>
                  <a:pt x="38462" y="20274"/>
                  <a:pt x="38317" y="19617"/>
                  <a:pt x="38181" y="18867"/>
                </a:cubicBezTo>
                <a:cubicBezTo>
                  <a:pt x="38863" y="18193"/>
                  <a:pt x="39298" y="17306"/>
                  <a:pt x="39409" y="16350"/>
                </a:cubicBezTo>
                <a:cubicBezTo>
                  <a:pt x="39435" y="16128"/>
                  <a:pt x="39426" y="15864"/>
                  <a:pt x="39264" y="15719"/>
                </a:cubicBezTo>
                <a:cubicBezTo>
                  <a:pt x="39157" y="15624"/>
                  <a:pt x="39016" y="15595"/>
                  <a:pt x="38872" y="15595"/>
                </a:cubicBezTo>
                <a:cubicBezTo>
                  <a:pt x="38809" y="15595"/>
                  <a:pt x="38746" y="15600"/>
                  <a:pt x="38684" y="15608"/>
                </a:cubicBezTo>
                <a:cubicBezTo>
                  <a:pt x="38112" y="15668"/>
                  <a:pt x="37515" y="15753"/>
                  <a:pt x="37004" y="16018"/>
                </a:cubicBezTo>
                <a:cubicBezTo>
                  <a:pt x="36603" y="15165"/>
                  <a:pt x="36202" y="14311"/>
                  <a:pt x="35809" y="13458"/>
                </a:cubicBezTo>
                <a:cubicBezTo>
                  <a:pt x="35733" y="13288"/>
                  <a:pt x="35639" y="13134"/>
                  <a:pt x="35528" y="12989"/>
                </a:cubicBezTo>
                <a:cubicBezTo>
                  <a:pt x="35414" y="12859"/>
                  <a:pt x="35246" y="12775"/>
                  <a:pt x="35067" y="12775"/>
                </a:cubicBezTo>
                <a:cubicBezTo>
                  <a:pt x="35059" y="12775"/>
                  <a:pt x="35050" y="12776"/>
                  <a:pt x="35042" y="12776"/>
                </a:cubicBezTo>
                <a:cubicBezTo>
                  <a:pt x="34683" y="12810"/>
                  <a:pt x="34513" y="13220"/>
                  <a:pt x="34427" y="13569"/>
                </a:cubicBezTo>
                <a:cubicBezTo>
                  <a:pt x="34223" y="14457"/>
                  <a:pt x="34086" y="15361"/>
                  <a:pt x="34035" y="16273"/>
                </a:cubicBezTo>
                <a:cubicBezTo>
                  <a:pt x="33702" y="15779"/>
                  <a:pt x="33336" y="15301"/>
                  <a:pt x="32926" y="14866"/>
                </a:cubicBezTo>
                <a:cubicBezTo>
                  <a:pt x="33574" y="12819"/>
                  <a:pt x="34172" y="10763"/>
                  <a:pt x="34726" y="8682"/>
                </a:cubicBezTo>
                <a:cubicBezTo>
                  <a:pt x="34794" y="8494"/>
                  <a:pt x="34820" y="8281"/>
                  <a:pt x="34794" y="8076"/>
                </a:cubicBezTo>
                <a:cubicBezTo>
                  <a:pt x="34760" y="7871"/>
                  <a:pt x="34598" y="7684"/>
                  <a:pt x="34393" y="7675"/>
                </a:cubicBezTo>
                <a:cubicBezTo>
                  <a:pt x="34389" y="7675"/>
                  <a:pt x="34384" y="7675"/>
                  <a:pt x="34379" y="7675"/>
                </a:cubicBezTo>
                <a:cubicBezTo>
                  <a:pt x="34156" y="7675"/>
                  <a:pt x="33990" y="7875"/>
                  <a:pt x="33856" y="8059"/>
                </a:cubicBezTo>
                <a:cubicBezTo>
                  <a:pt x="32730" y="9663"/>
                  <a:pt x="31740" y="11360"/>
                  <a:pt x="30777" y="13066"/>
                </a:cubicBezTo>
                <a:cubicBezTo>
                  <a:pt x="30260" y="12144"/>
                  <a:pt x="29284" y="11592"/>
                  <a:pt x="28252" y="11592"/>
                </a:cubicBezTo>
                <a:cubicBezTo>
                  <a:pt x="28091" y="11592"/>
                  <a:pt x="27928" y="11605"/>
                  <a:pt x="27765" y="11633"/>
                </a:cubicBezTo>
                <a:cubicBezTo>
                  <a:pt x="27330" y="10021"/>
                  <a:pt x="26742" y="8451"/>
                  <a:pt x="26008" y="6959"/>
                </a:cubicBezTo>
                <a:cubicBezTo>
                  <a:pt x="25889" y="6677"/>
                  <a:pt x="25718" y="6421"/>
                  <a:pt x="25514" y="6199"/>
                </a:cubicBezTo>
                <a:cubicBezTo>
                  <a:pt x="25334" y="6034"/>
                  <a:pt x="25100" y="5913"/>
                  <a:pt x="24859" y="5913"/>
                </a:cubicBezTo>
                <a:cubicBezTo>
                  <a:pt x="24801" y="5913"/>
                  <a:pt x="24744" y="5920"/>
                  <a:pt x="24686" y="5935"/>
                </a:cubicBezTo>
                <a:cubicBezTo>
                  <a:pt x="24166" y="6054"/>
                  <a:pt x="23987" y="6694"/>
                  <a:pt x="23910" y="7214"/>
                </a:cubicBezTo>
                <a:cubicBezTo>
                  <a:pt x="23552" y="9560"/>
                  <a:pt x="23338" y="11761"/>
                  <a:pt x="23449" y="14124"/>
                </a:cubicBezTo>
                <a:cubicBezTo>
                  <a:pt x="22323" y="14329"/>
                  <a:pt x="21240" y="14934"/>
                  <a:pt x="20549" y="15847"/>
                </a:cubicBezTo>
                <a:cubicBezTo>
                  <a:pt x="21359" y="12896"/>
                  <a:pt x="21419" y="9791"/>
                  <a:pt x="20720" y="6814"/>
                </a:cubicBezTo>
                <a:cubicBezTo>
                  <a:pt x="20617" y="6379"/>
                  <a:pt x="20404" y="5858"/>
                  <a:pt x="19960" y="5824"/>
                </a:cubicBezTo>
                <a:cubicBezTo>
                  <a:pt x="19945" y="5823"/>
                  <a:pt x="19929" y="5822"/>
                  <a:pt x="19914" y="5822"/>
                </a:cubicBezTo>
                <a:cubicBezTo>
                  <a:pt x="19610" y="5822"/>
                  <a:pt x="19353" y="6057"/>
                  <a:pt x="19150" y="6285"/>
                </a:cubicBezTo>
                <a:cubicBezTo>
                  <a:pt x="18340" y="7180"/>
                  <a:pt x="17538" y="8025"/>
                  <a:pt x="17043" y="9125"/>
                </a:cubicBezTo>
                <a:cubicBezTo>
                  <a:pt x="16932" y="8093"/>
                  <a:pt x="16625" y="7087"/>
                  <a:pt x="16130" y="6165"/>
                </a:cubicBezTo>
                <a:cubicBezTo>
                  <a:pt x="15815" y="5585"/>
                  <a:pt x="15405" y="5022"/>
                  <a:pt x="14808" y="4741"/>
                </a:cubicBezTo>
                <a:cubicBezTo>
                  <a:pt x="14530" y="4611"/>
                  <a:pt x="14228" y="4553"/>
                  <a:pt x="13923" y="4553"/>
                </a:cubicBezTo>
                <a:cubicBezTo>
                  <a:pt x="13387" y="4553"/>
                  <a:pt x="12839" y="4731"/>
                  <a:pt x="12377" y="5014"/>
                </a:cubicBezTo>
                <a:cubicBezTo>
                  <a:pt x="11652" y="5457"/>
                  <a:pt x="10910" y="5961"/>
                  <a:pt x="10364" y="6617"/>
                </a:cubicBezTo>
                <a:cubicBezTo>
                  <a:pt x="10296" y="6285"/>
                  <a:pt x="10168" y="5969"/>
                  <a:pt x="10006" y="5679"/>
                </a:cubicBezTo>
                <a:cubicBezTo>
                  <a:pt x="9818" y="5389"/>
                  <a:pt x="9537" y="5159"/>
                  <a:pt x="9196" y="5125"/>
                </a:cubicBezTo>
                <a:cubicBezTo>
                  <a:pt x="9166" y="5121"/>
                  <a:pt x="9136" y="5120"/>
                  <a:pt x="9106" y="5120"/>
                </a:cubicBezTo>
                <a:cubicBezTo>
                  <a:pt x="8754" y="5120"/>
                  <a:pt x="8418" y="5345"/>
                  <a:pt x="8206" y="5636"/>
                </a:cubicBezTo>
                <a:cubicBezTo>
                  <a:pt x="7976" y="5961"/>
                  <a:pt x="7797" y="6327"/>
                  <a:pt x="7686" y="6711"/>
                </a:cubicBezTo>
                <a:cubicBezTo>
                  <a:pt x="7643" y="6131"/>
                  <a:pt x="7532" y="5560"/>
                  <a:pt x="7336" y="5014"/>
                </a:cubicBezTo>
                <a:cubicBezTo>
                  <a:pt x="7225" y="4698"/>
                  <a:pt x="7046" y="4348"/>
                  <a:pt x="6722" y="4289"/>
                </a:cubicBezTo>
                <a:cubicBezTo>
                  <a:pt x="6682" y="4280"/>
                  <a:pt x="6643" y="4276"/>
                  <a:pt x="6604" y="4276"/>
                </a:cubicBezTo>
                <a:cubicBezTo>
                  <a:pt x="6414" y="4276"/>
                  <a:pt x="6228" y="4370"/>
                  <a:pt x="6065" y="4476"/>
                </a:cubicBezTo>
                <a:cubicBezTo>
                  <a:pt x="5493" y="4852"/>
                  <a:pt x="5024" y="5312"/>
                  <a:pt x="4777" y="5952"/>
                </a:cubicBezTo>
                <a:cubicBezTo>
                  <a:pt x="4973" y="4365"/>
                  <a:pt x="5067" y="2770"/>
                  <a:pt x="5067" y="1175"/>
                </a:cubicBezTo>
                <a:cubicBezTo>
                  <a:pt x="5067" y="808"/>
                  <a:pt x="5041" y="407"/>
                  <a:pt x="4768" y="169"/>
                </a:cubicBezTo>
                <a:cubicBezTo>
                  <a:pt x="4624" y="57"/>
                  <a:pt x="4446" y="0"/>
                  <a:pt x="4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8"/>
          <p:cNvSpPr/>
          <p:nvPr/>
        </p:nvSpPr>
        <p:spPr>
          <a:xfrm rot="-576414">
            <a:off x="-336959" y="4116582"/>
            <a:ext cx="1697573" cy="1476657"/>
          </a:xfrm>
          <a:custGeom>
            <a:avLst/>
            <a:gdLst/>
            <a:ahLst/>
            <a:cxnLst/>
            <a:rect l="l" t="t" r="r" b="b"/>
            <a:pathLst>
              <a:path w="19518" h="16978" extrusionOk="0">
                <a:moveTo>
                  <a:pt x="5837" y="1"/>
                </a:moveTo>
                <a:cubicBezTo>
                  <a:pt x="5582" y="1"/>
                  <a:pt x="5334" y="166"/>
                  <a:pt x="5127" y="337"/>
                </a:cubicBezTo>
                <a:cubicBezTo>
                  <a:pt x="3771" y="1437"/>
                  <a:pt x="2679" y="2819"/>
                  <a:pt x="1920" y="4389"/>
                </a:cubicBezTo>
                <a:cubicBezTo>
                  <a:pt x="811" y="6709"/>
                  <a:pt x="0" y="9251"/>
                  <a:pt x="248" y="11801"/>
                </a:cubicBezTo>
                <a:cubicBezTo>
                  <a:pt x="376" y="13081"/>
                  <a:pt x="896" y="14505"/>
                  <a:pt x="2099" y="14932"/>
                </a:cubicBezTo>
                <a:cubicBezTo>
                  <a:pt x="2379" y="15031"/>
                  <a:pt x="2671" y="15065"/>
                  <a:pt x="2966" y="15065"/>
                </a:cubicBezTo>
                <a:cubicBezTo>
                  <a:pt x="3462" y="15065"/>
                  <a:pt x="3970" y="14968"/>
                  <a:pt x="4462" y="14915"/>
                </a:cubicBezTo>
                <a:cubicBezTo>
                  <a:pt x="4834" y="14872"/>
                  <a:pt x="5205" y="14852"/>
                  <a:pt x="5575" y="14852"/>
                </a:cubicBezTo>
                <a:cubicBezTo>
                  <a:pt x="9236" y="14852"/>
                  <a:pt x="12778" y="16777"/>
                  <a:pt x="16489" y="16970"/>
                </a:cubicBezTo>
                <a:cubicBezTo>
                  <a:pt x="16588" y="16975"/>
                  <a:pt x="16688" y="16978"/>
                  <a:pt x="16789" y="16978"/>
                </a:cubicBezTo>
                <a:cubicBezTo>
                  <a:pt x="17757" y="16978"/>
                  <a:pt x="18813" y="16737"/>
                  <a:pt x="19261" y="15896"/>
                </a:cubicBezTo>
                <a:cubicBezTo>
                  <a:pt x="19517" y="15409"/>
                  <a:pt x="19500" y="14829"/>
                  <a:pt x="19475" y="14283"/>
                </a:cubicBezTo>
                <a:cubicBezTo>
                  <a:pt x="19440" y="13806"/>
                  <a:pt x="19389" y="13302"/>
                  <a:pt x="19074" y="12953"/>
                </a:cubicBezTo>
                <a:cubicBezTo>
                  <a:pt x="18891" y="12761"/>
                  <a:pt x="18573" y="12628"/>
                  <a:pt x="18299" y="12628"/>
                </a:cubicBezTo>
                <a:cubicBezTo>
                  <a:pt x="18099" y="12628"/>
                  <a:pt x="17922" y="12698"/>
                  <a:pt x="17836" y="12866"/>
                </a:cubicBezTo>
                <a:lnTo>
                  <a:pt x="17836" y="12866"/>
                </a:lnTo>
                <a:cubicBezTo>
                  <a:pt x="18059" y="12354"/>
                  <a:pt x="17877" y="11760"/>
                  <a:pt x="17393" y="11469"/>
                </a:cubicBezTo>
                <a:cubicBezTo>
                  <a:pt x="17203" y="11365"/>
                  <a:pt x="16982" y="11310"/>
                  <a:pt x="16768" y="11310"/>
                </a:cubicBezTo>
                <a:cubicBezTo>
                  <a:pt x="16435" y="11310"/>
                  <a:pt x="16118" y="11442"/>
                  <a:pt x="15952" y="11733"/>
                </a:cubicBezTo>
                <a:cubicBezTo>
                  <a:pt x="16088" y="11281"/>
                  <a:pt x="16139" y="10812"/>
                  <a:pt x="16097" y="10343"/>
                </a:cubicBezTo>
                <a:cubicBezTo>
                  <a:pt x="16080" y="10129"/>
                  <a:pt x="16028" y="9882"/>
                  <a:pt x="15824" y="9788"/>
                </a:cubicBezTo>
                <a:cubicBezTo>
                  <a:pt x="15767" y="9760"/>
                  <a:pt x="15708" y="9748"/>
                  <a:pt x="15648" y="9748"/>
                </a:cubicBezTo>
                <a:cubicBezTo>
                  <a:pt x="15491" y="9748"/>
                  <a:pt x="15328" y="9830"/>
                  <a:pt x="15193" y="9916"/>
                </a:cubicBezTo>
                <a:cubicBezTo>
                  <a:pt x="14647" y="10264"/>
                  <a:pt x="14101" y="10575"/>
                  <a:pt x="13671" y="11040"/>
                </a:cubicBezTo>
                <a:lnTo>
                  <a:pt x="13671" y="11040"/>
                </a:lnTo>
                <a:cubicBezTo>
                  <a:pt x="13818" y="10812"/>
                  <a:pt x="13776" y="10475"/>
                  <a:pt x="13589" y="10266"/>
                </a:cubicBezTo>
                <a:cubicBezTo>
                  <a:pt x="13403" y="10059"/>
                  <a:pt x="13122" y="9965"/>
                  <a:pt x="12840" y="9965"/>
                </a:cubicBezTo>
                <a:cubicBezTo>
                  <a:pt x="12785" y="9965"/>
                  <a:pt x="12730" y="9969"/>
                  <a:pt x="12676" y="9976"/>
                </a:cubicBezTo>
                <a:cubicBezTo>
                  <a:pt x="12343" y="10018"/>
                  <a:pt x="11857" y="9959"/>
                  <a:pt x="11559" y="10104"/>
                </a:cubicBezTo>
                <a:cubicBezTo>
                  <a:pt x="12463" y="9660"/>
                  <a:pt x="13137" y="8858"/>
                  <a:pt x="13427" y="7894"/>
                </a:cubicBezTo>
                <a:cubicBezTo>
                  <a:pt x="13512" y="7587"/>
                  <a:pt x="13563" y="7246"/>
                  <a:pt x="13444" y="6948"/>
                </a:cubicBezTo>
                <a:cubicBezTo>
                  <a:pt x="13345" y="6693"/>
                  <a:pt x="13041" y="6544"/>
                  <a:pt x="12760" y="6544"/>
                </a:cubicBezTo>
                <a:cubicBezTo>
                  <a:pt x="12702" y="6544"/>
                  <a:pt x="12645" y="6551"/>
                  <a:pt x="12591" y="6564"/>
                </a:cubicBezTo>
                <a:cubicBezTo>
                  <a:pt x="12975" y="5992"/>
                  <a:pt x="13461" y="5497"/>
                  <a:pt x="13768" y="4883"/>
                </a:cubicBezTo>
                <a:cubicBezTo>
                  <a:pt x="14075" y="4278"/>
                  <a:pt x="14152" y="3467"/>
                  <a:pt x="13717" y="2947"/>
                </a:cubicBezTo>
                <a:cubicBezTo>
                  <a:pt x="13420" y="2599"/>
                  <a:pt x="12964" y="2457"/>
                  <a:pt x="12501" y="2457"/>
                </a:cubicBezTo>
                <a:cubicBezTo>
                  <a:pt x="12270" y="2457"/>
                  <a:pt x="12038" y="2492"/>
                  <a:pt x="11823" y="2555"/>
                </a:cubicBezTo>
                <a:cubicBezTo>
                  <a:pt x="11175" y="2742"/>
                  <a:pt x="10637" y="3049"/>
                  <a:pt x="9998" y="3297"/>
                </a:cubicBezTo>
                <a:cubicBezTo>
                  <a:pt x="10134" y="2973"/>
                  <a:pt x="10271" y="2631"/>
                  <a:pt x="10271" y="2282"/>
                </a:cubicBezTo>
                <a:cubicBezTo>
                  <a:pt x="10271" y="1932"/>
                  <a:pt x="10117" y="1548"/>
                  <a:pt x="9793" y="1395"/>
                </a:cubicBezTo>
                <a:cubicBezTo>
                  <a:pt x="9682" y="1343"/>
                  <a:pt x="9566" y="1322"/>
                  <a:pt x="9447" y="1322"/>
                </a:cubicBezTo>
                <a:cubicBezTo>
                  <a:pt x="9210" y="1322"/>
                  <a:pt x="8966" y="1406"/>
                  <a:pt x="8744" y="1497"/>
                </a:cubicBezTo>
                <a:cubicBezTo>
                  <a:pt x="7712" y="1906"/>
                  <a:pt x="6722" y="2324"/>
                  <a:pt x="5835" y="2990"/>
                </a:cubicBezTo>
                <a:cubicBezTo>
                  <a:pt x="6321" y="2410"/>
                  <a:pt x="6560" y="1659"/>
                  <a:pt x="6517" y="900"/>
                </a:cubicBezTo>
                <a:cubicBezTo>
                  <a:pt x="6492" y="541"/>
                  <a:pt x="6347" y="124"/>
                  <a:pt x="5989" y="21"/>
                </a:cubicBezTo>
                <a:cubicBezTo>
                  <a:pt x="5938" y="7"/>
                  <a:pt x="5887" y="1"/>
                  <a:pt x="5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txBox="1">
            <a:spLocks noGrp="1"/>
          </p:cNvSpPr>
          <p:nvPr>
            <p:ph type="title"/>
          </p:nvPr>
        </p:nvSpPr>
        <p:spPr>
          <a:xfrm>
            <a:off x="1600050" y="1132025"/>
            <a:ext cx="5943900" cy="22593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SzPts val="4800"/>
              <a:buNone/>
              <a:defRPr sz="84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grpSp>
        <p:nvGrpSpPr>
          <p:cNvPr id="233" name="Google Shape;233;p8"/>
          <p:cNvGrpSpPr/>
          <p:nvPr/>
        </p:nvGrpSpPr>
        <p:grpSpPr>
          <a:xfrm rot="-2983873">
            <a:off x="7247876" y="2573083"/>
            <a:ext cx="2303332" cy="3357032"/>
            <a:chOff x="4572000" y="5120400"/>
            <a:chExt cx="1490156" cy="2171565"/>
          </a:xfrm>
        </p:grpSpPr>
        <p:sp>
          <p:nvSpPr>
            <p:cNvPr id="234" name="Google Shape;234;p8"/>
            <p:cNvSpPr/>
            <p:nvPr/>
          </p:nvSpPr>
          <p:spPr>
            <a:xfrm>
              <a:off x="5107578" y="5120400"/>
              <a:ext cx="954577" cy="2150046"/>
            </a:xfrm>
            <a:custGeom>
              <a:avLst/>
              <a:gdLst/>
              <a:ahLst/>
              <a:cxnLst/>
              <a:rect l="l" t="t" r="r" b="b"/>
              <a:pathLst>
                <a:path w="7541" h="16985" extrusionOk="0">
                  <a:moveTo>
                    <a:pt x="5443" y="0"/>
                  </a:moveTo>
                  <a:cubicBezTo>
                    <a:pt x="5443" y="0"/>
                    <a:pt x="3267" y="4121"/>
                    <a:pt x="3319" y="4999"/>
                  </a:cubicBezTo>
                  <a:cubicBezTo>
                    <a:pt x="3370" y="5878"/>
                    <a:pt x="3566" y="7405"/>
                    <a:pt x="3302" y="7959"/>
                  </a:cubicBezTo>
                  <a:cubicBezTo>
                    <a:pt x="3029" y="8514"/>
                    <a:pt x="2261" y="8931"/>
                    <a:pt x="2338" y="10040"/>
                  </a:cubicBezTo>
                  <a:cubicBezTo>
                    <a:pt x="2414" y="11141"/>
                    <a:pt x="2031" y="12429"/>
                    <a:pt x="1578" y="12924"/>
                  </a:cubicBezTo>
                  <a:cubicBezTo>
                    <a:pt x="1126" y="13427"/>
                    <a:pt x="0" y="15116"/>
                    <a:pt x="504" y="16097"/>
                  </a:cubicBezTo>
                  <a:cubicBezTo>
                    <a:pt x="765" y="16614"/>
                    <a:pt x="1285" y="16985"/>
                    <a:pt x="1951" y="16985"/>
                  </a:cubicBezTo>
                  <a:cubicBezTo>
                    <a:pt x="2547" y="16985"/>
                    <a:pt x="3260" y="16688"/>
                    <a:pt x="4010" y="15935"/>
                  </a:cubicBezTo>
                  <a:cubicBezTo>
                    <a:pt x="4521" y="15414"/>
                    <a:pt x="5562" y="14442"/>
                    <a:pt x="5673" y="12779"/>
                  </a:cubicBezTo>
                  <a:cubicBezTo>
                    <a:pt x="5792" y="11124"/>
                    <a:pt x="6244" y="11260"/>
                    <a:pt x="6406" y="10305"/>
                  </a:cubicBezTo>
                  <a:cubicBezTo>
                    <a:pt x="6569" y="9349"/>
                    <a:pt x="6193" y="8966"/>
                    <a:pt x="6569" y="8206"/>
                  </a:cubicBezTo>
                  <a:cubicBezTo>
                    <a:pt x="6952" y="7456"/>
                    <a:pt x="7541" y="6381"/>
                    <a:pt x="6824" y="4334"/>
                  </a:cubicBezTo>
                  <a:cubicBezTo>
                    <a:pt x="6116" y="2295"/>
                    <a:pt x="5443" y="0"/>
                    <a:pt x="54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5364545" y="5180146"/>
              <a:ext cx="538999" cy="2090178"/>
            </a:xfrm>
            <a:custGeom>
              <a:avLst/>
              <a:gdLst/>
              <a:ahLst/>
              <a:cxnLst/>
              <a:rect l="l" t="t" r="r" b="b"/>
              <a:pathLst>
                <a:path w="4258" h="16984" fill="none" extrusionOk="0">
                  <a:moveTo>
                    <a:pt x="1" y="16984"/>
                  </a:moveTo>
                  <a:cubicBezTo>
                    <a:pt x="1" y="16984"/>
                    <a:pt x="4257" y="9384"/>
                    <a:pt x="3413"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8"/>
            <p:cNvSpPr/>
            <p:nvPr/>
          </p:nvSpPr>
          <p:spPr>
            <a:xfrm>
              <a:off x="5636332" y="5485334"/>
              <a:ext cx="312285" cy="298108"/>
            </a:xfrm>
            <a:custGeom>
              <a:avLst/>
              <a:gdLst/>
              <a:ahLst/>
              <a:cxnLst/>
              <a:rect l="l" t="t" r="r" b="b"/>
              <a:pathLst>
                <a:path w="2798" h="2355" fill="none" extrusionOk="0">
                  <a:moveTo>
                    <a:pt x="2798" y="1451"/>
                  </a:moveTo>
                  <a:cubicBezTo>
                    <a:pt x="2798" y="1451"/>
                    <a:pt x="1774" y="2091"/>
                    <a:pt x="1391" y="2355"/>
                  </a:cubicBezTo>
                  <a:cubicBezTo>
                    <a:pt x="1007" y="1528"/>
                    <a:pt x="538" y="734"/>
                    <a:pt x="0" y="1"/>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8"/>
            <p:cNvSpPr/>
            <p:nvPr/>
          </p:nvSpPr>
          <p:spPr>
            <a:xfrm rot="-742207">
              <a:off x="5721255" y="6041511"/>
              <a:ext cx="250636" cy="151271"/>
            </a:xfrm>
            <a:custGeom>
              <a:avLst/>
              <a:gdLst/>
              <a:ahLst/>
              <a:cxnLst/>
              <a:rect l="l" t="t" r="r" b="b"/>
              <a:pathLst>
                <a:path w="1980" h="1195" fill="none" extrusionOk="0">
                  <a:moveTo>
                    <a:pt x="1980" y="0"/>
                  </a:moveTo>
                  <a:cubicBezTo>
                    <a:pt x="1980" y="0"/>
                    <a:pt x="785" y="1058"/>
                    <a:pt x="1" y="1194"/>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8"/>
            <p:cNvSpPr/>
            <p:nvPr/>
          </p:nvSpPr>
          <p:spPr>
            <a:xfrm rot="-78">
              <a:off x="5560133" y="5755036"/>
              <a:ext cx="201139" cy="298108"/>
            </a:xfrm>
            <a:custGeom>
              <a:avLst/>
              <a:gdLst/>
              <a:ahLst/>
              <a:cxnLst/>
              <a:rect l="l" t="t" r="r" b="b"/>
              <a:pathLst>
                <a:path w="1827" h="2355" fill="none" extrusionOk="0">
                  <a:moveTo>
                    <a:pt x="1826" y="2354"/>
                  </a:moveTo>
                  <a:cubicBezTo>
                    <a:pt x="1826" y="2354"/>
                    <a:pt x="555" y="1007"/>
                    <a:pt x="1"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8"/>
            <p:cNvSpPr/>
            <p:nvPr/>
          </p:nvSpPr>
          <p:spPr>
            <a:xfrm>
              <a:off x="5492793" y="6201868"/>
              <a:ext cx="172915" cy="317602"/>
            </a:xfrm>
            <a:custGeom>
              <a:avLst/>
              <a:gdLst/>
              <a:ahLst/>
              <a:cxnLst/>
              <a:rect l="l" t="t" r="r" b="b"/>
              <a:pathLst>
                <a:path w="1366" h="2509" fill="none" extrusionOk="0">
                  <a:moveTo>
                    <a:pt x="1365" y="2508"/>
                  </a:moveTo>
                  <a:cubicBezTo>
                    <a:pt x="1365" y="2508"/>
                    <a:pt x="265" y="1289"/>
                    <a:pt x="1" y="1"/>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8"/>
            <p:cNvSpPr/>
            <p:nvPr/>
          </p:nvSpPr>
          <p:spPr>
            <a:xfrm>
              <a:off x="5649062" y="6424725"/>
              <a:ext cx="227536" cy="154569"/>
            </a:xfrm>
            <a:custGeom>
              <a:avLst/>
              <a:gdLst/>
              <a:ahLst/>
              <a:cxnLst/>
              <a:rect l="l" t="t" r="r" b="b"/>
              <a:pathLst>
                <a:path w="2210" h="1221" fill="none" extrusionOk="0">
                  <a:moveTo>
                    <a:pt x="0" y="1221"/>
                  </a:moveTo>
                  <a:cubicBezTo>
                    <a:pt x="0" y="1221"/>
                    <a:pt x="1288" y="658"/>
                    <a:pt x="2209" y="1"/>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8"/>
            <p:cNvSpPr/>
            <p:nvPr/>
          </p:nvSpPr>
          <p:spPr>
            <a:xfrm>
              <a:off x="5402529" y="6612691"/>
              <a:ext cx="123028" cy="298108"/>
            </a:xfrm>
            <a:custGeom>
              <a:avLst/>
              <a:gdLst/>
              <a:ahLst/>
              <a:cxnLst/>
              <a:rect l="l" t="t" r="r" b="b"/>
              <a:pathLst>
                <a:path w="1170" h="2355" fill="none" extrusionOk="0">
                  <a:moveTo>
                    <a:pt x="1170" y="2354"/>
                  </a:moveTo>
                  <a:cubicBezTo>
                    <a:pt x="1170" y="2354"/>
                    <a:pt x="214" y="1049"/>
                    <a:pt x="1"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8"/>
            <p:cNvSpPr/>
            <p:nvPr/>
          </p:nvSpPr>
          <p:spPr>
            <a:xfrm rot="81">
              <a:off x="5488723" y="6788655"/>
              <a:ext cx="278650" cy="213929"/>
            </a:xfrm>
            <a:custGeom>
              <a:avLst/>
              <a:gdLst/>
              <a:ahLst/>
              <a:cxnLst/>
              <a:rect l="l" t="t" r="r" b="b"/>
              <a:pathLst>
                <a:path w="2620" h="1690" fill="none" extrusionOk="0">
                  <a:moveTo>
                    <a:pt x="1" y="1689"/>
                  </a:moveTo>
                  <a:cubicBezTo>
                    <a:pt x="1" y="1689"/>
                    <a:pt x="1715" y="922"/>
                    <a:pt x="2619"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8"/>
            <p:cNvSpPr/>
            <p:nvPr/>
          </p:nvSpPr>
          <p:spPr>
            <a:xfrm>
              <a:off x="4572000" y="5288884"/>
              <a:ext cx="660900" cy="2003081"/>
            </a:xfrm>
            <a:custGeom>
              <a:avLst/>
              <a:gdLst/>
              <a:ahLst/>
              <a:cxnLst/>
              <a:rect l="l" t="t" r="r" b="b"/>
              <a:pathLst>
                <a:path w="5221" h="15824" extrusionOk="0">
                  <a:moveTo>
                    <a:pt x="3191" y="0"/>
                  </a:moveTo>
                  <a:cubicBezTo>
                    <a:pt x="3191" y="0"/>
                    <a:pt x="2423" y="2508"/>
                    <a:pt x="2116" y="3131"/>
                  </a:cubicBezTo>
                  <a:cubicBezTo>
                    <a:pt x="1800" y="3753"/>
                    <a:pt x="785" y="5204"/>
                    <a:pt x="1050" y="6150"/>
                  </a:cubicBezTo>
                  <a:cubicBezTo>
                    <a:pt x="1306" y="7097"/>
                    <a:pt x="1570" y="9102"/>
                    <a:pt x="1178" y="9801"/>
                  </a:cubicBezTo>
                  <a:cubicBezTo>
                    <a:pt x="777" y="10501"/>
                    <a:pt x="0" y="12625"/>
                    <a:pt x="256" y="13333"/>
                  </a:cubicBezTo>
                  <a:cubicBezTo>
                    <a:pt x="504" y="14032"/>
                    <a:pt x="2739" y="15823"/>
                    <a:pt x="2739" y="15823"/>
                  </a:cubicBezTo>
                  <a:cubicBezTo>
                    <a:pt x="3268" y="15499"/>
                    <a:pt x="4351" y="13887"/>
                    <a:pt x="4393" y="12821"/>
                  </a:cubicBezTo>
                  <a:cubicBezTo>
                    <a:pt x="4428" y="11763"/>
                    <a:pt x="4155" y="10509"/>
                    <a:pt x="4274" y="9869"/>
                  </a:cubicBezTo>
                  <a:cubicBezTo>
                    <a:pt x="4402" y="9238"/>
                    <a:pt x="5221" y="7737"/>
                    <a:pt x="4811" y="6483"/>
                  </a:cubicBezTo>
                  <a:cubicBezTo>
                    <a:pt x="4393" y="5229"/>
                    <a:pt x="4146" y="3958"/>
                    <a:pt x="4146" y="3250"/>
                  </a:cubicBezTo>
                  <a:cubicBezTo>
                    <a:pt x="4155" y="2534"/>
                    <a:pt x="3779" y="1331"/>
                    <a:pt x="31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8"/>
            <p:cNvSpPr/>
            <p:nvPr/>
          </p:nvSpPr>
          <p:spPr>
            <a:xfrm>
              <a:off x="4878715" y="5372136"/>
              <a:ext cx="151269" cy="1886417"/>
            </a:xfrm>
            <a:custGeom>
              <a:avLst/>
              <a:gdLst/>
              <a:ahLst/>
              <a:cxnLst/>
              <a:rect l="l" t="t" r="r" b="b"/>
              <a:pathLst>
                <a:path w="1195" h="15560" fill="none" extrusionOk="0">
                  <a:moveTo>
                    <a:pt x="0" y="15559"/>
                  </a:moveTo>
                  <a:cubicBezTo>
                    <a:pt x="0" y="15559"/>
                    <a:pt x="1194" y="8001"/>
                    <a:pt x="921" y="5366"/>
                  </a:cubicBezTo>
                  <a:cubicBezTo>
                    <a:pt x="759" y="3583"/>
                    <a:pt x="708" y="1792"/>
                    <a:pt x="768"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8"/>
            <p:cNvSpPr/>
            <p:nvPr/>
          </p:nvSpPr>
          <p:spPr>
            <a:xfrm rot="106">
              <a:off x="4945620" y="6642399"/>
              <a:ext cx="117212" cy="158867"/>
            </a:xfrm>
            <a:custGeom>
              <a:avLst/>
              <a:gdLst/>
              <a:ahLst/>
              <a:cxnLst/>
              <a:rect l="l" t="t" r="r" b="b"/>
              <a:pathLst>
                <a:path w="1451" h="1255" fill="none" extrusionOk="0">
                  <a:moveTo>
                    <a:pt x="1450" y="0"/>
                  </a:moveTo>
                  <a:lnTo>
                    <a:pt x="0" y="1254"/>
                  </a:ln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a:off x="4779302" y="6432314"/>
              <a:ext cx="173967" cy="271145"/>
            </a:xfrm>
            <a:custGeom>
              <a:avLst/>
              <a:gdLst/>
              <a:ahLst/>
              <a:cxnLst/>
              <a:rect l="l" t="t" r="r" b="b"/>
              <a:pathLst>
                <a:path w="1656" h="2142" fill="none" extrusionOk="0">
                  <a:moveTo>
                    <a:pt x="1656" y="2142"/>
                  </a:moveTo>
                  <a:cubicBezTo>
                    <a:pt x="1656" y="2142"/>
                    <a:pt x="214" y="564"/>
                    <a:pt x="1" y="1"/>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rot="249">
              <a:off x="4988840" y="6146241"/>
              <a:ext cx="164433" cy="198738"/>
            </a:xfrm>
            <a:custGeom>
              <a:avLst/>
              <a:gdLst/>
              <a:ahLst/>
              <a:cxnLst/>
              <a:rect l="l" t="t" r="r" b="b"/>
              <a:pathLst>
                <a:path w="1587" h="1570" fill="none" extrusionOk="0">
                  <a:moveTo>
                    <a:pt x="0" y="1570"/>
                  </a:moveTo>
                  <a:cubicBezTo>
                    <a:pt x="0" y="1570"/>
                    <a:pt x="1228" y="606"/>
                    <a:pt x="1587"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rot="-84">
              <a:off x="4801036" y="5840664"/>
              <a:ext cx="195398" cy="372540"/>
            </a:xfrm>
            <a:custGeom>
              <a:avLst/>
              <a:gdLst/>
              <a:ahLst/>
              <a:cxnLst/>
              <a:rect l="l" t="t" r="r" b="b"/>
              <a:pathLst>
                <a:path w="1920" h="2943" fill="none" extrusionOk="0">
                  <a:moveTo>
                    <a:pt x="1920" y="2943"/>
                  </a:moveTo>
                  <a:cubicBezTo>
                    <a:pt x="1920" y="2943"/>
                    <a:pt x="197" y="1186"/>
                    <a:pt x="1"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8"/>
            <p:cNvSpPr/>
            <p:nvPr/>
          </p:nvSpPr>
          <p:spPr>
            <a:xfrm rot="-188">
              <a:off x="4992007" y="5797368"/>
              <a:ext cx="82008" cy="144822"/>
            </a:xfrm>
            <a:custGeom>
              <a:avLst/>
              <a:gdLst/>
              <a:ahLst/>
              <a:cxnLst/>
              <a:rect l="l" t="t" r="r" b="b"/>
              <a:pathLst>
                <a:path w="897" h="1144" fill="none" extrusionOk="0">
                  <a:moveTo>
                    <a:pt x="1" y="1144"/>
                  </a:moveTo>
                  <a:cubicBezTo>
                    <a:pt x="1" y="1144"/>
                    <a:pt x="709" y="453"/>
                    <a:pt x="896" y="1"/>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8"/>
            <p:cNvSpPr/>
            <p:nvPr/>
          </p:nvSpPr>
          <p:spPr>
            <a:xfrm>
              <a:off x="4900349" y="5574926"/>
              <a:ext cx="75698" cy="123294"/>
            </a:xfrm>
            <a:custGeom>
              <a:avLst/>
              <a:gdLst/>
              <a:ahLst/>
              <a:cxnLst/>
              <a:rect l="l" t="t" r="r" b="b"/>
              <a:pathLst>
                <a:path w="598" h="974" fill="none" extrusionOk="0">
                  <a:moveTo>
                    <a:pt x="597" y="973"/>
                  </a:moveTo>
                  <a:cubicBezTo>
                    <a:pt x="597" y="973"/>
                    <a:pt x="94" y="351"/>
                    <a:pt x="0" y="1"/>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 name="Google Shape;251;p8"/>
          <p:cNvSpPr/>
          <p:nvPr/>
        </p:nvSpPr>
        <p:spPr>
          <a:xfrm flipH="1">
            <a:off x="8109527" y="3950972"/>
            <a:ext cx="1178194" cy="1385075"/>
          </a:xfrm>
          <a:custGeom>
            <a:avLst/>
            <a:gdLst/>
            <a:ahLst/>
            <a:cxnLst/>
            <a:rect l="l" t="t" r="r" b="b"/>
            <a:pathLst>
              <a:path w="12848" h="15104" extrusionOk="0">
                <a:moveTo>
                  <a:pt x="12847" y="0"/>
                </a:moveTo>
                <a:lnTo>
                  <a:pt x="12847" y="0"/>
                </a:lnTo>
                <a:cubicBezTo>
                  <a:pt x="12847" y="0"/>
                  <a:pt x="9631" y="845"/>
                  <a:pt x="7584" y="2064"/>
                </a:cubicBezTo>
                <a:cubicBezTo>
                  <a:pt x="5537" y="3284"/>
                  <a:pt x="2560" y="7182"/>
                  <a:pt x="1681" y="9349"/>
                </a:cubicBezTo>
                <a:cubicBezTo>
                  <a:pt x="1681" y="9349"/>
                  <a:pt x="1" y="14151"/>
                  <a:pt x="2466" y="15039"/>
                </a:cubicBezTo>
                <a:cubicBezTo>
                  <a:pt x="2590" y="15083"/>
                  <a:pt x="2722" y="15104"/>
                  <a:pt x="2862" y="15104"/>
                </a:cubicBezTo>
                <a:cubicBezTo>
                  <a:pt x="5517" y="15104"/>
                  <a:pt x="10949" y="7557"/>
                  <a:pt x="11508" y="6577"/>
                </a:cubicBezTo>
                <a:cubicBezTo>
                  <a:pt x="12097" y="5545"/>
                  <a:pt x="12847" y="0"/>
                  <a:pt x="128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8"/>
          <p:cNvSpPr/>
          <p:nvPr/>
        </p:nvSpPr>
        <p:spPr>
          <a:xfrm flipH="1">
            <a:off x="8161784" y="4015759"/>
            <a:ext cx="987455" cy="1240755"/>
          </a:xfrm>
          <a:custGeom>
            <a:avLst/>
            <a:gdLst/>
            <a:ahLst/>
            <a:cxnLst/>
            <a:rect l="l" t="t" r="r" b="b"/>
            <a:pathLst>
              <a:path w="11338" h="14237" fill="none" extrusionOk="0">
                <a:moveTo>
                  <a:pt x="1" y="14237"/>
                </a:moveTo>
                <a:cubicBezTo>
                  <a:pt x="1" y="14237"/>
                  <a:pt x="4300" y="5331"/>
                  <a:pt x="11337"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53"/>
        <p:cNvGrpSpPr/>
        <p:nvPr/>
      </p:nvGrpSpPr>
      <p:grpSpPr>
        <a:xfrm>
          <a:off x="0" y="0"/>
          <a:ext cx="0" cy="0"/>
          <a:chOff x="0" y="0"/>
          <a:chExt cx="0" cy="0"/>
        </a:xfrm>
      </p:grpSpPr>
      <p:sp>
        <p:nvSpPr>
          <p:cNvPr id="254" name="Google Shape;254;p9"/>
          <p:cNvSpPr txBox="1">
            <a:spLocks noGrp="1"/>
          </p:cNvSpPr>
          <p:nvPr>
            <p:ph type="title"/>
          </p:nvPr>
        </p:nvSpPr>
        <p:spPr>
          <a:xfrm>
            <a:off x="2125800" y="1332550"/>
            <a:ext cx="4892400" cy="82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34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55" name="Google Shape;255;p9"/>
          <p:cNvSpPr txBox="1">
            <a:spLocks noGrp="1"/>
          </p:cNvSpPr>
          <p:nvPr>
            <p:ph type="subTitle" idx="1"/>
          </p:nvPr>
        </p:nvSpPr>
        <p:spPr>
          <a:xfrm>
            <a:off x="2015850" y="2419225"/>
            <a:ext cx="51123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56" name="Google Shape;256;p9"/>
          <p:cNvSpPr txBox="1">
            <a:spLocks noGrp="1"/>
          </p:cNvSpPr>
          <p:nvPr>
            <p:ph type="body" idx="2"/>
          </p:nvPr>
        </p:nvSpPr>
        <p:spPr>
          <a:xfrm>
            <a:off x="1793100" y="2769000"/>
            <a:ext cx="5557800" cy="1459800"/>
          </a:xfrm>
          <a:prstGeom prst="rect">
            <a:avLst/>
          </a:prstGeom>
        </p:spPr>
        <p:txBody>
          <a:bodyPr spcFirstLastPara="1" wrap="square" lIns="91425" tIns="91425" rIns="91425" bIns="91425" anchor="ctr" anchorCtr="0">
            <a:noAutofit/>
          </a:bodyPr>
          <a:lstStyle>
            <a:lvl1pPr marL="457200" lvl="0" indent="-342900" algn="ctr" rtl="0">
              <a:lnSpc>
                <a:spcPct val="100000"/>
              </a:lnSpc>
              <a:spcBef>
                <a:spcPts val="0"/>
              </a:spcBef>
              <a:spcAft>
                <a:spcPts val="0"/>
              </a:spcAft>
              <a:buClr>
                <a:schemeClr val="accent2"/>
              </a:buClr>
              <a:buSzPts val="1800"/>
              <a:buChar char="●"/>
              <a:defRPr sz="1600"/>
            </a:lvl1pPr>
            <a:lvl2pPr marL="914400" lvl="1" indent="-317500" rtl="0">
              <a:spcBef>
                <a:spcPts val="0"/>
              </a:spcBef>
              <a:spcAft>
                <a:spcPts val="0"/>
              </a:spcAft>
              <a:buClr>
                <a:srgbClr val="47153D"/>
              </a:buClr>
              <a:buSzPts val="1400"/>
              <a:buFont typeface="Kulim Park"/>
              <a:buChar char="○"/>
              <a:defRPr/>
            </a:lvl2pPr>
            <a:lvl3pPr marL="1371600" lvl="2" indent="-317500" rtl="0">
              <a:spcBef>
                <a:spcPts val="0"/>
              </a:spcBef>
              <a:spcAft>
                <a:spcPts val="0"/>
              </a:spcAft>
              <a:buClr>
                <a:srgbClr val="47153D"/>
              </a:buClr>
              <a:buSzPts val="1400"/>
              <a:buFont typeface="Kulim Park"/>
              <a:buChar char="■"/>
              <a:defRPr/>
            </a:lvl3pPr>
            <a:lvl4pPr marL="1828800" lvl="3" indent="-317500" rtl="0">
              <a:spcBef>
                <a:spcPts val="0"/>
              </a:spcBef>
              <a:spcAft>
                <a:spcPts val="0"/>
              </a:spcAft>
              <a:buClr>
                <a:srgbClr val="47153D"/>
              </a:buClr>
              <a:buSzPts val="1400"/>
              <a:buFont typeface="Kulim Park"/>
              <a:buChar char="●"/>
              <a:defRPr/>
            </a:lvl4pPr>
            <a:lvl5pPr marL="2286000" lvl="4" indent="-317500" rtl="0">
              <a:spcBef>
                <a:spcPts val="0"/>
              </a:spcBef>
              <a:spcAft>
                <a:spcPts val="0"/>
              </a:spcAft>
              <a:buClr>
                <a:srgbClr val="47153D"/>
              </a:buClr>
              <a:buSzPts val="1400"/>
              <a:buFont typeface="Kulim Park"/>
              <a:buChar char="○"/>
              <a:defRPr/>
            </a:lvl5pPr>
            <a:lvl6pPr marL="2743200" lvl="5" indent="-317500" rtl="0">
              <a:spcBef>
                <a:spcPts val="0"/>
              </a:spcBef>
              <a:spcAft>
                <a:spcPts val="0"/>
              </a:spcAft>
              <a:buClr>
                <a:srgbClr val="47153D"/>
              </a:buClr>
              <a:buSzPts val="1400"/>
              <a:buFont typeface="Kulim Park"/>
              <a:buChar char="■"/>
              <a:defRPr/>
            </a:lvl6pPr>
            <a:lvl7pPr marL="3200400" lvl="6" indent="-317500" rtl="0">
              <a:spcBef>
                <a:spcPts val="0"/>
              </a:spcBef>
              <a:spcAft>
                <a:spcPts val="0"/>
              </a:spcAft>
              <a:buClr>
                <a:srgbClr val="47153D"/>
              </a:buClr>
              <a:buSzPts val="1400"/>
              <a:buFont typeface="Kulim Park"/>
              <a:buChar char="●"/>
              <a:defRPr/>
            </a:lvl7pPr>
            <a:lvl8pPr marL="3657600" lvl="7" indent="-317500" rtl="0">
              <a:spcBef>
                <a:spcPts val="0"/>
              </a:spcBef>
              <a:spcAft>
                <a:spcPts val="0"/>
              </a:spcAft>
              <a:buClr>
                <a:srgbClr val="47153D"/>
              </a:buClr>
              <a:buSzPts val="1400"/>
              <a:buFont typeface="Kulim Park"/>
              <a:buChar char="○"/>
              <a:defRPr/>
            </a:lvl8pPr>
            <a:lvl9pPr marL="4114800" lvl="8" indent="-317500" rtl="0">
              <a:spcBef>
                <a:spcPts val="0"/>
              </a:spcBef>
              <a:spcAft>
                <a:spcPts val="0"/>
              </a:spcAft>
              <a:buClr>
                <a:srgbClr val="47153D"/>
              </a:buClr>
              <a:buSzPts val="1400"/>
              <a:buFont typeface="Kulim Park"/>
              <a:buChar char="■"/>
              <a:defRPr/>
            </a:lvl9pPr>
          </a:lstStyle>
          <a:p>
            <a:endParaRPr/>
          </a:p>
        </p:txBody>
      </p:sp>
      <p:sp>
        <p:nvSpPr>
          <p:cNvPr id="257" name="Google Shape;257;p9"/>
          <p:cNvSpPr/>
          <p:nvPr/>
        </p:nvSpPr>
        <p:spPr>
          <a:xfrm rot="446362" flipH="1">
            <a:off x="7941306" y="323763"/>
            <a:ext cx="982081" cy="5259244"/>
          </a:xfrm>
          <a:custGeom>
            <a:avLst/>
            <a:gdLst/>
            <a:ahLst/>
            <a:cxnLst/>
            <a:rect l="l" t="t" r="r" b="b"/>
            <a:pathLst>
              <a:path w="11934" h="63909" extrusionOk="0">
                <a:moveTo>
                  <a:pt x="9801" y="1"/>
                </a:moveTo>
                <a:lnTo>
                  <a:pt x="9486" y="7021"/>
                </a:lnTo>
                <a:cubicBezTo>
                  <a:pt x="9400" y="7959"/>
                  <a:pt x="7063" y="32517"/>
                  <a:pt x="6031" y="37200"/>
                </a:cubicBezTo>
                <a:cubicBezTo>
                  <a:pt x="5493" y="39632"/>
                  <a:pt x="4572" y="44366"/>
                  <a:pt x="3787" y="48477"/>
                </a:cubicBezTo>
                <a:cubicBezTo>
                  <a:pt x="3131" y="40954"/>
                  <a:pt x="2244" y="29967"/>
                  <a:pt x="2201" y="25608"/>
                </a:cubicBezTo>
                <a:cubicBezTo>
                  <a:pt x="2141" y="18699"/>
                  <a:pt x="2789" y="3097"/>
                  <a:pt x="2798" y="2935"/>
                </a:cubicBezTo>
                <a:lnTo>
                  <a:pt x="665" y="2850"/>
                </a:lnTo>
                <a:cubicBezTo>
                  <a:pt x="657" y="3003"/>
                  <a:pt x="0" y="18665"/>
                  <a:pt x="68" y="25625"/>
                </a:cubicBezTo>
                <a:cubicBezTo>
                  <a:pt x="128" y="32603"/>
                  <a:pt x="2252" y="55344"/>
                  <a:pt x="2346" y="56308"/>
                </a:cubicBezTo>
                <a:lnTo>
                  <a:pt x="3062" y="63908"/>
                </a:lnTo>
                <a:lnTo>
                  <a:pt x="4461" y="56402"/>
                </a:lnTo>
                <a:cubicBezTo>
                  <a:pt x="4487" y="56265"/>
                  <a:pt x="7054" y="42455"/>
                  <a:pt x="8121" y="37661"/>
                </a:cubicBezTo>
                <a:cubicBezTo>
                  <a:pt x="9196" y="32782"/>
                  <a:pt x="11516" y="8241"/>
                  <a:pt x="11610" y="7200"/>
                </a:cubicBezTo>
                <a:lnTo>
                  <a:pt x="11934" y="103"/>
                </a:lnTo>
                <a:lnTo>
                  <a:pt x="98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9"/>
          <p:cNvSpPr/>
          <p:nvPr/>
        </p:nvSpPr>
        <p:spPr>
          <a:xfrm>
            <a:off x="8676950" y="-124620"/>
            <a:ext cx="1016840" cy="1324248"/>
          </a:xfrm>
          <a:custGeom>
            <a:avLst/>
            <a:gdLst/>
            <a:ahLst/>
            <a:cxnLst/>
            <a:rect l="l" t="t" r="r" b="b"/>
            <a:pathLst>
              <a:path w="13896" h="18097" extrusionOk="0">
                <a:moveTo>
                  <a:pt x="7693" y="1"/>
                </a:moveTo>
                <a:cubicBezTo>
                  <a:pt x="4885" y="1"/>
                  <a:pt x="1999" y="1083"/>
                  <a:pt x="0" y="2956"/>
                </a:cubicBezTo>
                <a:cubicBezTo>
                  <a:pt x="0" y="6163"/>
                  <a:pt x="1493" y="9225"/>
                  <a:pt x="3523" y="11699"/>
                </a:cubicBezTo>
                <a:cubicBezTo>
                  <a:pt x="5553" y="14181"/>
                  <a:pt x="8130" y="16152"/>
                  <a:pt x="10680" y="18096"/>
                </a:cubicBezTo>
                <a:cubicBezTo>
                  <a:pt x="10961" y="14335"/>
                  <a:pt x="10595" y="10556"/>
                  <a:pt x="9614" y="6913"/>
                </a:cubicBezTo>
                <a:lnTo>
                  <a:pt x="9614" y="6913"/>
                </a:lnTo>
                <a:cubicBezTo>
                  <a:pt x="10723" y="8474"/>
                  <a:pt x="11874" y="9822"/>
                  <a:pt x="13427" y="10948"/>
                </a:cubicBezTo>
                <a:cubicBezTo>
                  <a:pt x="13896" y="8756"/>
                  <a:pt x="13853" y="6606"/>
                  <a:pt x="13666" y="4363"/>
                </a:cubicBezTo>
                <a:cubicBezTo>
                  <a:pt x="13597" y="3493"/>
                  <a:pt x="13452" y="2580"/>
                  <a:pt x="12949" y="1872"/>
                </a:cubicBezTo>
                <a:cubicBezTo>
                  <a:pt x="12412" y="1130"/>
                  <a:pt x="11533" y="712"/>
                  <a:pt x="10663" y="439"/>
                </a:cubicBezTo>
                <a:cubicBezTo>
                  <a:pt x="9714" y="142"/>
                  <a:pt x="8708" y="1"/>
                  <a:pt x="76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a:off x="7018201" y="-263374"/>
            <a:ext cx="2075648" cy="1807245"/>
          </a:xfrm>
          <a:custGeom>
            <a:avLst/>
            <a:gdLst/>
            <a:ahLst/>
            <a:cxnLst/>
            <a:rect l="l" t="t" r="r" b="b"/>
            <a:pathLst>
              <a:path w="23041" h="20061" extrusionOk="0">
                <a:moveTo>
                  <a:pt x="12615" y="1"/>
                </a:moveTo>
                <a:cubicBezTo>
                  <a:pt x="11335" y="1"/>
                  <a:pt x="10061" y="78"/>
                  <a:pt x="8812" y="330"/>
                </a:cubicBezTo>
                <a:cubicBezTo>
                  <a:pt x="6782" y="731"/>
                  <a:pt x="4931" y="1764"/>
                  <a:pt x="3618" y="3359"/>
                </a:cubicBezTo>
                <a:cubicBezTo>
                  <a:pt x="1178" y="6336"/>
                  <a:pt x="1" y="10149"/>
                  <a:pt x="351" y="13979"/>
                </a:cubicBezTo>
                <a:cubicBezTo>
                  <a:pt x="5400" y="12597"/>
                  <a:pt x="7465" y="12401"/>
                  <a:pt x="11346" y="8886"/>
                </a:cubicBezTo>
                <a:lnTo>
                  <a:pt x="11346" y="8886"/>
                </a:lnTo>
                <a:cubicBezTo>
                  <a:pt x="8667" y="12861"/>
                  <a:pt x="10118" y="15395"/>
                  <a:pt x="11184" y="20061"/>
                </a:cubicBezTo>
                <a:cubicBezTo>
                  <a:pt x="15167" y="17698"/>
                  <a:pt x="18230" y="14047"/>
                  <a:pt x="19867" y="9722"/>
                </a:cubicBezTo>
                <a:cubicBezTo>
                  <a:pt x="20200" y="11155"/>
                  <a:pt x="21155" y="12366"/>
                  <a:pt x="22478" y="13023"/>
                </a:cubicBezTo>
                <a:cubicBezTo>
                  <a:pt x="22904" y="10891"/>
                  <a:pt x="23041" y="8588"/>
                  <a:pt x="22785" y="6430"/>
                </a:cubicBezTo>
                <a:cubicBezTo>
                  <a:pt x="22529" y="4263"/>
                  <a:pt x="21480" y="2079"/>
                  <a:pt x="19577" y="1013"/>
                </a:cubicBezTo>
                <a:cubicBezTo>
                  <a:pt x="18204" y="245"/>
                  <a:pt x="16566" y="134"/>
                  <a:pt x="14997" y="66"/>
                </a:cubicBezTo>
                <a:cubicBezTo>
                  <a:pt x="14204" y="30"/>
                  <a:pt x="13408" y="1"/>
                  <a:pt x="126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9"/>
          <p:cNvSpPr/>
          <p:nvPr/>
        </p:nvSpPr>
        <p:spPr>
          <a:xfrm rot="-540473">
            <a:off x="-570544" y="3294980"/>
            <a:ext cx="2535578" cy="2205649"/>
          </a:xfrm>
          <a:custGeom>
            <a:avLst/>
            <a:gdLst/>
            <a:ahLst/>
            <a:cxnLst/>
            <a:rect l="l" t="t" r="r" b="b"/>
            <a:pathLst>
              <a:path w="19518" h="16978" extrusionOk="0">
                <a:moveTo>
                  <a:pt x="5837" y="1"/>
                </a:moveTo>
                <a:cubicBezTo>
                  <a:pt x="5582" y="1"/>
                  <a:pt x="5334" y="166"/>
                  <a:pt x="5127" y="337"/>
                </a:cubicBezTo>
                <a:cubicBezTo>
                  <a:pt x="3771" y="1437"/>
                  <a:pt x="2679" y="2819"/>
                  <a:pt x="1920" y="4389"/>
                </a:cubicBezTo>
                <a:cubicBezTo>
                  <a:pt x="811" y="6709"/>
                  <a:pt x="0" y="9251"/>
                  <a:pt x="248" y="11801"/>
                </a:cubicBezTo>
                <a:cubicBezTo>
                  <a:pt x="376" y="13081"/>
                  <a:pt x="896" y="14505"/>
                  <a:pt x="2099" y="14932"/>
                </a:cubicBezTo>
                <a:cubicBezTo>
                  <a:pt x="2379" y="15031"/>
                  <a:pt x="2671" y="15065"/>
                  <a:pt x="2966" y="15065"/>
                </a:cubicBezTo>
                <a:cubicBezTo>
                  <a:pt x="3462" y="15065"/>
                  <a:pt x="3970" y="14968"/>
                  <a:pt x="4462" y="14915"/>
                </a:cubicBezTo>
                <a:cubicBezTo>
                  <a:pt x="4834" y="14872"/>
                  <a:pt x="5205" y="14852"/>
                  <a:pt x="5575" y="14852"/>
                </a:cubicBezTo>
                <a:cubicBezTo>
                  <a:pt x="9236" y="14852"/>
                  <a:pt x="12778" y="16777"/>
                  <a:pt x="16489" y="16970"/>
                </a:cubicBezTo>
                <a:cubicBezTo>
                  <a:pt x="16588" y="16975"/>
                  <a:pt x="16688" y="16978"/>
                  <a:pt x="16789" y="16978"/>
                </a:cubicBezTo>
                <a:cubicBezTo>
                  <a:pt x="17757" y="16978"/>
                  <a:pt x="18813" y="16737"/>
                  <a:pt x="19261" y="15896"/>
                </a:cubicBezTo>
                <a:cubicBezTo>
                  <a:pt x="19517" y="15409"/>
                  <a:pt x="19500" y="14829"/>
                  <a:pt x="19475" y="14283"/>
                </a:cubicBezTo>
                <a:cubicBezTo>
                  <a:pt x="19440" y="13806"/>
                  <a:pt x="19389" y="13302"/>
                  <a:pt x="19074" y="12953"/>
                </a:cubicBezTo>
                <a:cubicBezTo>
                  <a:pt x="18891" y="12761"/>
                  <a:pt x="18573" y="12628"/>
                  <a:pt x="18299" y="12628"/>
                </a:cubicBezTo>
                <a:cubicBezTo>
                  <a:pt x="18099" y="12628"/>
                  <a:pt x="17922" y="12698"/>
                  <a:pt x="17836" y="12866"/>
                </a:cubicBezTo>
                <a:lnTo>
                  <a:pt x="17836" y="12866"/>
                </a:lnTo>
                <a:cubicBezTo>
                  <a:pt x="18059" y="12354"/>
                  <a:pt x="17877" y="11760"/>
                  <a:pt x="17393" y="11469"/>
                </a:cubicBezTo>
                <a:cubicBezTo>
                  <a:pt x="17203" y="11365"/>
                  <a:pt x="16982" y="11310"/>
                  <a:pt x="16768" y="11310"/>
                </a:cubicBezTo>
                <a:cubicBezTo>
                  <a:pt x="16435" y="11310"/>
                  <a:pt x="16118" y="11442"/>
                  <a:pt x="15952" y="11733"/>
                </a:cubicBezTo>
                <a:cubicBezTo>
                  <a:pt x="16088" y="11281"/>
                  <a:pt x="16139" y="10812"/>
                  <a:pt x="16097" y="10343"/>
                </a:cubicBezTo>
                <a:cubicBezTo>
                  <a:pt x="16080" y="10129"/>
                  <a:pt x="16028" y="9882"/>
                  <a:pt x="15824" y="9788"/>
                </a:cubicBezTo>
                <a:cubicBezTo>
                  <a:pt x="15767" y="9760"/>
                  <a:pt x="15708" y="9748"/>
                  <a:pt x="15648" y="9748"/>
                </a:cubicBezTo>
                <a:cubicBezTo>
                  <a:pt x="15491" y="9748"/>
                  <a:pt x="15328" y="9830"/>
                  <a:pt x="15193" y="9916"/>
                </a:cubicBezTo>
                <a:cubicBezTo>
                  <a:pt x="14647" y="10264"/>
                  <a:pt x="14101" y="10575"/>
                  <a:pt x="13671" y="11040"/>
                </a:cubicBezTo>
                <a:lnTo>
                  <a:pt x="13671" y="11040"/>
                </a:lnTo>
                <a:cubicBezTo>
                  <a:pt x="13818" y="10812"/>
                  <a:pt x="13776" y="10475"/>
                  <a:pt x="13589" y="10266"/>
                </a:cubicBezTo>
                <a:cubicBezTo>
                  <a:pt x="13403" y="10059"/>
                  <a:pt x="13122" y="9965"/>
                  <a:pt x="12840" y="9965"/>
                </a:cubicBezTo>
                <a:cubicBezTo>
                  <a:pt x="12785" y="9965"/>
                  <a:pt x="12730" y="9969"/>
                  <a:pt x="12676" y="9976"/>
                </a:cubicBezTo>
                <a:cubicBezTo>
                  <a:pt x="12343" y="10018"/>
                  <a:pt x="11857" y="9959"/>
                  <a:pt x="11559" y="10104"/>
                </a:cubicBezTo>
                <a:cubicBezTo>
                  <a:pt x="12463" y="9660"/>
                  <a:pt x="13137" y="8858"/>
                  <a:pt x="13427" y="7894"/>
                </a:cubicBezTo>
                <a:cubicBezTo>
                  <a:pt x="13512" y="7587"/>
                  <a:pt x="13563" y="7246"/>
                  <a:pt x="13444" y="6948"/>
                </a:cubicBezTo>
                <a:cubicBezTo>
                  <a:pt x="13345" y="6693"/>
                  <a:pt x="13041" y="6544"/>
                  <a:pt x="12760" y="6544"/>
                </a:cubicBezTo>
                <a:cubicBezTo>
                  <a:pt x="12702" y="6544"/>
                  <a:pt x="12645" y="6551"/>
                  <a:pt x="12591" y="6564"/>
                </a:cubicBezTo>
                <a:cubicBezTo>
                  <a:pt x="12975" y="5992"/>
                  <a:pt x="13461" y="5497"/>
                  <a:pt x="13768" y="4883"/>
                </a:cubicBezTo>
                <a:cubicBezTo>
                  <a:pt x="14075" y="4278"/>
                  <a:pt x="14152" y="3467"/>
                  <a:pt x="13717" y="2947"/>
                </a:cubicBezTo>
                <a:cubicBezTo>
                  <a:pt x="13420" y="2599"/>
                  <a:pt x="12964" y="2457"/>
                  <a:pt x="12501" y="2457"/>
                </a:cubicBezTo>
                <a:cubicBezTo>
                  <a:pt x="12270" y="2457"/>
                  <a:pt x="12038" y="2492"/>
                  <a:pt x="11823" y="2555"/>
                </a:cubicBezTo>
                <a:cubicBezTo>
                  <a:pt x="11175" y="2742"/>
                  <a:pt x="10637" y="3049"/>
                  <a:pt x="9998" y="3297"/>
                </a:cubicBezTo>
                <a:cubicBezTo>
                  <a:pt x="10134" y="2973"/>
                  <a:pt x="10271" y="2631"/>
                  <a:pt x="10271" y="2282"/>
                </a:cubicBezTo>
                <a:cubicBezTo>
                  <a:pt x="10271" y="1932"/>
                  <a:pt x="10117" y="1548"/>
                  <a:pt x="9793" y="1395"/>
                </a:cubicBezTo>
                <a:cubicBezTo>
                  <a:pt x="9682" y="1343"/>
                  <a:pt x="9566" y="1322"/>
                  <a:pt x="9447" y="1322"/>
                </a:cubicBezTo>
                <a:cubicBezTo>
                  <a:pt x="9210" y="1322"/>
                  <a:pt x="8966" y="1406"/>
                  <a:pt x="8744" y="1497"/>
                </a:cubicBezTo>
                <a:cubicBezTo>
                  <a:pt x="7712" y="1906"/>
                  <a:pt x="6722" y="2324"/>
                  <a:pt x="5835" y="2990"/>
                </a:cubicBezTo>
                <a:cubicBezTo>
                  <a:pt x="6321" y="2410"/>
                  <a:pt x="6560" y="1659"/>
                  <a:pt x="6517" y="900"/>
                </a:cubicBezTo>
                <a:cubicBezTo>
                  <a:pt x="6492" y="541"/>
                  <a:pt x="6347" y="124"/>
                  <a:pt x="5989" y="21"/>
                </a:cubicBezTo>
                <a:cubicBezTo>
                  <a:pt x="5938" y="7"/>
                  <a:pt x="5887" y="1"/>
                  <a:pt x="5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9"/>
          <p:cNvSpPr/>
          <p:nvPr/>
        </p:nvSpPr>
        <p:spPr>
          <a:xfrm rot="10459704" flipH="1">
            <a:off x="8339296" y="3998092"/>
            <a:ext cx="1046489" cy="1362906"/>
          </a:xfrm>
          <a:custGeom>
            <a:avLst/>
            <a:gdLst/>
            <a:ahLst/>
            <a:cxnLst/>
            <a:rect l="l" t="t" r="r" b="b"/>
            <a:pathLst>
              <a:path w="13896" h="18097" extrusionOk="0">
                <a:moveTo>
                  <a:pt x="7693" y="1"/>
                </a:moveTo>
                <a:cubicBezTo>
                  <a:pt x="4885" y="1"/>
                  <a:pt x="1999" y="1083"/>
                  <a:pt x="0" y="2956"/>
                </a:cubicBezTo>
                <a:cubicBezTo>
                  <a:pt x="0" y="6163"/>
                  <a:pt x="1493" y="9225"/>
                  <a:pt x="3523" y="11699"/>
                </a:cubicBezTo>
                <a:cubicBezTo>
                  <a:pt x="5553" y="14181"/>
                  <a:pt x="8130" y="16152"/>
                  <a:pt x="10680" y="18096"/>
                </a:cubicBezTo>
                <a:cubicBezTo>
                  <a:pt x="10961" y="14335"/>
                  <a:pt x="10595" y="10556"/>
                  <a:pt x="9614" y="6913"/>
                </a:cubicBezTo>
                <a:lnTo>
                  <a:pt x="9614" y="6913"/>
                </a:lnTo>
                <a:cubicBezTo>
                  <a:pt x="10723" y="8474"/>
                  <a:pt x="11874" y="9822"/>
                  <a:pt x="13427" y="10948"/>
                </a:cubicBezTo>
                <a:cubicBezTo>
                  <a:pt x="13896" y="8756"/>
                  <a:pt x="13853" y="6606"/>
                  <a:pt x="13666" y="4363"/>
                </a:cubicBezTo>
                <a:cubicBezTo>
                  <a:pt x="13597" y="3493"/>
                  <a:pt x="13452" y="2580"/>
                  <a:pt x="12949" y="1872"/>
                </a:cubicBezTo>
                <a:cubicBezTo>
                  <a:pt x="12412" y="1130"/>
                  <a:pt x="11533" y="712"/>
                  <a:pt x="10663" y="439"/>
                </a:cubicBezTo>
                <a:cubicBezTo>
                  <a:pt x="9714" y="142"/>
                  <a:pt x="8708" y="1"/>
                  <a:pt x="76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9"/>
          <p:cNvSpPr/>
          <p:nvPr/>
        </p:nvSpPr>
        <p:spPr>
          <a:xfrm rot="10800000" flipH="1">
            <a:off x="7478693" y="4177715"/>
            <a:ext cx="1352795" cy="1177932"/>
          </a:xfrm>
          <a:custGeom>
            <a:avLst/>
            <a:gdLst/>
            <a:ahLst/>
            <a:cxnLst/>
            <a:rect l="l" t="t" r="r" b="b"/>
            <a:pathLst>
              <a:path w="23041" h="20061" extrusionOk="0">
                <a:moveTo>
                  <a:pt x="12615" y="1"/>
                </a:moveTo>
                <a:cubicBezTo>
                  <a:pt x="11335" y="1"/>
                  <a:pt x="10061" y="78"/>
                  <a:pt x="8812" y="330"/>
                </a:cubicBezTo>
                <a:cubicBezTo>
                  <a:pt x="6782" y="731"/>
                  <a:pt x="4931" y="1764"/>
                  <a:pt x="3618" y="3359"/>
                </a:cubicBezTo>
                <a:cubicBezTo>
                  <a:pt x="1178" y="6336"/>
                  <a:pt x="1" y="10149"/>
                  <a:pt x="351" y="13979"/>
                </a:cubicBezTo>
                <a:cubicBezTo>
                  <a:pt x="5400" y="12597"/>
                  <a:pt x="7465" y="12401"/>
                  <a:pt x="11346" y="8886"/>
                </a:cubicBezTo>
                <a:lnTo>
                  <a:pt x="11346" y="8886"/>
                </a:lnTo>
                <a:cubicBezTo>
                  <a:pt x="8667" y="12861"/>
                  <a:pt x="10118" y="15395"/>
                  <a:pt x="11184" y="20061"/>
                </a:cubicBezTo>
                <a:cubicBezTo>
                  <a:pt x="15167" y="17698"/>
                  <a:pt x="18230" y="14047"/>
                  <a:pt x="19867" y="9722"/>
                </a:cubicBezTo>
                <a:cubicBezTo>
                  <a:pt x="20200" y="11155"/>
                  <a:pt x="21155" y="12366"/>
                  <a:pt x="22478" y="13023"/>
                </a:cubicBezTo>
                <a:cubicBezTo>
                  <a:pt x="22904" y="10891"/>
                  <a:pt x="23041" y="8588"/>
                  <a:pt x="22785" y="6430"/>
                </a:cubicBezTo>
                <a:cubicBezTo>
                  <a:pt x="22529" y="4263"/>
                  <a:pt x="21480" y="2079"/>
                  <a:pt x="19577" y="1013"/>
                </a:cubicBezTo>
                <a:cubicBezTo>
                  <a:pt x="18204" y="245"/>
                  <a:pt x="16566" y="134"/>
                  <a:pt x="14997" y="66"/>
                </a:cubicBezTo>
                <a:cubicBezTo>
                  <a:pt x="14204" y="30"/>
                  <a:pt x="13408" y="1"/>
                  <a:pt x="12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9"/>
          <p:cNvSpPr/>
          <p:nvPr/>
        </p:nvSpPr>
        <p:spPr>
          <a:xfrm rot="10800000">
            <a:off x="-547721" y="3814022"/>
            <a:ext cx="1778247" cy="1548208"/>
          </a:xfrm>
          <a:custGeom>
            <a:avLst/>
            <a:gdLst/>
            <a:ahLst/>
            <a:cxnLst/>
            <a:rect l="l" t="t" r="r" b="b"/>
            <a:pathLst>
              <a:path w="23041" h="20061" extrusionOk="0">
                <a:moveTo>
                  <a:pt x="12615" y="1"/>
                </a:moveTo>
                <a:cubicBezTo>
                  <a:pt x="11335" y="1"/>
                  <a:pt x="10061" y="78"/>
                  <a:pt x="8812" y="330"/>
                </a:cubicBezTo>
                <a:cubicBezTo>
                  <a:pt x="6782" y="731"/>
                  <a:pt x="4931" y="1764"/>
                  <a:pt x="3618" y="3359"/>
                </a:cubicBezTo>
                <a:cubicBezTo>
                  <a:pt x="1178" y="6336"/>
                  <a:pt x="1" y="10149"/>
                  <a:pt x="351" y="13979"/>
                </a:cubicBezTo>
                <a:cubicBezTo>
                  <a:pt x="5400" y="12597"/>
                  <a:pt x="7465" y="12401"/>
                  <a:pt x="11346" y="8886"/>
                </a:cubicBezTo>
                <a:lnTo>
                  <a:pt x="11346" y="8886"/>
                </a:lnTo>
                <a:cubicBezTo>
                  <a:pt x="8667" y="12861"/>
                  <a:pt x="10118" y="15395"/>
                  <a:pt x="11184" y="20061"/>
                </a:cubicBezTo>
                <a:cubicBezTo>
                  <a:pt x="15167" y="17698"/>
                  <a:pt x="18230" y="14047"/>
                  <a:pt x="19867" y="9722"/>
                </a:cubicBezTo>
                <a:cubicBezTo>
                  <a:pt x="20200" y="11155"/>
                  <a:pt x="21155" y="12366"/>
                  <a:pt x="22478" y="13023"/>
                </a:cubicBezTo>
                <a:cubicBezTo>
                  <a:pt x="22904" y="10891"/>
                  <a:pt x="23041" y="8588"/>
                  <a:pt x="22785" y="6430"/>
                </a:cubicBezTo>
                <a:cubicBezTo>
                  <a:pt x="22529" y="4263"/>
                  <a:pt x="21480" y="2079"/>
                  <a:pt x="19577" y="1013"/>
                </a:cubicBezTo>
                <a:cubicBezTo>
                  <a:pt x="18204" y="245"/>
                  <a:pt x="16566" y="134"/>
                  <a:pt x="14997" y="66"/>
                </a:cubicBezTo>
                <a:cubicBezTo>
                  <a:pt x="14204" y="30"/>
                  <a:pt x="13408" y="1"/>
                  <a:pt x="12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4" name="Google Shape;264;p9"/>
          <p:cNvGrpSpPr/>
          <p:nvPr/>
        </p:nvGrpSpPr>
        <p:grpSpPr>
          <a:xfrm rot="3433257" flipH="1">
            <a:off x="-332304" y="1422603"/>
            <a:ext cx="1697410" cy="2473891"/>
            <a:chOff x="4572000" y="5120400"/>
            <a:chExt cx="1490156" cy="2171565"/>
          </a:xfrm>
        </p:grpSpPr>
        <p:sp>
          <p:nvSpPr>
            <p:cNvPr id="265" name="Google Shape;265;p9"/>
            <p:cNvSpPr/>
            <p:nvPr/>
          </p:nvSpPr>
          <p:spPr>
            <a:xfrm>
              <a:off x="5107578" y="5120400"/>
              <a:ext cx="954577" cy="2150046"/>
            </a:xfrm>
            <a:custGeom>
              <a:avLst/>
              <a:gdLst/>
              <a:ahLst/>
              <a:cxnLst/>
              <a:rect l="l" t="t" r="r" b="b"/>
              <a:pathLst>
                <a:path w="7541" h="16985" extrusionOk="0">
                  <a:moveTo>
                    <a:pt x="5443" y="0"/>
                  </a:moveTo>
                  <a:cubicBezTo>
                    <a:pt x="5443" y="0"/>
                    <a:pt x="3267" y="4121"/>
                    <a:pt x="3319" y="4999"/>
                  </a:cubicBezTo>
                  <a:cubicBezTo>
                    <a:pt x="3370" y="5878"/>
                    <a:pt x="3566" y="7405"/>
                    <a:pt x="3302" y="7959"/>
                  </a:cubicBezTo>
                  <a:cubicBezTo>
                    <a:pt x="3029" y="8514"/>
                    <a:pt x="2261" y="8931"/>
                    <a:pt x="2338" y="10040"/>
                  </a:cubicBezTo>
                  <a:cubicBezTo>
                    <a:pt x="2414" y="11141"/>
                    <a:pt x="2031" y="12429"/>
                    <a:pt x="1578" y="12924"/>
                  </a:cubicBezTo>
                  <a:cubicBezTo>
                    <a:pt x="1126" y="13427"/>
                    <a:pt x="0" y="15116"/>
                    <a:pt x="504" y="16097"/>
                  </a:cubicBezTo>
                  <a:cubicBezTo>
                    <a:pt x="765" y="16614"/>
                    <a:pt x="1285" y="16985"/>
                    <a:pt x="1951" y="16985"/>
                  </a:cubicBezTo>
                  <a:cubicBezTo>
                    <a:pt x="2547" y="16985"/>
                    <a:pt x="3260" y="16688"/>
                    <a:pt x="4010" y="15935"/>
                  </a:cubicBezTo>
                  <a:cubicBezTo>
                    <a:pt x="4521" y="15414"/>
                    <a:pt x="5562" y="14442"/>
                    <a:pt x="5673" y="12779"/>
                  </a:cubicBezTo>
                  <a:cubicBezTo>
                    <a:pt x="5792" y="11124"/>
                    <a:pt x="6244" y="11260"/>
                    <a:pt x="6406" y="10305"/>
                  </a:cubicBezTo>
                  <a:cubicBezTo>
                    <a:pt x="6569" y="9349"/>
                    <a:pt x="6193" y="8966"/>
                    <a:pt x="6569" y="8206"/>
                  </a:cubicBezTo>
                  <a:cubicBezTo>
                    <a:pt x="6952" y="7456"/>
                    <a:pt x="7541" y="6381"/>
                    <a:pt x="6824" y="4334"/>
                  </a:cubicBezTo>
                  <a:cubicBezTo>
                    <a:pt x="6116" y="2295"/>
                    <a:pt x="5443" y="0"/>
                    <a:pt x="54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9"/>
            <p:cNvSpPr/>
            <p:nvPr/>
          </p:nvSpPr>
          <p:spPr>
            <a:xfrm>
              <a:off x="5364545" y="5180146"/>
              <a:ext cx="538999" cy="2090178"/>
            </a:xfrm>
            <a:custGeom>
              <a:avLst/>
              <a:gdLst/>
              <a:ahLst/>
              <a:cxnLst/>
              <a:rect l="l" t="t" r="r" b="b"/>
              <a:pathLst>
                <a:path w="4258" h="16984" fill="none" extrusionOk="0">
                  <a:moveTo>
                    <a:pt x="1" y="16984"/>
                  </a:moveTo>
                  <a:cubicBezTo>
                    <a:pt x="1" y="16984"/>
                    <a:pt x="4257" y="9384"/>
                    <a:pt x="3413"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9"/>
            <p:cNvSpPr/>
            <p:nvPr/>
          </p:nvSpPr>
          <p:spPr>
            <a:xfrm>
              <a:off x="5636332" y="5485334"/>
              <a:ext cx="312285" cy="298108"/>
            </a:xfrm>
            <a:custGeom>
              <a:avLst/>
              <a:gdLst/>
              <a:ahLst/>
              <a:cxnLst/>
              <a:rect l="l" t="t" r="r" b="b"/>
              <a:pathLst>
                <a:path w="2798" h="2355" fill="none" extrusionOk="0">
                  <a:moveTo>
                    <a:pt x="2798" y="1451"/>
                  </a:moveTo>
                  <a:cubicBezTo>
                    <a:pt x="2798" y="1451"/>
                    <a:pt x="1774" y="2091"/>
                    <a:pt x="1391" y="2355"/>
                  </a:cubicBezTo>
                  <a:cubicBezTo>
                    <a:pt x="1007" y="1528"/>
                    <a:pt x="538" y="734"/>
                    <a:pt x="0" y="1"/>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9"/>
            <p:cNvSpPr/>
            <p:nvPr/>
          </p:nvSpPr>
          <p:spPr>
            <a:xfrm rot="-742207">
              <a:off x="5721255" y="6041511"/>
              <a:ext cx="250636" cy="151271"/>
            </a:xfrm>
            <a:custGeom>
              <a:avLst/>
              <a:gdLst/>
              <a:ahLst/>
              <a:cxnLst/>
              <a:rect l="l" t="t" r="r" b="b"/>
              <a:pathLst>
                <a:path w="1980" h="1195" fill="none" extrusionOk="0">
                  <a:moveTo>
                    <a:pt x="1980" y="0"/>
                  </a:moveTo>
                  <a:cubicBezTo>
                    <a:pt x="1980" y="0"/>
                    <a:pt x="785" y="1058"/>
                    <a:pt x="1" y="1194"/>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9"/>
            <p:cNvSpPr/>
            <p:nvPr/>
          </p:nvSpPr>
          <p:spPr>
            <a:xfrm rot="-78">
              <a:off x="5560133" y="5755036"/>
              <a:ext cx="201139" cy="298108"/>
            </a:xfrm>
            <a:custGeom>
              <a:avLst/>
              <a:gdLst/>
              <a:ahLst/>
              <a:cxnLst/>
              <a:rect l="l" t="t" r="r" b="b"/>
              <a:pathLst>
                <a:path w="1827" h="2355" fill="none" extrusionOk="0">
                  <a:moveTo>
                    <a:pt x="1826" y="2354"/>
                  </a:moveTo>
                  <a:cubicBezTo>
                    <a:pt x="1826" y="2354"/>
                    <a:pt x="555" y="1007"/>
                    <a:pt x="1"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9"/>
            <p:cNvSpPr/>
            <p:nvPr/>
          </p:nvSpPr>
          <p:spPr>
            <a:xfrm>
              <a:off x="5492793" y="6201868"/>
              <a:ext cx="172915" cy="317602"/>
            </a:xfrm>
            <a:custGeom>
              <a:avLst/>
              <a:gdLst/>
              <a:ahLst/>
              <a:cxnLst/>
              <a:rect l="l" t="t" r="r" b="b"/>
              <a:pathLst>
                <a:path w="1366" h="2509" fill="none" extrusionOk="0">
                  <a:moveTo>
                    <a:pt x="1365" y="2508"/>
                  </a:moveTo>
                  <a:cubicBezTo>
                    <a:pt x="1365" y="2508"/>
                    <a:pt x="265" y="1289"/>
                    <a:pt x="1" y="1"/>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9"/>
            <p:cNvSpPr/>
            <p:nvPr/>
          </p:nvSpPr>
          <p:spPr>
            <a:xfrm>
              <a:off x="5649062" y="6424725"/>
              <a:ext cx="227536" cy="154569"/>
            </a:xfrm>
            <a:custGeom>
              <a:avLst/>
              <a:gdLst/>
              <a:ahLst/>
              <a:cxnLst/>
              <a:rect l="l" t="t" r="r" b="b"/>
              <a:pathLst>
                <a:path w="2210" h="1221" fill="none" extrusionOk="0">
                  <a:moveTo>
                    <a:pt x="0" y="1221"/>
                  </a:moveTo>
                  <a:cubicBezTo>
                    <a:pt x="0" y="1221"/>
                    <a:pt x="1288" y="658"/>
                    <a:pt x="2209" y="1"/>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9"/>
            <p:cNvSpPr/>
            <p:nvPr/>
          </p:nvSpPr>
          <p:spPr>
            <a:xfrm>
              <a:off x="5402529" y="6612691"/>
              <a:ext cx="123028" cy="298108"/>
            </a:xfrm>
            <a:custGeom>
              <a:avLst/>
              <a:gdLst/>
              <a:ahLst/>
              <a:cxnLst/>
              <a:rect l="l" t="t" r="r" b="b"/>
              <a:pathLst>
                <a:path w="1170" h="2355" fill="none" extrusionOk="0">
                  <a:moveTo>
                    <a:pt x="1170" y="2354"/>
                  </a:moveTo>
                  <a:cubicBezTo>
                    <a:pt x="1170" y="2354"/>
                    <a:pt x="214" y="1049"/>
                    <a:pt x="1"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9"/>
            <p:cNvSpPr/>
            <p:nvPr/>
          </p:nvSpPr>
          <p:spPr>
            <a:xfrm rot="81">
              <a:off x="5488723" y="6788655"/>
              <a:ext cx="278650" cy="213929"/>
            </a:xfrm>
            <a:custGeom>
              <a:avLst/>
              <a:gdLst/>
              <a:ahLst/>
              <a:cxnLst/>
              <a:rect l="l" t="t" r="r" b="b"/>
              <a:pathLst>
                <a:path w="2620" h="1690" fill="none" extrusionOk="0">
                  <a:moveTo>
                    <a:pt x="1" y="1689"/>
                  </a:moveTo>
                  <a:cubicBezTo>
                    <a:pt x="1" y="1689"/>
                    <a:pt x="1715" y="922"/>
                    <a:pt x="2619"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9"/>
            <p:cNvSpPr/>
            <p:nvPr/>
          </p:nvSpPr>
          <p:spPr>
            <a:xfrm>
              <a:off x="4572000" y="5288884"/>
              <a:ext cx="660900" cy="2003081"/>
            </a:xfrm>
            <a:custGeom>
              <a:avLst/>
              <a:gdLst/>
              <a:ahLst/>
              <a:cxnLst/>
              <a:rect l="l" t="t" r="r" b="b"/>
              <a:pathLst>
                <a:path w="5221" h="15824" extrusionOk="0">
                  <a:moveTo>
                    <a:pt x="3191" y="0"/>
                  </a:moveTo>
                  <a:cubicBezTo>
                    <a:pt x="3191" y="0"/>
                    <a:pt x="2423" y="2508"/>
                    <a:pt x="2116" y="3131"/>
                  </a:cubicBezTo>
                  <a:cubicBezTo>
                    <a:pt x="1800" y="3753"/>
                    <a:pt x="785" y="5204"/>
                    <a:pt x="1050" y="6150"/>
                  </a:cubicBezTo>
                  <a:cubicBezTo>
                    <a:pt x="1306" y="7097"/>
                    <a:pt x="1570" y="9102"/>
                    <a:pt x="1178" y="9801"/>
                  </a:cubicBezTo>
                  <a:cubicBezTo>
                    <a:pt x="777" y="10501"/>
                    <a:pt x="0" y="12625"/>
                    <a:pt x="256" y="13333"/>
                  </a:cubicBezTo>
                  <a:cubicBezTo>
                    <a:pt x="504" y="14032"/>
                    <a:pt x="2739" y="15823"/>
                    <a:pt x="2739" y="15823"/>
                  </a:cubicBezTo>
                  <a:cubicBezTo>
                    <a:pt x="3268" y="15499"/>
                    <a:pt x="4351" y="13887"/>
                    <a:pt x="4393" y="12821"/>
                  </a:cubicBezTo>
                  <a:cubicBezTo>
                    <a:pt x="4428" y="11763"/>
                    <a:pt x="4155" y="10509"/>
                    <a:pt x="4274" y="9869"/>
                  </a:cubicBezTo>
                  <a:cubicBezTo>
                    <a:pt x="4402" y="9238"/>
                    <a:pt x="5221" y="7737"/>
                    <a:pt x="4811" y="6483"/>
                  </a:cubicBezTo>
                  <a:cubicBezTo>
                    <a:pt x="4393" y="5229"/>
                    <a:pt x="4146" y="3958"/>
                    <a:pt x="4146" y="3250"/>
                  </a:cubicBezTo>
                  <a:cubicBezTo>
                    <a:pt x="4155" y="2534"/>
                    <a:pt x="3779" y="1331"/>
                    <a:pt x="31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9"/>
            <p:cNvSpPr/>
            <p:nvPr/>
          </p:nvSpPr>
          <p:spPr>
            <a:xfrm>
              <a:off x="4878715" y="5372136"/>
              <a:ext cx="151269" cy="1886417"/>
            </a:xfrm>
            <a:custGeom>
              <a:avLst/>
              <a:gdLst/>
              <a:ahLst/>
              <a:cxnLst/>
              <a:rect l="l" t="t" r="r" b="b"/>
              <a:pathLst>
                <a:path w="1195" h="15560" fill="none" extrusionOk="0">
                  <a:moveTo>
                    <a:pt x="0" y="15559"/>
                  </a:moveTo>
                  <a:cubicBezTo>
                    <a:pt x="0" y="15559"/>
                    <a:pt x="1194" y="8001"/>
                    <a:pt x="921" y="5366"/>
                  </a:cubicBezTo>
                  <a:cubicBezTo>
                    <a:pt x="759" y="3583"/>
                    <a:pt x="708" y="1792"/>
                    <a:pt x="768"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9"/>
            <p:cNvSpPr/>
            <p:nvPr/>
          </p:nvSpPr>
          <p:spPr>
            <a:xfrm rot="106">
              <a:off x="4945620" y="6642399"/>
              <a:ext cx="117212" cy="158867"/>
            </a:xfrm>
            <a:custGeom>
              <a:avLst/>
              <a:gdLst/>
              <a:ahLst/>
              <a:cxnLst/>
              <a:rect l="l" t="t" r="r" b="b"/>
              <a:pathLst>
                <a:path w="1451" h="1255" fill="none" extrusionOk="0">
                  <a:moveTo>
                    <a:pt x="1450" y="0"/>
                  </a:moveTo>
                  <a:lnTo>
                    <a:pt x="0" y="1254"/>
                  </a:ln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9"/>
            <p:cNvSpPr/>
            <p:nvPr/>
          </p:nvSpPr>
          <p:spPr>
            <a:xfrm>
              <a:off x="4779302" y="6432314"/>
              <a:ext cx="173967" cy="271145"/>
            </a:xfrm>
            <a:custGeom>
              <a:avLst/>
              <a:gdLst/>
              <a:ahLst/>
              <a:cxnLst/>
              <a:rect l="l" t="t" r="r" b="b"/>
              <a:pathLst>
                <a:path w="1656" h="2142" fill="none" extrusionOk="0">
                  <a:moveTo>
                    <a:pt x="1656" y="2142"/>
                  </a:moveTo>
                  <a:cubicBezTo>
                    <a:pt x="1656" y="2142"/>
                    <a:pt x="214" y="564"/>
                    <a:pt x="1" y="1"/>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9"/>
            <p:cNvSpPr/>
            <p:nvPr/>
          </p:nvSpPr>
          <p:spPr>
            <a:xfrm rot="249">
              <a:off x="4988840" y="6146241"/>
              <a:ext cx="164433" cy="198738"/>
            </a:xfrm>
            <a:custGeom>
              <a:avLst/>
              <a:gdLst/>
              <a:ahLst/>
              <a:cxnLst/>
              <a:rect l="l" t="t" r="r" b="b"/>
              <a:pathLst>
                <a:path w="1587" h="1570" fill="none" extrusionOk="0">
                  <a:moveTo>
                    <a:pt x="0" y="1570"/>
                  </a:moveTo>
                  <a:cubicBezTo>
                    <a:pt x="0" y="1570"/>
                    <a:pt x="1228" y="606"/>
                    <a:pt x="1587"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9"/>
            <p:cNvSpPr/>
            <p:nvPr/>
          </p:nvSpPr>
          <p:spPr>
            <a:xfrm rot="-84">
              <a:off x="4801036" y="5840664"/>
              <a:ext cx="195398" cy="372540"/>
            </a:xfrm>
            <a:custGeom>
              <a:avLst/>
              <a:gdLst/>
              <a:ahLst/>
              <a:cxnLst/>
              <a:rect l="l" t="t" r="r" b="b"/>
              <a:pathLst>
                <a:path w="1920" h="2943" fill="none" extrusionOk="0">
                  <a:moveTo>
                    <a:pt x="1920" y="2943"/>
                  </a:moveTo>
                  <a:cubicBezTo>
                    <a:pt x="1920" y="2943"/>
                    <a:pt x="197" y="1186"/>
                    <a:pt x="1"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9"/>
            <p:cNvSpPr/>
            <p:nvPr/>
          </p:nvSpPr>
          <p:spPr>
            <a:xfrm rot="-188">
              <a:off x="4992007" y="5797368"/>
              <a:ext cx="82008" cy="144822"/>
            </a:xfrm>
            <a:custGeom>
              <a:avLst/>
              <a:gdLst/>
              <a:ahLst/>
              <a:cxnLst/>
              <a:rect l="l" t="t" r="r" b="b"/>
              <a:pathLst>
                <a:path w="897" h="1144" fill="none" extrusionOk="0">
                  <a:moveTo>
                    <a:pt x="1" y="1144"/>
                  </a:moveTo>
                  <a:cubicBezTo>
                    <a:pt x="1" y="1144"/>
                    <a:pt x="709" y="453"/>
                    <a:pt x="896" y="1"/>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9"/>
            <p:cNvSpPr/>
            <p:nvPr/>
          </p:nvSpPr>
          <p:spPr>
            <a:xfrm>
              <a:off x="4900349" y="5574926"/>
              <a:ext cx="75698" cy="123294"/>
            </a:xfrm>
            <a:custGeom>
              <a:avLst/>
              <a:gdLst/>
              <a:ahLst/>
              <a:cxnLst/>
              <a:rect l="l" t="t" r="r" b="b"/>
              <a:pathLst>
                <a:path w="598" h="974" fill="none" extrusionOk="0">
                  <a:moveTo>
                    <a:pt x="597" y="973"/>
                  </a:moveTo>
                  <a:cubicBezTo>
                    <a:pt x="597" y="973"/>
                    <a:pt x="94" y="351"/>
                    <a:pt x="0" y="1"/>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33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333"/>
        <p:cNvGrpSpPr/>
        <p:nvPr/>
      </p:nvGrpSpPr>
      <p:grpSpPr>
        <a:xfrm>
          <a:off x="0" y="0"/>
          <a:ext cx="0" cy="0"/>
          <a:chOff x="0" y="0"/>
          <a:chExt cx="0" cy="0"/>
        </a:xfrm>
      </p:grpSpPr>
      <p:sp>
        <p:nvSpPr>
          <p:cNvPr id="334" name="Google Shape;334;p13"/>
          <p:cNvSpPr txBox="1">
            <a:spLocks noGrp="1"/>
          </p:cNvSpPr>
          <p:nvPr>
            <p:ph type="title"/>
          </p:nvPr>
        </p:nvSpPr>
        <p:spPr>
          <a:xfrm>
            <a:off x="2111230" y="1405575"/>
            <a:ext cx="2108700" cy="437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5" name="Google Shape;335;p13"/>
          <p:cNvSpPr txBox="1">
            <a:spLocks noGrp="1"/>
          </p:cNvSpPr>
          <p:nvPr>
            <p:ph type="subTitle" idx="1"/>
          </p:nvPr>
        </p:nvSpPr>
        <p:spPr>
          <a:xfrm>
            <a:off x="2111245" y="1842525"/>
            <a:ext cx="2380800" cy="81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6" name="Google Shape;336;p13"/>
          <p:cNvSpPr txBox="1">
            <a:spLocks noGrp="1"/>
          </p:cNvSpPr>
          <p:nvPr>
            <p:ph type="title" idx="2"/>
          </p:nvPr>
        </p:nvSpPr>
        <p:spPr>
          <a:xfrm>
            <a:off x="5803205" y="1405575"/>
            <a:ext cx="2108700" cy="437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7" name="Google Shape;337;p13"/>
          <p:cNvSpPr txBox="1">
            <a:spLocks noGrp="1"/>
          </p:cNvSpPr>
          <p:nvPr>
            <p:ph type="subTitle" idx="3"/>
          </p:nvPr>
        </p:nvSpPr>
        <p:spPr>
          <a:xfrm>
            <a:off x="5803220" y="1842525"/>
            <a:ext cx="2380800" cy="81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8" name="Google Shape;338;p13"/>
          <p:cNvSpPr txBox="1">
            <a:spLocks noGrp="1"/>
          </p:cNvSpPr>
          <p:nvPr>
            <p:ph type="title" idx="4"/>
          </p:nvPr>
        </p:nvSpPr>
        <p:spPr>
          <a:xfrm>
            <a:off x="2111217" y="2952475"/>
            <a:ext cx="2108700" cy="437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9" name="Google Shape;339;p13"/>
          <p:cNvSpPr txBox="1">
            <a:spLocks noGrp="1"/>
          </p:cNvSpPr>
          <p:nvPr>
            <p:ph type="subTitle" idx="5"/>
          </p:nvPr>
        </p:nvSpPr>
        <p:spPr>
          <a:xfrm>
            <a:off x="2111217" y="3389425"/>
            <a:ext cx="2380800" cy="81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0" name="Google Shape;340;p13"/>
          <p:cNvSpPr txBox="1">
            <a:spLocks noGrp="1"/>
          </p:cNvSpPr>
          <p:nvPr>
            <p:ph type="title" idx="6"/>
          </p:nvPr>
        </p:nvSpPr>
        <p:spPr>
          <a:xfrm>
            <a:off x="5803192" y="2952475"/>
            <a:ext cx="2108700" cy="437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1" name="Google Shape;341;p13"/>
          <p:cNvSpPr txBox="1">
            <a:spLocks noGrp="1"/>
          </p:cNvSpPr>
          <p:nvPr>
            <p:ph type="subTitle" idx="7"/>
          </p:nvPr>
        </p:nvSpPr>
        <p:spPr>
          <a:xfrm>
            <a:off x="5803192" y="3389425"/>
            <a:ext cx="2380800" cy="81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2" name="Google Shape;342;p13"/>
          <p:cNvSpPr txBox="1">
            <a:spLocks noGrp="1"/>
          </p:cNvSpPr>
          <p:nvPr>
            <p:ph type="title" idx="8"/>
          </p:nvPr>
        </p:nvSpPr>
        <p:spPr>
          <a:xfrm>
            <a:off x="711725" y="345800"/>
            <a:ext cx="7720500" cy="556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3" name="Google Shape;343;p13"/>
          <p:cNvSpPr/>
          <p:nvPr/>
        </p:nvSpPr>
        <p:spPr>
          <a:xfrm flipH="1">
            <a:off x="-118940" y="3839825"/>
            <a:ext cx="9381878" cy="1792328"/>
          </a:xfrm>
          <a:custGeom>
            <a:avLst/>
            <a:gdLst/>
            <a:ahLst/>
            <a:cxnLst/>
            <a:rect l="l" t="t" r="r" b="b"/>
            <a:pathLst>
              <a:path w="80746" h="34443" extrusionOk="0">
                <a:moveTo>
                  <a:pt x="4267" y="0"/>
                </a:moveTo>
                <a:cubicBezTo>
                  <a:pt x="4172" y="0"/>
                  <a:pt x="4076" y="17"/>
                  <a:pt x="3984" y="49"/>
                </a:cubicBezTo>
                <a:cubicBezTo>
                  <a:pt x="3728" y="143"/>
                  <a:pt x="3489" y="297"/>
                  <a:pt x="3301" y="493"/>
                </a:cubicBezTo>
                <a:cubicBezTo>
                  <a:pt x="2312" y="1423"/>
                  <a:pt x="1672" y="2804"/>
                  <a:pt x="1135" y="4050"/>
                </a:cubicBezTo>
                <a:cubicBezTo>
                  <a:pt x="887" y="3555"/>
                  <a:pt x="495" y="3154"/>
                  <a:pt x="0" y="2907"/>
                </a:cubicBezTo>
                <a:lnTo>
                  <a:pt x="0" y="2907"/>
                </a:lnTo>
                <a:lnTo>
                  <a:pt x="904" y="34442"/>
                </a:lnTo>
                <a:lnTo>
                  <a:pt x="80746" y="34442"/>
                </a:lnTo>
                <a:lnTo>
                  <a:pt x="80746" y="6609"/>
                </a:lnTo>
                <a:cubicBezTo>
                  <a:pt x="80417" y="6257"/>
                  <a:pt x="79959" y="6063"/>
                  <a:pt x="79487" y="6063"/>
                </a:cubicBezTo>
                <a:cubicBezTo>
                  <a:pt x="79432" y="6063"/>
                  <a:pt x="79376" y="6066"/>
                  <a:pt x="79321" y="6071"/>
                </a:cubicBezTo>
                <a:cubicBezTo>
                  <a:pt x="78698" y="4314"/>
                  <a:pt x="77445" y="2847"/>
                  <a:pt x="75807" y="1960"/>
                </a:cubicBezTo>
                <a:cubicBezTo>
                  <a:pt x="75279" y="1677"/>
                  <a:pt x="74678" y="1459"/>
                  <a:pt x="74088" y="1459"/>
                </a:cubicBezTo>
                <a:cubicBezTo>
                  <a:pt x="73876" y="1459"/>
                  <a:pt x="73666" y="1487"/>
                  <a:pt x="73461" y="1550"/>
                </a:cubicBezTo>
                <a:cubicBezTo>
                  <a:pt x="72463" y="1858"/>
                  <a:pt x="71866" y="2915"/>
                  <a:pt x="71670" y="3947"/>
                </a:cubicBezTo>
                <a:cubicBezTo>
                  <a:pt x="71465" y="4971"/>
                  <a:pt x="71678" y="5850"/>
                  <a:pt x="71516" y="6882"/>
                </a:cubicBezTo>
                <a:cubicBezTo>
                  <a:pt x="70970" y="6438"/>
                  <a:pt x="70365" y="6080"/>
                  <a:pt x="69716" y="5816"/>
                </a:cubicBezTo>
                <a:cubicBezTo>
                  <a:pt x="69561" y="5753"/>
                  <a:pt x="69387" y="5698"/>
                  <a:pt x="69223" y="5698"/>
                </a:cubicBezTo>
                <a:cubicBezTo>
                  <a:pt x="69116" y="5698"/>
                  <a:pt x="69014" y="5721"/>
                  <a:pt x="68923" y="5781"/>
                </a:cubicBezTo>
                <a:cubicBezTo>
                  <a:pt x="68727" y="5909"/>
                  <a:pt x="68659" y="6165"/>
                  <a:pt x="68624" y="6404"/>
                </a:cubicBezTo>
                <a:cubicBezTo>
                  <a:pt x="68386" y="7692"/>
                  <a:pt x="68488" y="9236"/>
                  <a:pt x="68727" y="10516"/>
                </a:cubicBezTo>
                <a:lnTo>
                  <a:pt x="66270" y="7257"/>
                </a:lnTo>
                <a:cubicBezTo>
                  <a:pt x="66108" y="7027"/>
                  <a:pt x="65912" y="6814"/>
                  <a:pt x="65690" y="6643"/>
                </a:cubicBezTo>
                <a:cubicBezTo>
                  <a:pt x="65533" y="6527"/>
                  <a:pt x="65345" y="6466"/>
                  <a:pt x="65154" y="6466"/>
                </a:cubicBezTo>
                <a:cubicBezTo>
                  <a:pt x="65065" y="6466"/>
                  <a:pt x="64975" y="6479"/>
                  <a:pt x="64888" y="6506"/>
                </a:cubicBezTo>
                <a:cubicBezTo>
                  <a:pt x="64462" y="6669"/>
                  <a:pt x="64334" y="7197"/>
                  <a:pt x="64300" y="7650"/>
                </a:cubicBezTo>
                <a:cubicBezTo>
                  <a:pt x="64138" y="9424"/>
                  <a:pt x="64487" y="11053"/>
                  <a:pt x="64846" y="12802"/>
                </a:cubicBezTo>
                <a:cubicBezTo>
                  <a:pt x="64462" y="12486"/>
                  <a:pt x="64061" y="12170"/>
                  <a:pt x="63660" y="11872"/>
                </a:cubicBezTo>
                <a:cubicBezTo>
                  <a:pt x="63499" y="11755"/>
                  <a:pt x="63312" y="11631"/>
                  <a:pt x="63117" y="11631"/>
                </a:cubicBezTo>
                <a:cubicBezTo>
                  <a:pt x="63085" y="11631"/>
                  <a:pt x="63053" y="11634"/>
                  <a:pt x="63020" y="11642"/>
                </a:cubicBezTo>
                <a:cubicBezTo>
                  <a:pt x="62747" y="11710"/>
                  <a:pt x="62611" y="12008"/>
                  <a:pt x="62534" y="12281"/>
                </a:cubicBezTo>
                <a:cubicBezTo>
                  <a:pt x="62142" y="13518"/>
                  <a:pt x="61920" y="14806"/>
                  <a:pt x="61869" y="16103"/>
                </a:cubicBezTo>
                <a:lnTo>
                  <a:pt x="60982" y="13774"/>
                </a:lnTo>
                <a:cubicBezTo>
                  <a:pt x="60871" y="13501"/>
                  <a:pt x="60717" y="13186"/>
                  <a:pt x="60419" y="13151"/>
                </a:cubicBezTo>
                <a:cubicBezTo>
                  <a:pt x="60407" y="13151"/>
                  <a:pt x="60396" y="13150"/>
                  <a:pt x="60385" y="13150"/>
                </a:cubicBezTo>
                <a:cubicBezTo>
                  <a:pt x="60071" y="13150"/>
                  <a:pt x="59868" y="13495"/>
                  <a:pt x="59745" y="13791"/>
                </a:cubicBezTo>
                <a:cubicBezTo>
                  <a:pt x="58678" y="16333"/>
                  <a:pt x="57706" y="18875"/>
                  <a:pt x="56998" y="21545"/>
                </a:cubicBezTo>
                <a:cubicBezTo>
                  <a:pt x="56989" y="18542"/>
                  <a:pt x="56981" y="15523"/>
                  <a:pt x="56478" y="12571"/>
                </a:cubicBezTo>
                <a:cubicBezTo>
                  <a:pt x="56444" y="12290"/>
                  <a:pt x="56358" y="12017"/>
                  <a:pt x="56230" y="11770"/>
                </a:cubicBezTo>
                <a:cubicBezTo>
                  <a:pt x="56080" y="11528"/>
                  <a:pt x="55832" y="11343"/>
                  <a:pt x="55566" y="11343"/>
                </a:cubicBezTo>
                <a:cubicBezTo>
                  <a:pt x="55560" y="11343"/>
                  <a:pt x="55554" y="11343"/>
                  <a:pt x="55548" y="11343"/>
                </a:cubicBezTo>
                <a:cubicBezTo>
                  <a:pt x="55130" y="11352"/>
                  <a:pt x="54857" y="11778"/>
                  <a:pt x="54661" y="12145"/>
                </a:cubicBezTo>
                <a:cubicBezTo>
                  <a:pt x="53057" y="15301"/>
                  <a:pt x="51931" y="18670"/>
                  <a:pt x="51308" y="22151"/>
                </a:cubicBezTo>
                <a:cubicBezTo>
                  <a:pt x="50959" y="18969"/>
                  <a:pt x="50063" y="15881"/>
                  <a:pt x="48647" y="13006"/>
                </a:cubicBezTo>
                <a:cubicBezTo>
                  <a:pt x="48496" y="12713"/>
                  <a:pt x="48250" y="12360"/>
                  <a:pt x="47928" y="12360"/>
                </a:cubicBezTo>
                <a:cubicBezTo>
                  <a:pt x="47904" y="12360"/>
                  <a:pt x="47879" y="12362"/>
                  <a:pt x="47854" y="12367"/>
                </a:cubicBezTo>
                <a:cubicBezTo>
                  <a:pt x="47547" y="12418"/>
                  <a:pt x="47393" y="12776"/>
                  <a:pt x="47299" y="13075"/>
                </a:cubicBezTo>
                <a:cubicBezTo>
                  <a:pt x="46711" y="15088"/>
                  <a:pt x="46173" y="17169"/>
                  <a:pt x="46071" y="19259"/>
                </a:cubicBezTo>
                <a:cubicBezTo>
                  <a:pt x="45269" y="17178"/>
                  <a:pt x="44058" y="15284"/>
                  <a:pt x="42505" y="13680"/>
                </a:cubicBezTo>
                <a:cubicBezTo>
                  <a:pt x="42300" y="13475"/>
                  <a:pt x="42039" y="13251"/>
                  <a:pt x="41759" y="13251"/>
                </a:cubicBezTo>
                <a:cubicBezTo>
                  <a:pt x="41712" y="13251"/>
                  <a:pt x="41665" y="13258"/>
                  <a:pt x="41618" y="13271"/>
                </a:cubicBezTo>
                <a:cubicBezTo>
                  <a:pt x="41260" y="13373"/>
                  <a:pt x="41141" y="13808"/>
                  <a:pt x="41089" y="14175"/>
                </a:cubicBezTo>
                <a:cubicBezTo>
                  <a:pt x="40936" y="15275"/>
                  <a:pt x="40944" y="16384"/>
                  <a:pt x="40979" y="17502"/>
                </a:cubicBezTo>
                <a:cubicBezTo>
                  <a:pt x="39989" y="18525"/>
                  <a:pt x="39179" y="19720"/>
                  <a:pt x="38599" y="21016"/>
                </a:cubicBezTo>
                <a:cubicBezTo>
                  <a:pt x="38462" y="20274"/>
                  <a:pt x="38317" y="19617"/>
                  <a:pt x="38181" y="18867"/>
                </a:cubicBezTo>
                <a:cubicBezTo>
                  <a:pt x="38863" y="18193"/>
                  <a:pt x="39298" y="17306"/>
                  <a:pt x="39409" y="16350"/>
                </a:cubicBezTo>
                <a:cubicBezTo>
                  <a:pt x="39435" y="16128"/>
                  <a:pt x="39426" y="15864"/>
                  <a:pt x="39264" y="15719"/>
                </a:cubicBezTo>
                <a:cubicBezTo>
                  <a:pt x="39157" y="15624"/>
                  <a:pt x="39016" y="15595"/>
                  <a:pt x="38872" y="15595"/>
                </a:cubicBezTo>
                <a:cubicBezTo>
                  <a:pt x="38809" y="15595"/>
                  <a:pt x="38746" y="15600"/>
                  <a:pt x="38684" y="15608"/>
                </a:cubicBezTo>
                <a:cubicBezTo>
                  <a:pt x="38112" y="15668"/>
                  <a:pt x="37515" y="15753"/>
                  <a:pt x="37004" y="16018"/>
                </a:cubicBezTo>
                <a:cubicBezTo>
                  <a:pt x="36603" y="15165"/>
                  <a:pt x="36202" y="14311"/>
                  <a:pt x="35809" y="13458"/>
                </a:cubicBezTo>
                <a:cubicBezTo>
                  <a:pt x="35733" y="13288"/>
                  <a:pt x="35639" y="13134"/>
                  <a:pt x="35528" y="12989"/>
                </a:cubicBezTo>
                <a:cubicBezTo>
                  <a:pt x="35414" y="12859"/>
                  <a:pt x="35246" y="12775"/>
                  <a:pt x="35067" y="12775"/>
                </a:cubicBezTo>
                <a:cubicBezTo>
                  <a:pt x="35059" y="12775"/>
                  <a:pt x="35050" y="12776"/>
                  <a:pt x="35042" y="12776"/>
                </a:cubicBezTo>
                <a:cubicBezTo>
                  <a:pt x="34683" y="12810"/>
                  <a:pt x="34513" y="13220"/>
                  <a:pt x="34427" y="13569"/>
                </a:cubicBezTo>
                <a:cubicBezTo>
                  <a:pt x="34223" y="14457"/>
                  <a:pt x="34086" y="15361"/>
                  <a:pt x="34035" y="16273"/>
                </a:cubicBezTo>
                <a:cubicBezTo>
                  <a:pt x="33702" y="15779"/>
                  <a:pt x="33336" y="15301"/>
                  <a:pt x="32926" y="14866"/>
                </a:cubicBezTo>
                <a:cubicBezTo>
                  <a:pt x="33574" y="12819"/>
                  <a:pt x="34172" y="10763"/>
                  <a:pt x="34726" y="8682"/>
                </a:cubicBezTo>
                <a:cubicBezTo>
                  <a:pt x="34794" y="8494"/>
                  <a:pt x="34820" y="8281"/>
                  <a:pt x="34794" y="8076"/>
                </a:cubicBezTo>
                <a:cubicBezTo>
                  <a:pt x="34760" y="7871"/>
                  <a:pt x="34598" y="7684"/>
                  <a:pt x="34393" y="7675"/>
                </a:cubicBezTo>
                <a:cubicBezTo>
                  <a:pt x="34389" y="7675"/>
                  <a:pt x="34384" y="7675"/>
                  <a:pt x="34379" y="7675"/>
                </a:cubicBezTo>
                <a:cubicBezTo>
                  <a:pt x="34156" y="7675"/>
                  <a:pt x="33990" y="7875"/>
                  <a:pt x="33856" y="8059"/>
                </a:cubicBezTo>
                <a:cubicBezTo>
                  <a:pt x="32730" y="9663"/>
                  <a:pt x="31740" y="11360"/>
                  <a:pt x="30777" y="13066"/>
                </a:cubicBezTo>
                <a:cubicBezTo>
                  <a:pt x="30260" y="12144"/>
                  <a:pt x="29284" y="11592"/>
                  <a:pt x="28252" y="11592"/>
                </a:cubicBezTo>
                <a:cubicBezTo>
                  <a:pt x="28091" y="11592"/>
                  <a:pt x="27928" y="11605"/>
                  <a:pt x="27765" y="11633"/>
                </a:cubicBezTo>
                <a:cubicBezTo>
                  <a:pt x="27330" y="10021"/>
                  <a:pt x="26742" y="8451"/>
                  <a:pt x="26008" y="6959"/>
                </a:cubicBezTo>
                <a:cubicBezTo>
                  <a:pt x="25889" y="6677"/>
                  <a:pt x="25718" y="6421"/>
                  <a:pt x="25514" y="6199"/>
                </a:cubicBezTo>
                <a:cubicBezTo>
                  <a:pt x="25334" y="6034"/>
                  <a:pt x="25100" y="5913"/>
                  <a:pt x="24859" y="5913"/>
                </a:cubicBezTo>
                <a:cubicBezTo>
                  <a:pt x="24801" y="5913"/>
                  <a:pt x="24744" y="5920"/>
                  <a:pt x="24686" y="5935"/>
                </a:cubicBezTo>
                <a:cubicBezTo>
                  <a:pt x="24166" y="6054"/>
                  <a:pt x="23987" y="6694"/>
                  <a:pt x="23910" y="7214"/>
                </a:cubicBezTo>
                <a:cubicBezTo>
                  <a:pt x="23552" y="9560"/>
                  <a:pt x="23338" y="11761"/>
                  <a:pt x="23449" y="14124"/>
                </a:cubicBezTo>
                <a:cubicBezTo>
                  <a:pt x="22323" y="14329"/>
                  <a:pt x="21240" y="14934"/>
                  <a:pt x="20549" y="15847"/>
                </a:cubicBezTo>
                <a:cubicBezTo>
                  <a:pt x="21359" y="12896"/>
                  <a:pt x="21419" y="9791"/>
                  <a:pt x="20720" y="6814"/>
                </a:cubicBezTo>
                <a:cubicBezTo>
                  <a:pt x="20617" y="6379"/>
                  <a:pt x="20404" y="5858"/>
                  <a:pt x="19960" y="5824"/>
                </a:cubicBezTo>
                <a:cubicBezTo>
                  <a:pt x="19945" y="5823"/>
                  <a:pt x="19929" y="5822"/>
                  <a:pt x="19914" y="5822"/>
                </a:cubicBezTo>
                <a:cubicBezTo>
                  <a:pt x="19610" y="5822"/>
                  <a:pt x="19353" y="6057"/>
                  <a:pt x="19150" y="6285"/>
                </a:cubicBezTo>
                <a:cubicBezTo>
                  <a:pt x="18340" y="7180"/>
                  <a:pt x="17538" y="8025"/>
                  <a:pt x="17043" y="9125"/>
                </a:cubicBezTo>
                <a:cubicBezTo>
                  <a:pt x="16932" y="8093"/>
                  <a:pt x="16625" y="7087"/>
                  <a:pt x="16130" y="6165"/>
                </a:cubicBezTo>
                <a:cubicBezTo>
                  <a:pt x="15815" y="5585"/>
                  <a:pt x="15405" y="5022"/>
                  <a:pt x="14808" y="4741"/>
                </a:cubicBezTo>
                <a:cubicBezTo>
                  <a:pt x="14530" y="4611"/>
                  <a:pt x="14228" y="4553"/>
                  <a:pt x="13923" y="4553"/>
                </a:cubicBezTo>
                <a:cubicBezTo>
                  <a:pt x="13387" y="4553"/>
                  <a:pt x="12839" y="4731"/>
                  <a:pt x="12377" y="5014"/>
                </a:cubicBezTo>
                <a:cubicBezTo>
                  <a:pt x="11652" y="5457"/>
                  <a:pt x="10910" y="5961"/>
                  <a:pt x="10364" y="6617"/>
                </a:cubicBezTo>
                <a:cubicBezTo>
                  <a:pt x="10296" y="6285"/>
                  <a:pt x="10168" y="5969"/>
                  <a:pt x="10006" y="5679"/>
                </a:cubicBezTo>
                <a:cubicBezTo>
                  <a:pt x="9818" y="5389"/>
                  <a:pt x="9537" y="5159"/>
                  <a:pt x="9196" y="5125"/>
                </a:cubicBezTo>
                <a:cubicBezTo>
                  <a:pt x="9166" y="5121"/>
                  <a:pt x="9136" y="5120"/>
                  <a:pt x="9106" y="5120"/>
                </a:cubicBezTo>
                <a:cubicBezTo>
                  <a:pt x="8754" y="5120"/>
                  <a:pt x="8418" y="5345"/>
                  <a:pt x="8206" y="5636"/>
                </a:cubicBezTo>
                <a:cubicBezTo>
                  <a:pt x="7976" y="5961"/>
                  <a:pt x="7797" y="6327"/>
                  <a:pt x="7686" y="6711"/>
                </a:cubicBezTo>
                <a:cubicBezTo>
                  <a:pt x="7643" y="6131"/>
                  <a:pt x="7532" y="5560"/>
                  <a:pt x="7336" y="5014"/>
                </a:cubicBezTo>
                <a:cubicBezTo>
                  <a:pt x="7225" y="4698"/>
                  <a:pt x="7046" y="4348"/>
                  <a:pt x="6722" y="4289"/>
                </a:cubicBezTo>
                <a:cubicBezTo>
                  <a:pt x="6682" y="4280"/>
                  <a:pt x="6643" y="4276"/>
                  <a:pt x="6604" y="4276"/>
                </a:cubicBezTo>
                <a:cubicBezTo>
                  <a:pt x="6414" y="4276"/>
                  <a:pt x="6228" y="4370"/>
                  <a:pt x="6065" y="4476"/>
                </a:cubicBezTo>
                <a:cubicBezTo>
                  <a:pt x="5493" y="4852"/>
                  <a:pt x="5024" y="5312"/>
                  <a:pt x="4777" y="5952"/>
                </a:cubicBezTo>
                <a:cubicBezTo>
                  <a:pt x="4973" y="4365"/>
                  <a:pt x="5067" y="2770"/>
                  <a:pt x="5067" y="1175"/>
                </a:cubicBezTo>
                <a:cubicBezTo>
                  <a:pt x="5067" y="808"/>
                  <a:pt x="5041" y="407"/>
                  <a:pt x="4768" y="169"/>
                </a:cubicBezTo>
                <a:cubicBezTo>
                  <a:pt x="4624" y="57"/>
                  <a:pt x="4446" y="0"/>
                  <a:pt x="42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3"/>
          <p:cNvSpPr/>
          <p:nvPr/>
        </p:nvSpPr>
        <p:spPr>
          <a:xfrm>
            <a:off x="8323725" y="63740"/>
            <a:ext cx="998117" cy="2771408"/>
          </a:xfrm>
          <a:custGeom>
            <a:avLst/>
            <a:gdLst/>
            <a:ahLst/>
            <a:cxnLst/>
            <a:rect l="l" t="t" r="r" b="b"/>
            <a:pathLst>
              <a:path w="14980" h="41594" extrusionOk="0">
                <a:moveTo>
                  <a:pt x="8940" y="1"/>
                </a:moveTo>
                <a:cubicBezTo>
                  <a:pt x="9401" y="3259"/>
                  <a:pt x="9469" y="6569"/>
                  <a:pt x="9128" y="9853"/>
                </a:cubicBezTo>
                <a:cubicBezTo>
                  <a:pt x="7934" y="6918"/>
                  <a:pt x="7123" y="3771"/>
                  <a:pt x="6364" y="700"/>
                </a:cubicBezTo>
                <a:cubicBezTo>
                  <a:pt x="5358" y="1058"/>
                  <a:pt x="4308" y="1323"/>
                  <a:pt x="3242" y="1468"/>
                </a:cubicBezTo>
                <a:cubicBezTo>
                  <a:pt x="4752" y="6355"/>
                  <a:pt x="5520" y="11311"/>
                  <a:pt x="5776" y="16421"/>
                </a:cubicBezTo>
                <a:cubicBezTo>
                  <a:pt x="4411" y="12454"/>
                  <a:pt x="3020" y="8437"/>
                  <a:pt x="1664" y="4470"/>
                </a:cubicBezTo>
                <a:cubicBezTo>
                  <a:pt x="1059" y="4667"/>
                  <a:pt x="606" y="4880"/>
                  <a:pt x="1" y="5084"/>
                </a:cubicBezTo>
                <a:cubicBezTo>
                  <a:pt x="1229" y="11038"/>
                  <a:pt x="3370" y="16762"/>
                  <a:pt x="4769" y="22674"/>
                </a:cubicBezTo>
                <a:cubicBezTo>
                  <a:pt x="5622" y="26316"/>
                  <a:pt x="6211" y="30044"/>
                  <a:pt x="7644" y="33498"/>
                </a:cubicBezTo>
                <a:cubicBezTo>
                  <a:pt x="9077" y="36953"/>
                  <a:pt x="11516" y="40194"/>
                  <a:pt x="14980" y="41593"/>
                </a:cubicBezTo>
                <a:cubicBezTo>
                  <a:pt x="14272" y="39418"/>
                  <a:pt x="14400" y="37183"/>
                  <a:pt x="14024" y="34914"/>
                </a:cubicBezTo>
                <a:cubicBezTo>
                  <a:pt x="12131" y="23501"/>
                  <a:pt x="14468" y="11943"/>
                  <a:pt x="14058" y="367"/>
                </a:cubicBezTo>
                <a:cubicBezTo>
                  <a:pt x="12335" y="111"/>
                  <a:pt x="10672" y="60"/>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3"/>
          <p:cNvSpPr/>
          <p:nvPr/>
        </p:nvSpPr>
        <p:spPr>
          <a:xfrm rot="-3245002" flipH="1">
            <a:off x="-999805" y="4324556"/>
            <a:ext cx="2284605" cy="822197"/>
          </a:xfrm>
          <a:custGeom>
            <a:avLst/>
            <a:gdLst/>
            <a:ahLst/>
            <a:cxnLst/>
            <a:rect l="l" t="t" r="r" b="b"/>
            <a:pathLst>
              <a:path w="6927" h="2493" extrusionOk="0">
                <a:moveTo>
                  <a:pt x="2945" y="1"/>
                </a:moveTo>
                <a:cubicBezTo>
                  <a:pt x="2105" y="1"/>
                  <a:pt x="1125" y="157"/>
                  <a:pt x="0" y="567"/>
                </a:cubicBezTo>
                <a:cubicBezTo>
                  <a:pt x="0" y="567"/>
                  <a:pt x="1676" y="2493"/>
                  <a:pt x="4138" y="2493"/>
                </a:cubicBezTo>
                <a:cubicBezTo>
                  <a:pt x="4987" y="2493"/>
                  <a:pt x="5928" y="2264"/>
                  <a:pt x="6927" y="1651"/>
                </a:cubicBezTo>
                <a:cubicBezTo>
                  <a:pt x="6927" y="1651"/>
                  <a:pt x="5670" y="1"/>
                  <a:pt x="2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flipH="1">
            <a:off x="1818831" y="5019610"/>
            <a:ext cx="551532" cy="417162"/>
          </a:xfrm>
          <a:custGeom>
            <a:avLst/>
            <a:gdLst/>
            <a:ahLst/>
            <a:cxnLst/>
            <a:rect l="l" t="t" r="r" b="b"/>
            <a:pathLst>
              <a:path w="4659" h="3524" extrusionOk="0">
                <a:moveTo>
                  <a:pt x="1" y="1"/>
                </a:moveTo>
                <a:cubicBezTo>
                  <a:pt x="1" y="1"/>
                  <a:pt x="146" y="3080"/>
                  <a:pt x="1093" y="3387"/>
                </a:cubicBezTo>
                <a:cubicBezTo>
                  <a:pt x="1411" y="3489"/>
                  <a:pt x="1914" y="3524"/>
                  <a:pt x="2442" y="3524"/>
                </a:cubicBezTo>
                <a:cubicBezTo>
                  <a:pt x="3498" y="3524"/>
                  <a:pt x="4658" y="3387"/>
                  <a:pt x="4658" y="3387"/>
                </a:cubicBezTo>
                <a:cubicBezTo>
                  <a:pt x="4658" y="3387"/>
                  <a:pt x="4129" y="2312"/>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3"/>
          <p:cNvSpPr/>
          <p:nvPr/>
        </p:nvSpPr>
        <p:spPr>
          <a:xfrm flipH="1">
            <a:off x="779810" y="4195669"/>
            <a:ext cx="1589488" cy="1296470"/>
          </a:xfrm>
          <a:custGeom>
            <a:avLst/>
            <a:gdLst/>
            <a:ahLst/>
            <a:cxnLst/>
            <a:rect l="l" t="t" r="r" b="b"/>
            <a:pathLst>
              <a:path w="13427" h="10952" extrusionOk="0">
                <a:moveTo>
                  <a:pt x="0" y="0"/>
                </a:moveTo>
                <a:cubicBezTo>
                  <a:pt x="1" y="0"/>
                  <a:pt x="1613" y="3557"/>
                  <a:pt x="1800" y="5212"/>
                </a:cubicBezTo>
                <a:cubicBezTo>
                  <a:pt x="1996" y="6875"/>
                  <a:pt x="2611" y="10569"/>
                  <a:pt x="3421" y="10902"/>
                </a:cubicBezTo>
                <a:cubicBezTo>
                  <a:pt x="3504" y="10936"/>
                  <a:pt x="3675" y="10951"/>
                  <a:pt x="3916" y="10951"/>
                </a:cubicBezTo>
                <a:cubicBezTo>
                  <a:pt x="6020" y="10951"/>
                  <a:pt x="13427" y="9784"/>
                  <a:pt x="13427" y="9784"/>
                </a:cubicBezTo>
                <a:cubicBezTo>
                  <a:pt x="13043" y="8778"/>
                  <a:pt x="11004" y="6730"/>
                  <a:pt x="9162" y="6159"/>
                </a:cubicBezTo>
                <a:cubicBezTo>
                  <a:pt x="7311" y="5596"/>
                  <a:pt x="3319" y="3037"/>
                  <a:pt x="2184" y="1894"/>
                </a:cubicBezTo>
                <a:cubicBezTo>
                  <a:pt x="1502" y="1211"/>
                  <a:pt x="768" y="58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3"/>
          <p:cNvSpPr/>
          <p:nvPr/>
        </p:nvSpPr>
        <p:spPr>
          <a:xfrm flipH="1">
            <a:off x="1431152" y="4328784"/>
            <a:ext cx="859847" cy="1118068"/>
          </a:xfrm>
          <a:custGeom>
            <a:avLst/>
            <a:gdLst/>
            <a:ahLst/>
            <a:cxnLst/>
            <a:rect l="l" t="t" r="r" b="b"/>
            <a:pathLst>
              <a:path w="7934" h="10569" fill="none" extrusionOk="0">
                <a:moveTo>
                  <a:pt x="7934" y="10569"/>
                </a:moveTo>
                <a:cubicBezTo>
                  <a:pt x="7934" y="10569"/>
                  <a:pt x="3703" y="3881"/>
                  <a:pt x="1"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a:off x="1761619" y="4769638"/>
            <a:ext cx="4310" cy="199335"/>
          </a:xfrm>
          <a:custGeom>
            <a:avLst/>
            <a:gdLst/>
            <a:ahLst/>
            <a:cxnLst/>
            <a:rect l="l" t="t" r="r" b="b"/>
            <a:pathLst>
              <a:path w="1" h="2339" fill="none" extrusionOk="0">
                <a:moveTo>
                  <a:pt x="0" y="1"/>
                </a:moveTo>
                <a:lnTo>
                  <a:pt x="0" y="2338"/>
                </a:ln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flipH="1">
            <a:off x="1613900" y="5024685"/>
            <a:ext cx="439301" cy="145507"/>
          </a:xfrm>
          <a:custGeom>
            <a:avLst/>
            <a:gdLst/>
            <a:ahLst/>
            <a:cxnLst/>
            <a:rect l="l" t="t" r="r" b="b"/>
            <a:pathLst>
              <a:path w="4325" h="1229" fill="none" extrusionOk="0">
                <a:moveTo>
                  <a:pt x="4325" y="1229"/>
                </a:moveTo>
                <a:cubicBezTo>
                  <a:pt x="4325" y="1229"/>
                  <a:pt x="1544" y="742"/>
                  <a:pt x="0"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3"/>
          <p:cNvSpPr/>
          <p:nvPr/>
        </p:nvSpPr>
        <p:spPr>
          <a:xfrm flipH="1">
            <a:off x="1088767" y="5024688"/>
            <a:ext cx="224330" cy="406982"/>
          </a:xfrm>
          <a:custGeom>
            <a:avLst/>
            <a:gdLst/>
            <a:ahLst/>
            <a:cxnLst/>
            <a:rect l="l" t="t" r="r" b="b"/>
            <a:pathLst>
              <a:path w="1895" h="3438" fill="none" extrusionOk="0">
                <a:moveTo>
                  <a:pt x="1895" y="0"/>
                </a:moveTo>
                <a:cubicBezTo>
                  <a:pt x="1895" y="0"/>
                  <a:pt x="487" y="2926"/>
                  <a:pt x="1" y="3438"/>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3"/>
          <p:cNvSpPr/>
          <p:nvPr/>
        </p:nvSpPr>
        <p:spPr>
          <a:xfrm flipH="1">
            <a:off x="70934" y="4457172"/>
            <a:ext cx="1124018" cy="1061728"/>
          </a:xfrm>
          <a:custGeom>
            <a:avLst/>
            <a:gdLst/>
            <a:ahLst/>
            <a:cxnLst/>
            <a:rect l="l" t="t" r="r" b="b"/>
            <a:pathLst>
              <a:path w="9495" h="8969" extrusionOk="0">
                <a:moveTo>
                  <a:pt x="1" y="0"/>
                </a:moveTo>
                <a:cubicBezTo>
                  <a:pt x="1" y="1"/>
                  <a:pt x="137" y="7933"/>
                  <a:pt x="897" y="8735"/>
                </a:cubicBezTo>
                <a:cubicBezTo>
                  <a:pt x="1055" y="8903"/>
                  <a:pt x="1516" y="8969"/>
                  <a:pt x="2146" y="8969"/>
                </a:cubicBezTo>
                <a:cubicBezTo>
                  <a:pt x="4531" y="8969"/>
                  <a:pt x="9341" y="8019"/>
                  <a:pt x="9341" y="8019"/>
                </a:cubicBezTo>
                <a:cubicBezTo>
                  <a:pt x="9495" y="6918"/>
                  <a:pt x="7635" y="4163"/>
                  <a:pt x="6160" y="3011"/>
                </a:cubicBezTo>
                <a:cubicBezTo>
                  <a:pt x="4684" y="1860"/>
                  <a:pt x="1" y="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3"/>
          <p:cNvSpPr/>
          <p:nvPr/>
        </p:nvSpPr>
        <p:spPr>
          <a:xfrm flipH="1">
            <a:off x="492591" y="4578100"/>
            <a:ext cx="656535" cy="922002"/>
          </a:xfrm>
          <a:custGeom>
            <a:avLst/>
            <a:gdLst/>
            <a:ahLst/>
            <a:cxnLst/>
            <a:rect l="l" t="t" r="r" b="b"/>
            <a:pathLst>
              <a:path w="5546" h="8651" fill="none" extrusionOk="0">
                <a:moveTo>
                  <a:pt x="5545" y="8650"/>
                </a:moveTo>
                <a:cubicBezTo>
                  <a:pt x="5545" y="8650"/>
                  <a:pt x="871" y="2833"/>
                  <a:pt x="1" y="1"/>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1">
  <p:cSld name="CUSTOM_10">
    <p:spTree>
      <p:nvGrpSpPr>
        <p:cNvPr id="1" name="Shape 354"/>
        <p:cNvGrpSpPr/>
        <p:nvPr/>
      </p:nvGrpSpPr>
      <p:grpSpPr>
        <a:xfrm>
          <a:off x="0" y="0"/>
          <a:ext cx="0" cy="0"/>
          <a:chOff x="0" y="0"/>
          <a:chExt cx="0" cy="0"/>
        </a:xfrm>
      </p:grpSpPr>
      <p:sp>
        <p:nvSpPr>
          <p:cNvPr id="355" name="Google Shape;355;p14"/>
          <p:cNvSpPr/>
          <p:nvPr/>
        </p:nvSpPr>
        <p:spPr>
          <a:xfrm>
            <a:off x="47" y="4384362"/>
            <a:ext cx="9144099" cy="1474847"/>
          </a:xfrm>
          <a:custGeom>
            <a:avLst/>
            <a:gdLst/>
            <a:ahLst/>
            <a:cxnLst/>
            <a:rect l="l" t="t" r="r" b="b"/>
            <a:pathLst>
              <a:path w="81355" h="13122" extrusionOk="0">
                <a:moveTo>
                  <a:pt x="81354" y="1"/>
                </a:moveTo>
                <a:cubicBezTo>
                  <a:pt x="80885" y="278"/>
                  <a:pt x="72294" y="591"/>
                  <a:pt x="71861" y="912"/>
                </a:cubicBezTo>
                <a:cubicBezTo>
                  <a:pt x="70880" y="1641"/>
                  <a:pt x="69986" y="2456"/>
                  <a:pt x="69170" y="3359"/>
                </a:cubicBezTo>
                <a:cubicBezTo>
                  <a:pt x="68574" y="4038"/>
                  <a:pt x="65797" y="5625"/>
                  <a:pt x="64643" y="5625"/>
                </a:cubicBezTo>
                <a:cubicBezTo>
                  <a:pt x="64572" y="5625"/>
                  <a:pt x="64508" y="5619"/>
                  <a:pt x="64450" y="5606"/>
                </a:cubicBezTo>
                <a:cubicBezTo>
                  <a:pt x="63917" y="5493"/>
                  <a:pt x="63382" y="5448"/>
                  <a:pt x="62844" y="5448"/>
                </a:cubicBezTo>
                <a:cubicBezTo>
                  <a:pt x="60792" y="5448"/>
                  <a:pt x="58713" y="6104"/>
                  <a:pt x="56663" y="6104"/>
                </a:cubicBezTo>
                <a:cubicBezTo>
                  <a:pt x="56583" y="6104"/>
                  <a:pt x="56503" y="6103"/>
                  <a:pt x="56423" y="6101"/>
                </a:cubicBezTo>
                <a:cubicBezTo>
                  <a:pt x="55052" y="6075"/>
                  <a:pt x="53820" y="5667"/>
                  <a:pt x="52570" y="5225"/>
                </a:cubicBezTo>
                <a:cubicBezTo>
                  <a:pt x="51238" y="4764"/>
                  <a:pt x="49943" y="4447"/>
                  <a:pt x="48511" y="4447"/>
                </a:cubicBezTo>
                <a:cubicBezTo>
                  <a:pt x="48404" y="4447"/>
                  <a:pt x="48296" y="4449"/>
                  <a:pt x="48188" y="4452"/>
                </a:cubicBezTo>
                <a:cubicBezTo>
                  <a:pt x="46643" y="4504"/>
                  <a:pt x="45124" y="4817"/>
                  <a:pt x="43597" y="5025"/>
                </a:cubicBezTo>
                <a:cubicBezTo>
                  <a:pt x="42113" y="5216"/>
                  <a:pt x="40629" y="5424"/>
                  <a:pt x="39137" y="5580"/>
                </a:cubicBezTo>
                <a:cubicBezTo>
                  <a:pt x="37634" y="5737"/>
                  <a:pt x="36067" y="5883"/>
                  <a:pt x="34512" y="5883"/>
                </a:cubicBezTo>
                <a:cubicBezTo>
                  <a:pt x="33219" y="5883"/>
                  <a:pt x="31935" y="5782"/>
                  <a:pt x="30702" y="5502"/>
                </a:cubicBezTo>
                <a:cubicBezTo>
                  <a:pt x="29643" y="5251"/>
                  <a:pt x="28628" y="4860"/>
                  <a:pt x="27682" y="4340"/>
                </a:cubicBezTo>
                <a:cubicBezTo>
                  <a:pt x="26606" y="3758"/>
                  <a:pt x="25625" y="3064"/>
                  <a:pt x="24471" y="2578"/>
                </a:cubicBezTo>
                <a:cubicBezTo>
                  <a:pt x="23192" y="2036"/>
                  <a:pt x="21765" y="1829"/>
                  <a:pt x="20328" y="1829"/>
                </a:cubicBezTo>
                <a:cubicBezTo>
                  <a:pt x="19211" y="1829"/>
                  <a:pt x="18089" y="1954"/>
                  <a:pt x="17026" y="2144"/>
                </a:cubicBezTo>
                <a:cubicBezTo>
                  <a:pt x="13884" y="2725"/>
                  <a:pt x="2612" y="3966"/>
                  <a:pt x="0" y="5728"/>
                </a:cubicBezTo>
                <a:lnTo>
                  <a:pt x="0" y="13121"/>
                </a:lnTo>
                <a:lnTo>
                  <a:pt x="81354" y="13121"/>
                </a:lnTo>
                <a:lnTo>
                  <a:pt x="813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 name="Google Shape;356;p14"/>
          <p:cNvGrpSpPr/>
          <p:nvPr/>
        </p:nvGrpSpPr>
        <p:grpSpPr>
          <a:xfrm>
            <a:off x="7246801" y="-263374"/>
            <a:ext cx="2675588" cy="5887825"/>
            <a:chOff x="7246801" y="-263374"/>
            <a:chExt cx="2675588" cy="5887825"/>
          </a:xfrm>
        </p:grpSpPr>
        <p:sp>
          <p:nvSpPr>
            <p:cNvPr id="357" name="Google Shape;357;p14"/>
            <p:cNvSpPr/>
            <p:nvPr/>
          </p:nvSpPr>
          <p:spPr>
            <a:xfrm rot="446362" flipH="1">
              <a:off x="8227056" y="323763"/>
              <a:ext cx="982081" cy="5259244"/>
            </a:xfrm>
            <a:custGeom>
              <a:avLst/>
              <a:gdLst/>
              <a:ahLst/>
              <a:cxnLst/>
              <a:rect l="l" t="t" r="r" b="b"/>
              <a:pathLst>
                <a:path w="11934" h="63909" extrusionOk="0">
                  <a:moveTo>
                    <a:pt x="9801" y="1"/>
                  </a:moveTo>
                  <a:lnTo>
                    <a:pt x="9486" y="7021"/>
                  </a:lnTo>
                  <a:cubicBezTo>
                    <a:pt x="9400" y="7959"/>
                    <a:pt x="7063" y="32517"/>
                    <a:pt x="6031" y="37200"/>
                  </a:cubicBezTo>
                  <a:cubicBezTo>
                    <a:pt x="5493" y="39632"/>
                    <a:pt x="4572" y="44366"/>
                    <a:pt x="3787" y="48477"/>
                  </a:cubicBezTo>
                  <a:cubicBezTo>
                    <a:pt x="3131" y="40954"/>
                    <a:pt x="2244" y="29967"/>
                    <a:pt x="2201" y="25608"/>
                  </a:cubicBezTo>
                  <a:cubicBezTo>
                    <a:pt x="2141" y="18699"/>
                    <a:pt x="2789" y="3097"/>
                    <a:pt x="2798" y="2935"/>
                  </a:cubicBezTo>
                  <a:lnTo>
                    <a:pt x="665" y="2850"/>
                  </a:lnTo>
                  <a:cubicBezTo>
                    <a:pt x="657" y="3003"/>
                    <a:pt x="0" y="18665"/>
                    <a:pt x="68" y="25625"/>
                  </a:cubicBezTo>
                  <a:cubicBezTo>
                    <a:pt x="128" y="32603"/>
                    <a:pt x="2252" y="55344"/>
                    <a:pt x="2346" y="56308"/>
                  </a:cubicBezTo>
                  <a:lnTo>
                    <a:pt x="3062" y="63908"/>
                  </a:lnTo>
                  <a:lnTo>
                    <a:pt x="4461" y="56402"/>
                  </a:lnTo>
                  <a:cubicBezTo>
                    <a:pt x="4487" y="56265"/>
                    <a:pt x="7054" y="42455"/>
                    <a:pt x="8121" y="37661"/>
                  </a:cubicBezTo>
                  <a:cubicBezTo>
                    <a:pt x="9196" y="32782"/>
                    <a:pt x="11516" y="8241"/>
                    <a:pt x="11610" y="7200"/>
                  </a:cubicBezTo>
                  <a:lnTo>
                    <a:pt x="11934" y="103"/>
                  </a:lnTo>
                  <a:lnTo>
                    <a:pt x="98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4"/>
            <p:cNvSpPr/>
            <p:nvPr/>
          </p:nvSpPr>
          <p:spPr>
            <a:xfrm>
              <a:off x="8905550" y="-124620"/>
              <a:ext cx="1016840" cy="1324248"/>
            </a:xfrm>
            <a:custGeom>
              <a:avLst/>
              <a:gdLst/>
              <a:ahLst/>
              <a:cxnLst/>
              <a:rect l="l" t="t" r="r" b="b"/>
              <a:pathLst>
                <a:path w="13896" h="18097" extrusionOk="0">
                  <a:moveTo>
                    <a:pt x="7693" y="1"/>
                  </a:moveTo>
                  <a:cubicBezTo>
                    <a:pt x="4885" y="1"/>
                    <a:pt x="1999" y="1083"/>
                    <a:pt x="0" y="2956"/>
                  </a:cubicBezTo>
                  <a:cubicBezTo>
                    <a:pt x="0" y="6163"/>
                    <a:pt x="1493" y="9225"/>
                    <a:pt x="3523" y="11699"/>
                  </a:cubicBezTo>
                  <a:cubicBezTo>
                    <a:pt x="5553" y="14181"/>
                    <a:pt x="8130" y="16152"/>
                    <a:pt x="10680" y="18096"/>
                  </a:cubicBezTo>
                  <a:cubicBezTo>
                    <a:pt x="10961" y="14335"/>
                    <a:pt x="10595" y="10556"/>
                    <a:pt x="9614" y="6913"/>
                  </a:cubicBezTo>
                  <a:lnTo>
                    <a:pt x="9614" y="6913"/>
                  </a:lnTo>
                  <a:cubicBezTo>
                    <a:pt x="10723" y="8474"/>
                    <a:pt x="11874" y="9822"/>
                    <a:pt x="13427" y="10948"/>
                  </a:cubicBezTo>
                  <a:cubicBezTo>
                    <a:pt x="13896" y="8756"/>
                    <a:pt x="13853" y="6606"/>
                    <a:pt x="13666" y="4363"/>
                  </a:cubicBezTo>
                  <a:cubicBezTo>
                    <a:pt x="13597" y="3493"/>
                    <a:pt x="13452" y="2580"/>
                    <a:pt x="12949" y="1872"/>
                  </a:cubicBezTo>
                  <a:cubicBezTo>
                    <a:pt x="12412" y="1130"/>
                    <a:pt x="11533" y="712"/>
                    <a:pt x="10663" y="439"/>
                  </a:cubicBezTo>
                  <a:cubicBezTo>
                    <a:pt x="9714" y="142"/>
                    <a:pt x="8708" y="1"/>
                    <a:pt x="76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4"/>
            <p:cNvSpPr/>
            <p:nvPr/>
          </p:nvSpPr>
          <p:spPr>
            <a:xfrm>
              <a:off x="7246801" y="-263374"/>
              <a:ext cx="2075648" cy="1807245"/>
            </a:xfrm>
            <a:custGeom>
              <a:avLst/>
              <a:gdLst/>
              <a:ahLst/>
              <a:cxnLst/>
              <a:rect l="l" t="t" r="r" b="b"/>
              <a:pathLst>
                <a:path w="23041" h="20061" extrusionOk="0">
                  <a:moveTo>
                    <a:pt x="12615" y="1"/>
                  </a:moveTo>
                  <a:cubicBezTo>
                    <a:pt x="11335" y="1"/>
                    <a:pt x="10061" y="78"/>
                    <a:pt x="8812" y="330"/>
                  </a:cubicBezTo>
                  <a:cubicBezTo>
                    <a:pt x="6782" y="731"/>
                    <a:pt x="4931" y="1764"/>
                    <a:pt x="3618" y="3359"/>
                  </a:cubicBezTo>
                  <a:cubicBezTo>
                    <a:pt x="1178" y="6336"/>
                    <a:pt x="1" y="10149"/>
                    <a:pt x="351" y="13979"/>
                  </a:cubicBezTo>
                  <a:cubicBezTo>
                    <a:pt x="5400" y="12597"/>
                    <a:pt x="7465" y="12401"/>
                    <a:pt x="11346" y="8886"/>
                  </a:cubicBezTo>
                  <a:lnTo>
                    <a:pt x="11346" y="8886"/>
                  </a:lnTo>
                  <a:cubicBezTo>
                    <a:pt x="8667" y="12861"/>
                    <a:pt x="10118" y="15395"/>
                    <a:pt x="11184" y="20061"/>
                  </a:cubicBezTo>
                  <a:cubicBezTo>
                    <a:pt x="15167" y="17698"/>
                    <a:pt x="18230" y="14047"/>
                    <a:pt x="19867" y="9722"/>
                  </a:cubicBezTo>
                  <a:cubicBezTo>
                    <a:pt x="20200" y="11155"/>
                    <a:pt x="21155" y="12366"/>
                    <a:pt x="22478" y="13023"/>
                  </a:cubicBezTo>
                  <a:cubicBezTo>
                    <a:pt x="22904" y="10891"/>
                    <a:pt x="23041" y="8588"/>
                    <a:pt x="22785" y="6430"/>
                  </a:cubicBezTo>
                  <a:cubicBezTo>
                    <a:pt x="22529" y="4263"/>
                    <a:pt x="21480" y="2079"/>
                    <a:pt x="19577" y="1013"/>
                  </a:cubicBezTo>
                  <a:cubicBezTo>
                    <a:pt x="18204" y="245"/>
                    <a:pt x="16566" y="134"/>
                    <a:pt x="14997" y="66"/>
                  </a:cubicBezTo>
                  <a:cubicBezTo>
                    <a:pt x="14204" y="30"/>
                    <a:pt x="13408" y="1"/>
                    <a:pt x="12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4"/>
            <p:cNvSpPr/>
            <p:nvPr/>
          </p:nvSpPr>
          <p:spPr>
            <a:xfrm rot="10459704" flipH="1">
              <a:off x="8567896" y="3998092"/>
              <a:ext cx="1046489" cy="1362906"/>
            </a:xfrm>
            <a:custGeom>
              <a:avLst/>
              <a:gdLst/>
              <a:ahLst/>
              <a:cxnLst/>
              <a:rect l="l" t="t" r="r" b="b"/>
              <a:pathLst>
                <a:path w="13896" h="18097" extrusionOk="0">
                  <a:moveTo>
                    <a:pt x="7693" y="1"/>
                  </a:moveTo>
                  <a:cubicBezTo>
                    <a:pt x="4885" y="1"/>
                    <a:pt x="1999" y="1083"/>
                    <a:pt x="0" y="2956"/>
                  </a:cubicBezTo>
                  <a:cubicBezTo>
                    <a:pt x="0" y="6163"/>
                    <a:pt x="1493" y="9225"/>
                    <a:pt x="3523" y="11699"/>
                  </a:cubicBezTo>
                  <a:cubicBezTo>
                    <a:pt x="5553" y="14181"/>
                    <a:pt x="8130" y="16152"/>
                    <a:pt x="10680" y="18096"/>
                  </a:cubicBezTo>
                  <a:cubicBezTo>
                    <a:pt x="10961" y="14335"/>
                    <a:pt x="10595" y="10556"/>
                    <a:pt x="9614" y="6913"/>
                  </a:cubicBezTo>
                  <a:lnTo>
                    <a:pt x="9614" y="6913"/>
                  </a:lnTo>
                  <a:cubicBezTo>
                    <a:pt x="10723" y="8474"/>
                    <a:pt x="11874" y="9822"/>
                    <a:pt x="13427" y="10948"/>
                  </a:cubicBezTo>
                  <a:cubicBezTo>
                    <a:pt x="13896" y="8756"/>
                    <a:pt x="13853" y="6606"/>
                    <a:pt x="13666" y="4363"/>
                  </a:cubicBezTo>
                  <a:cubicBezTo>
                    <a:pt x="13597" y="3493"/>
                    <a:pt x="13452" y="2580"/>
                    <a:pt x="12949" y="1872"/>
                  </a:cubicBezTo>
                  <a:cubicBezTo>
                    <a:pt x="12412" y="1130"/>
                    <a:pt x="11533" y="712"/>
                    <a:pt x="10663" y="439"/>
                  </a:cubicBezTo>
                  <a:cubicBezTo>
                    <a:pt x="9714" y="142"/>
                    <a:pt x="8708" y="1"/>
                    <a:pt x="76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rot="10800000" flipH="1">
              <a:off x="7707293" y="4177715"/>
              <a:ext cx="1352795" cy="1177932"/>
            </a:xfrm>
            <a:custGeom>
              <a:avLst/>
              <a:gdLst/>
              <a:ahLst/>
              <a:cxnLst/>
              <a:rect l="l" t="t" r="r" b="b"/>
              <a:pathLst>
                <a:path w="23041" h="20061" extrusionOk="0">
                  <a:moveTo>
                    <a:pt x="12615" y="1"/>
                  </a:moveTo>
                  <a:cubicBezTo>
                    <a:pt x="11335" y="1"/>
                    <a:pt x="10061" y="78"/>
                    <a:pt x="8812" y="330"/>
                  </a:cubicBezTo>
                  <a:cubicBezTo>
                    <a:pt x="6782" y="731"/>
                    <a:pt x="4931" y="1764"/>
                    <a:pt x="3618" y="3359"/>
                  </a:cubicBezTo>
                  <a:cubicBezTo>
                    <a:pt x="1178" y="6336"/>
                    <a:pt x="1" y="10149"/>
                    <a:pt x="351" y="13979"/>
                  </a:cubicBezTo>
                  <a:cubicBezTo>
                    <a:pt x="5400" y="12597"/>
                    <a:pt x="7465" y="12401"/>
                    <a:pt x="11346" y="8886"/>
                  </a:cubicBezTo>
                  <a:lnTo>
                    <a:pt x="11346" y="8886"/>
                  </a:lnTo>
                  <a:cubicBezTo>
                    <a:pt x="8667" y="12861"/>
                    <a:pt x="10118" y="15395"/>
                    <a:pt x="11184" y="20061"/>
                  </a:cubicBezTo>
                  <a:cubicBezTo>
                    <a:pt x="15167" y="17698"/>
                    <a:pt x="18230" y="14047"/>
                    <a:pt x="19867" y="9722"/>
                  </a:cubicBezTo>
                  <a:cubicBezTo>
                    <a:pt x="20200" y="11155"/>
                    <a:pt x="21155" y="12366"/>
                    <a:pt x="22478" y="13023"/>
                  </a:cubicBezTo>
                  <a:cubicBezTo>
                    <a:pt x="22904" y="10891"/>
                    <a:pt x="23041" y="8588"/>
                    <a:pt x="22785" y="6430"/>
                  </a:cubicBezTo>
                  <a:cubicBezTo>
                    <a:pt x="22529" y="4263"/>
                    <a:pt x="21480" y="2079"/>
                    <a:pt x="19577" y="1013"/>
                  </a:cubicBezTo>
                  <a:cubicBezTo>
                    <a:pt x="18204" y="245"/>
                    <a:pt x="16566" y="134"/>
                    <a:pt x="14997" y="66"/>
                  </a:cubicBezTo>
                  <a:cubicBezTo>
                    <a:pt x="14204" y="30"/>
                    <a:pt x="13408" y="1"/>
                    <a:pt x="12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 name="Google Shape;362;p14"/>
          <p:cNvSpPr/>
          <p:nvPr/>
        </p:nvSpPr>
        <p:spPr>
          <a:xfrm flipH="1">
            <a:off x="330690" y="1917013"/>
            <a:ext cx="463814" cy="3786756"/>
          </a:xfrm>
          <a:custGeom>
            <a:avLst/>
            <a:gdLst/>
            <a:ahLst/>
            <a:cxnLst/>
            <a:rect l="l" t="t" r="r" b="b"/>
            <a:pathLst>
              <a:path w="6083" h="49664" extrusionOk="0">
                <a:moveTo>
                  <a:pt x="77" y="1"/>
                </a:moveTo>
                <a:lnTo>
                  <a:pt x="77" y="1"/>
                </a:lnTo>
                <a:cubicBezTo>
                  <a:pt x="0" y="4198"/>
                  <a:pt x="802" y="8369"/>
                  <a:pt x="2423" y="12250"/>
                </a:cubicBezTo>
                <a:cubicBezTo>
                  <a:pt x="1885" y="18955"/>
                  <a:pt x="1903" y="25694"/>
                  <a:pt x="2491" y="32398"/>
                </a:cubicBezTo>
                <a:cubicBezTo>
                  <a:pt x="2824" y="36151"/>
                  <a:pt x="2670" y="40050"/>
                  <a:pt x="2525" y="43820"/>
                </a:cubicBezTo>
                <a:cubicBezTo>
                  <a:pt x="2448" y="45731"/>
                  <a:pt x="2380" y="47710"/>
                  <a:pt x="2363" y="49646"/>
                </a:cubicBezTo>
                <a:lnTo>
                  <a:pt x="4496" y="49663"/>
                </a:lnTo>
                <a:cubicBezTo>
                  <a:pt x="4513" y="47761"/>
                  <a:pt x="4581" y="45799"/>
                  <a:pt x="4658" y="43905"/>
                </a:cubicBezTo>
                <a:cubicBezTo>
                  <a:pt x="4803" y="40067"/>
                  <a:pt x="4956" y="36092"/>
                  <a:pt x="4615" y="32211"/>
                </a:cubicBezTo>
                <a:cubicBezTo>
                  <a:pt x="3694" y="21710"/>
                  <a:pt x="4189" y="11133"/>
                  <a:pt x="6082" y="760"/>
                </a:cubicBezTo>
                <a:lnTo>
                  <a:pt x="3984" y="376"/>
                </a:lnTo>
                <a:cubicBezTo>
                  <a:pt x="3583" y="2586"/>
                  <a:pt x="3242" y="4795"/>
                  <a:pt x="2969" y="7021"/>
                </a:cubicBezTo>
                <a:cubicBezTo>
                  <a:pt x="2423" y="4735"/>
                  <a:pt x="2167" y="2389"/>
                  <a:pt x="2210" y="44"/>
                </a:cubicBezTo>
                <a:lnTo>
                  <a:pt x="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4"/>
          <p:cNvSpPr/>
          <p:nvPr/>
        </p:nvSpPr>
        <p:spPr>
          <a:xfrm flipH="1">
            <a:off x="60425" y="1098019"/>
            <a:ext cx="305752" cy="4205507"/>
          </a:xfrm>
          <a:custGeom>
            <a:avLst/>
            <a:gdLst/>
            <a:ahLst/>
            <a:cxnLst/>
            <a:rect l="l" t="t" r="r" b="b"/>
            <a:pathLst>
              <a:path w="4010" h="55156" extrusionOk="0">
                <a:moveTo>
                  <a:pt x="1877" y="0"/>
                </a:moveTo>
                <a:cubicBezTo>
                  <a:pt x="1093" y="12633"/>
                  <a:pt x="1007" y="25301"/>
                  <a:pt x="1630" y="37942"/>
                </a:cubicBezTo>
                <a:cubicBezTo>
                  <a:pt x="1843" y="42301"/>
                  <a:pt x="1169" y="46805"/>
                  <a:pt x="530" y="51155"/>
                </a:cubicBezTo>
                <a:cubicBezTo>
                  <a:pt x="351" y="52375"/>
                  <a:pt x="163" y="53638"/>
                  <a:pt x="1" y="54874"/>
                </a:cubicBezTo>
                <a:lnTo>
                  <a:pt x="2116" y="55156"/>
                </a:lnTo>
                <a:cubicBezTo>
                  <a:pt x="2278" y="53936"/>
                  <a:pt x="2466" y="52682"/>
                  <a:pt x="2645" y="51462"/>
                </a:cubicBezTo>
                <a:cubicBezTo>
                  <a:pt x="3311" y="47018"/>
                  <a:pt x="3993" y="42412"/>
                  <a:pt x="3763" y="37840"/>
                </a:cubicBezTo>
                <a:cubicBezTo>
                  <a:pt x="3148" y="25275"/>
                  <a:pt x="3225" y="12685"/>
                  <a:pt x="4010" y="137"/>
                </a:cubicBezTo>
                <a:lnTo>
                  <a:pt x="18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4" name="Google Shape;364;p14"/>
          <p:cNvGrpSpPr/>
          <p:nvPr/>
        </p:nvGrpSpPr>
        <p:grpSpPr>
          <a:xfrm rot="-9900040">
            <a:off x="-1521262" y="3993087"/>
            <a:ext cx="3381323" cy="2248726"/>
            <a:chOff x="10937077" y="-331758"/>
            <a:chExt cx="3381424" cy="2248793"/>
          </a:xfrm>
        </p:grpSpPr>
        <p:sp>
          <p:nvSpPr>
            <p:cNvPr id="365" name="Google Shape;365;p14"/>
            <p:cNvSpPr/>
            <p:nvPr/>
          </p:nvSpPr>
          <p:spPr>
            <a:xfrm rot="-2001597" flipH="1">
              <a:off x="11933074" y="113609"/>
              <a:ext cx="1449415" cy="1531058"/>
            </a:xfrm>
            <a:custGeom>
              <a:avLst/>
              <a:gdLst/>
              <a:ahLst/>
              <a:cxnLst/>
              <a:rect l="l" t="t" r="r" b="b"/>
              <a:pathLst>
                <a:path w="18878" h="19941" extrusionOk="0">
                  <a:moveTo>
                    <a:pt x="8786" y="0"/>
                  </a:moveTo>
                  <a:cubicBezTo>
                    <a:pt x="8241" y="0"/>
                    <a:pt x="7701" y="38"/>
                    <a:pt x="7174" y="116"/>
                  </a:cubicBezTo>
                  <a:cubicBezTo>
                    <a:pt x="5161" y="415"/>
                    <a:pt x="3045" y="1038"/>
                    <a:pt x="1766" y="2616"/>
                  </a:cubicBezTo>
                  <a:cubicBezTo>
                    <a:pt x="495" y="4168"/>
                    <a:pt x="299" y="6318"/>
                    <a:pt x="188" y="8322"/>
                  </a:cubicBezTo>
                  <a:cubicBezTo>
                    <a:pt x="86" y="10259"/>
                    <a:pt x="0" y="12238"/>
                    <a:pt x="512" y="14114"/>
                  </a:cubicBezTo>
                  <a:cubicBezTo>
                    <a:pt x="614" y="14515"/>
                    <a:pt x="759" y="14925"/>
                    <a:pt x="1015" y="15249"/>
                  </a:cubicBezTo>
                  <a:cubicBezTo>
                    <a:pt x="1269" y="15579"/>
                    <a:pt x="2121" y="16196"/>
                    <a:pt x="2542" y="16196"/>
                  </a:cubicBezTo>
                  <a:cubicBezTo>
                    <a:pt x="2545" y="16196"/>
                    <a:pt x="2548" y="16196"/>
                    <a:pt x="2551" y="16196"/>
                  </a:cubicBezTo>
                  <a:cubicBezTo>
                    <a:pt x="3736" y="16476"/>
                    <a:pt x="4941" y="16614"/>
                    <a:pt x="6143" y="16614"/>
                  </a:cubicBezTo>
                  <a:cubicBezTo>
                    <a:pt x="8419" y="16614"/>
                    <a:pt x="10682" y="16118"/>
                    <a:pt x="12770" y="15146"/>
                  </a:cubicBezTo>
                  <a:cubicBezTo>
                    <a:pt x="13810" y="17066"/>
                    <a:pt x="15448" y="18686"/>
                    <a:pt x="17239" y="19940"/>
                  </a:cubicBezTo>
                  <a:cubicBezTo>
                    <a:pt x="18877" y="13304"/>
                    <a:pt x="17316" y="5977"/>
                    <a:pt x="12940" y="731"/>
                  </a:cubicBezTo>
                  <a:cubicBezTo>
                    <a:pt x="11641" y="256"/>
                    <a:pt x="10199" y="0"/>
                    <a:pt x="8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4"/>
            <p:cNvSpPr/>
            <p:nvPr/>
          </p:nvSpPr>
          <p:spPr>
            <a:xfrm rot="1992037" flipH="1">
              <a:off x="11531744" y="474850"/>
              <a:ext cx="846932" cy="1262873"/>
            </a:xfrm>
            <a:custGeom>
              <a:avLst/>
              <a:gdLst/>
              <a:ahLst/>
              <a:cxnLst/>
              <a:rect l="l" t="t" r="r" b="b"/>
              <a:pathLst>
                <a:path w="11030" h="16447" extrusionOk="0">
                  <a:moveTo>
                    <a:pt x="5550" y="1"/>
                  </a:moveTo>
                  <a:cubicBezTo>
                    <a:pt x="5537" y="1"/>
                    <a:pt x="5524" y="1"/>
                    <a:pt x="5511" y="1"/>
                  </a:cubicBezTo>
                  <a:cubicBezTo>
                    <a:pt x="4547" y="9"/>
                    <a:pt x="3250" y="385"/>
                    <a:pt x="2363" y="768"/>
                  </a:cubicBezTo>
                  <a:cubicBezTo>
                    <a:pt x="461" y="4138"/>
                    <a:pt x="0" y="8138"/>
                    <a:pt x="1083" y="11849"/>
                  </a:cubicBezTo>
                  <a:cubicBezTo>
                    <a:pt x="2320" y="10860"/>
                    <a:pt x="3506" y="9614"/>
                    <a:pt x="4504" y="8386"/>
                  </a:cubicBezTo>
                  <a:cubicBezTo>
                    <a:pt x="4615" y="9904"/>
                    <a:pt x="5656" y="11039"/>
                    <a:pt x="6722" y="12113"/>
                  </a:cubicBezTo>
                  <a:lnTo>
                    <a:pt x="11030" y="16447"/>
                  </a:lnTo>
                  <a:cubicBezTo>
                    <a:pt x="10850" y="12190"/>
                    <a:pt x="10594" y="7925"/>
                    <a:pt x="9554" y="3797"/>
                  </a:cubicBezTo>
                  <a:cubicBezTo>
                    <a:pt x="9289" y="2764"/>
                    <a:pt x="8940" y="1690"/>
                    <a:pt x="8163" y="956"/>
                  </a:cubicBezTo>
                  <a:cubicBezTo>
                    <a:pt x="7473" y="308"/>
                    <a:pt x="6501" y="1"/>
                    <a:pt x="55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rot="3693765" flipH="1">
              <a:off x="11558067" y="-349507"/>
              <a:ext cx="794292" cy="1885524"/>
            </a:xfrm>
            <a:custGeom>
              <a:avLst/>
              <a:gdLst/>
              <a:ahLst/>
              <a:cxnLst/>
              <a:rect l="l" t="t" r="r" b="b"/>
              <a:pathLst>
                <a:path w="8505" h="20191" extrusionOk="0">
                  <a:moveTo>
                    <a:pt x="4543" y="1"/>
                  </a:moveTo>
                  <a:cubicBezTo>
                    <a:pt x="4174" y="1"/>
                    <a:pt x="3802" y="56"/>
                    <a:pt x="3438" y="170"/>
                  </a:cubicBezTo>
                  <a:cubicBezTo>
                    <a:pt x="2124" y="597"/>
                    <a:pt x="1868" y="1740"/>
                    <a:pt x="1433" y="3054"/>
                  </a:cubicBezTo>
                  <a:cubicBezTo>
                    <a:pt x="188" y="6764"/>
                    <a:pt x="0" y="10756"/>
                    <a:pt x="887" y="14569"/>
                  </a:cubicBezTo>
                  <a:cubicBezTo>
                    <a:pt x="1706" y="14040"/>
                    <a:pt x="2448" y="13401"/>
                    <a:pt x="3088" y="12667"/>
                  </a:cubicBezTo>
                  <a:cubicBezTo>
                    <a:pt x="3668" y="15559"/>
                    <a:pt x="5050" y="18084"/>
                    <a:pt x="7123" y="20191"/>
                  </a:cubicBezTo>
                  <a:cubicBezTo>
                    <a:pt x="7677" y="15644"/>
                    <a:pt x="8317" y="10765"/>
                    <a:pt x="8453" y="6193"/>
                  </a:cubicBezTo>
                  <a:cubicBezTo>
                    <a:pt x="8505" y="4427"/>
                    <a:pt x="8428" y="2474"/>
                    <a:pt x="7242" y="1168"/>
                  </a:cubicBezTo>
                  <a:cubicBezTo>
                    <a:pt x="6531" y="413"/>
                    <a:pt x="5550" y="1"/>
                    <a:pt x="45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rot="-2976367">
              <a:off x="12854117" y="331148"/>
              <a:ext cx="653028" cy="1550266"/>
            </a:xfrm>
            <a:custGeom>
              <a:avLst/>
              <a:gdLst/>
              <a:ahLst/>
              <a:cxnLst/>
              <a:rect l="l" t="t" r="r" b="b"/>
              <a:pathLst>
                <a:path w="8505" h="20191" extrusionOk="0">
                  <a:moveTo>
                    <a:pt x="4543" y="1"/>
                  </a:moveTo>
                  <a:cubicBezTo>
                    <a:pt x="4174" y="1"/>
                    <a:pt x="3802" y="56"/>
                    <a:pt x="3438" y="170"/>
                  </a:cubicBezTo>
                  <a:cubicBezTo>
                    <a:pt x="2124" y="597"/>
                    <a:pt x="1868" y="1740"/>
                    <a:pt x="1433" y="3054"/>
                  </a:cubicBezTo>
                  <a:cubicBezTo>
                    <a:pt x="188" y="6764"/>
                    <a:pt x="0" y="10756"/>
                    <a:pt x="887" y="14569"/>
                  </a:cubicBezTo>
                  <a:cubicBezTo>
                    <a:pt x="1706" y="14040"/>
                    <a:pt x="2448" y="13401"/>
                    <a:pt x="3088" y="12667"/>
                  </a:cubicBezTo>
                  <a:cubicBezTo>
                    <a:pt x="3668" y="15559"/>
                    <a:pt x="5050" y="18084"/>
                    <a:pt x="7123" y="20191"/>
                  </a:cubicBezTo>
                  <a:cubicBezTo>
                    <a:pt x="7677" y="15644"/>
                    <a:pt x="8317" y="10765"/>
                    <a:pt x="8453" y="6193"/>
                  </a:cubicBezTo>
                  <a:cubicBezTo>
                    <a:pt x="8505" y="4427"/>
                    <a:pt x="8428" y="2474"/>
                    <a:pt x="7242" y="1168"/>
                  </a:cubicBezTo>
                  <a:cubicBezTo>
                    <a:pt x="6531" y="413"/>
                    <a:pt x="5550" y="1"/>
                    <a:pt x="45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rot="-3113124">
              <a:off x="12541015" y="-194137"/>
              <a:ext cx="1273995" cy="1899699"/>
            </a:xfrm>
            <a:custGeom>
              <a:avLst/>
              <a:gdLst/>
              <a:ahLst/>
              <a:cxnLst/>
              <a:rect l="l" t="t" r="r" b="b"/>
              <a:pathLst>
                <a:path w="11030" h="16447" extrusionOk="0">
                  <a:moveTo>
                    <a:pt x="5550" y="1"/>
                  </a:moveTo>
                  <a:cubicBezTo>
                    <a:pt x="5537" y="1"/>
                    <a:pt x="5524" y="1"/>
                    <a:pt x="5511" y="1"/>
                  </a:cubicBezTo>
                  <a:cubicBezTo>
                    <a:pt x="4547" y="9"/>
                    <a:pt x="3250" y="385"/>
                    <a:pt x="2363" y="768"/>
                  </a:cubicBezTo>
                  <a:cubicBezTo>
                    <a:pt x="461" y="4138"/>
                    <a:pt x="0" y="8138"/>
                    <a:pt x="1083" y="11849"/>
                  </a:cubicBezTo>
                  <a:cubicBezTo>
                    <a:pt x="2320" y="10860"/>
                    <a:pt x="3506" y="9614"/>
                    <a:pt x="4504" y="8386"/>
                  </a:cubicBezTo>
                  <a:cubicBezTo>
                    <a:pt x="4615" y="9904"/>
                    <a:pt x="5656" y="11039"/>
                    <a:pt x="6722" y="12113"/>
                  </a:cubicBezTo>
                  <a:lnTo>
                    <a:pt x="11030" y="16447"/>
                  </a:lnTo>
                  <a:cubicBezTo>
                    <a:pt x="10850" y="12190"/>
                    <a:pt x="10594" y="7925"/>
                    <a:pt x="9554" y="3797"/>
                  </a:cubicBezTo>
                  <a:cubicBezTo>
                    <a:pt x="9289" y="2764"/>
                    <a:pt x="8940" y="1690"/>
                    <a:pt x="8163" y="956"/>
                  </a:cubicBezTo>
                  <a:cubicBezTo>
                    <a:pt x="7473" y="308"/>
                    <a:pt x="6501" y="1"/>
                    <a:pt x="5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rot="-5400000">
              <a:off x="12893423" y="-456411"/>
              <a:ext cx="569176" cy="1351131"/>
            </a:xfrm>
            <a:custGeom>
              <a:avLst/>
              <a:gdLst/>
              <a:ahLst/>
              <a:cxnLst/>
              <a:rect l="l" t="t" r="r" b="b"/>
              <a:pathLst>
                <a:path w="8505" h="20191" extrusionOk="0">
                  <a:moveTo>
                    <a:pt x="4543" y="1"/>
                  </a:moveTo>
                  <a:cubicBezTo>
                    <a:pt x="4174" y="1"/>
                    <a:pt x="3802" y="56"/>
                    <a:pt x="3438" y="170"/>
                  </a:cubicBezTo>
                  <a:cubicBezTo>
                    <a:pt x="2124" y="597"/>
                    <a:pt x="1868" y="1740"/>
                    <a:pt x="1433" y="3054"/>
                  </a:cubicBezTo>
                  <a:cubicBezTo>
                    <a:pt x="188" y="6764"/>
                    <a:pt x="0" y="10756"/>
                    <a:pt x="887" y="14569"/>
                  </a:cubicBezTo>
                  <a:cubicBezTo>
                    <a:pt x="1706" y="14040"/>
                    <a:pt x="2448" y="13401"/>
                    <a:pt x="3088" y="12667"/>
                  </a:cubicBezTo>
                  <a:cubicBezTo>
                    <a:pt x="3668" y="15559"/>
                    <a:pt x="5050" y="18084"/>
                    <a:pt x="7123" y="20191"/>
                  </a:cubicBezTo>
                  <a:cubicBezTo>
                    <a:pt x="7677" y="15644"/>
                    <a:pt x="8317" y="10765"/>
                    <a:pt x="8453" y="6193"/>
                  </a:cubicBezTo>
                  <a:cubicBezTo>
                    <a:pt x="8505" y="4427"/>
                    <a:pt x="8428" y="2474"/>
                    <a:pt x="7242" y="1168"/>
                  </a:cubicBezTo>
                  <a:cubicBezTo>
                    <a:pt x="6531" y="413"/>
                    <a:pt x="5550" y="1"/>
                    <a:pt x="45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 name="Google Shape;371;p14"/>
          <p:cNvSpPr txBox="1">
            <a:spLocks noGrp="1"/>
          </p:cNvSpPr>
          <p:nvPr>
            <p:ph type="title"/>
          </p:nvPr>
        </p:nvSpPr>
        <p:spPr>
          <a:xfrm>
            <a:off x="711725" y="345800"/>
            <a:ext cx="7720500" cy="556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72" name="Google Shape;372;p14"/>
          <p:cNvSpPr txBox="1">
            <a:spLocks noGrp="1"/>
          </p:cNvSpPr>
          <p:nvPr>
            <p:ph type="title" idx="2"/>
          </p:nvPr>
        </p:nvSpPr>
        <p:spPr>
          <a:xfrm>
            <a:off x="712588" y="3016038"/>
            <a:ext cx="1929300" cy="50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6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73" name="Google Shape;373;p14"/>
          <p:cNvSpPr txBox="1">
            <a:spLocks noGrp="1"/>
          </p:cNvSpPr>
          <p:nvPr>
            <p:ph type="subTitle" idx="1"/>
          </p:nvPr>
        </p:nvSpPr>
        <p:spPr>
          <a:xfrm>
            <a:off x="712588" y="3581838"/>
            <a:ext cx="1929300" cy="72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74" name="Google Shape;374;p14"/>
          <p:cNvSpPr txBox="1">
            <a:spLocks noGrp="1"/>
          </p:cNvSpPr>
          <p:nvPr>
            <p:ph type="title" idx="3"/>
          </p:nvPr>
        </p:nvSpPr>
        <p:spPr>
          <a:xfrm>
            <a:off x="2640946" y="3016739"/>
            <a:ext cx="1929300" cy="501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6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75" name="Google Shape;375;p14"/>
          <p:cNvSpPr txBox="1">
            <a:spLocks noGrp="1"/>
          </p:cNvSpPr>
          <p:nvPr>
            <p:ph type="subTitle" idx="4"/>
          </p:nvPr>
        </p:nvSpPr>
        <p:spPr>
          <a:xfrm>
            <a:off x="2640946" y="3582575"/>
            <a:ext cx="1929300" cy="72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76" name="Google Shape;376;p14"/>
          <p:cNvSpPr txBox="1">
            <a:spLocks noGrp="1"/>
          </p:cNvSpPr>
          <p:nvPr>
            <p:ph type="title" idx="5"/>
          </p:nvPr>
        </p:nvSpPr>
        <p:spPr>
          <a:xfrm>
            <a:off x="4569304" y="3016050"/>
            <a:ext cx="1929300" cy="50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6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77" name="Google Shape;377;p14"/>
          <p:cNvSpPr txBox="1">
            <a:spLocks noGrp="1"/>
          </p:cNvSpPr>
          <p:nvPr>
            <p:ph type="subTitle" idx="6"/>
          </p:nvPr>
        </p:nvSpPr>
        <p:spPr>
          <a:xfrm>
            <a:off x="4569304" y="3581850"/>
            <a:ext cx="1929300" cy="72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78" name="Google Shape;378;p14"/>
          <p:cNvSpPr txBox="1">
            <a:spLocks noGrp="1"/>
          </p:cNvSpPr>
          <p:nvPr>
            <p:ph type="title" idx="7"/>
          </p:nvPr>
        </p:nvSpPr>
        <p:spPr>
          <a:xfrm>
            <a:off x="6505712" y="3016750"/>
            <a:ext cx="1925700" cy="50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6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79" name="Google Shape;379;p14"/>
          <p:cNvSpPr txBox="1">
            <a:spLocks noGrp="1"/>
          </p:cNvSpPr>
          <p:nvPr>
            <p:ph type="subTitle" idx="8"/>
          </p:nvPr>
        </p:nvSpPr>
        <p:spPr>
          <a:xfrm>
            <a:off x="6505712" y="3582579"/>
            <a:ext cx="1925700" cy="72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80" name="Google Shape;380;p14"/>
          <p:cNvSpPr txBox="1">
            <a:spLocks noGrp="1"/>
          </p:cNvSpPr>
          <p:nvPr>
            <p:ph type="title" idx="9" hasCustomPrompt="1"/>
          </p:nvPr>
        </p:nvSpPr>
        <p:spPr>
          <a:xfrm>
            <a:off x="712588" y="1761750"/>
            <a:ext cx="19293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3000"/>
              <a:buNone/>
              <a:defRPr sz="5300">
                <a:solidFill>
                  <a:schemeClr val="accent4"/>
                </a:solidFill>
              </a:defRPr>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
        <p:nvSpPr>
          <p:cNvPr id="381" name="Google Shape;381;p14"/>
          <p:cNvSpPr txBox="1">
            <a:spLocks noGrp="1"/>
          </p:cNvSpPr>
          <p:nvPr>
            <p:ph type="title" idx="13" hasCustomPrompt="1"/>
          </p:nvPr>
        </p:nvSpPr>
        <p:spPr>
          <a:xfrm>
            <a:off x="2637663" y="1761750"/>
            <a:ext cx="19293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3000"/>
              <a:buNone/>
              <a:defRPr sz="5300">
                <a:solidFill>
                  <a:schemeClr val="accent4"/>
                </a:solidFill>
              </a:defRPr>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
        <p:nvSpPr>
          <p:cNvPr id="382" name="Google Shape;382;p14"/>
          <p:cNvSpPr txBox="1">
            <a:spLocks noGrp="1"/>
          </p:cNvSpPr>
          <p:nvPr>
            <p:ph type="title" idx="14" hasCustomPrompt="1"/>
          </p:nvPr>
        </p:nvSpPr>
        <p:spPr>
          <a:xfrm>
            <a:off x="4562738" y="1761750"/>
            <a:ext cx="19293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3000"/>
              <a:buNone/>
              <a:defRPr sz="5300">
                <a:solidFill>
                  <a:schemeClr val="accent4"/>
                </a:solidFill>
              </a:defRPr>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
        <p:nvSpPr>
          <p:cNvPr id="383" name="Google Shape;383;p14"/>
          <p:cNvSpPr txBox="1">
            <a:spLocks noGrp="1"/>
          </p:cNvSpPr>
          <p:nvPr>
            <p:ph type="title" idx="15" hasCustomPrompt="1"/>
          </p:nvPr>
        </p:nvSpPr>
        <p:spPr>
          <a:xfrm>
            <a:off x="6487813" y="1761750"/>
            <a:ext cx="19293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3000"/>
              <a:buNone/>
              <a:defRPr sz="5300">
                <a:solidFill>
                  <a:schemeClr val="accent4"/>
                </a:solidFill>
              </a:defRPr>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8">
  <p:cSld name="CUSTOM_8_1_1_1">
    <p:spTree>
      <p:nvGrpSpPr>
        <p:cNvPr id="1" name="Shape 915"/>
        <p:cNvGrpSpPr/>
        <p:nvPr/>
      </p:nvGrpSpPr>
      <p:grpSpPr>
        <a:xfrm>
          <a:off x="0" y="0"/>
          <a:ext cx="0" cy="0"/>
          <a:chOff x="0" y="0"/>
          <a:chExt cx="0" cy="0"/>
        </a:xfrm>
      </p:grpSpPr>
      <p:grpSp>
        <p:nvGrpSpPr>
          <p:cNvPr id="916" name="Google Shape;916;p33"/>
          <p:cNvGrpSpPr/>
          <p:nvPr/>
        </p:nvGrpSpPr>
        <p:grpSpPr>
          <a:xfrm>
            <a:off x="47" y="376501"/>
            <a:ext cx="9349116" cy="5520798"/>
            <a:chOff x="47" y="71701"/>
            <a:chExt cx="9349116" cy="5520798"/>
          </a:xfrm>
        </p:grpSpPr>
        <p:sp>
          <p:nvSpPr>
            <p:cNvPr id="917" name="Google Shape;917;p33"/>
            <p:cNvSpPr/>
            <p:nvPr/>
          </p:nvSpPr>
          <p:spPr>
            <a:xfrm>
              <a:off x="47" y="71701"/>
              <a:ext cx="9144099" cy="4720702"/>
            </a:xfrm>
            <a:custGeom>
              <a:avLst/>
              <a:gdLst/>
              <a:ahLst/>
              <a:cxnLst/>
              <a:rect l="l" t="t" r="r" b="b"/>
              <a:pathLst>
                <a:path w="81355" h="42001" extrusionOk="0">
                  <a:moveTo>
                    <a:pt x="81354" y="0"/>
                  </a:moveTo>
                  <a:cubicBezTo>
                    <a:pt x="80304" y="139"/>
                    <a:pt x="71132" y="434"/>
                    <a:pt x="70125" y="877"/>
                  </a:cubicBezTo>
                  <a:cubicBezTo>
                    <a:pt x="67392" y="2074"/>
                    <a:pt x="65109" y="4131"/>
                    <a:pt x="63287" y="6465"/>
                  </a:cubicBezTo>
                  <a:cubicBezTo>
                    <a:pt x="63252" y="6495"/>
                    <a:pt x="63209" y="6511"/>
                    <a:pt x="63167" y="6511"/>
                  </a:cubicBezTo>
                  <a:cubicBezTo>
                    <a:pt x="63124" y="6511"/>
                    <a:pt x="63083" y="6495"/>
                    <a:pt x="63053" y="6465"/>
                  </a:cubicBezTo>
                  <a:cubicBezTo>
                    <a:pt x="62029" y="5380"/>
                    <a:pt x="61039" y="4217"/>
                    <a:pt x="59781" y="3402"/>
                  </a:cubicBezTo>
                  <a:cubicBezTo>
                    <a:pt x="59020" y="2910"/>
                    <a:pt x="58187" y="2621"/>
                    <a:pt x="57333" y="2621"/>
                  </a:cubicBezTo>
                  <a:cubicBezTo>
                    <a:pt x="56891" y="2621"/>
                    <a:pt x="56444" y="2698"/>
                    <a:pt x="55998" y="2864"/>
                  </a:cubicBezTo>
                  <a:cubicBezTo>
                    <a:pt x="54791" y="3315"/>
                    <a:pt x="53837" y="4191"/>
                    <a:pt x="53195" y="5293"/>
                  </a:cubicBezTo>
                  <a:cubicBezTo>
                    <a:pt x="52023" y="7289"/>
                    <a:pt x="51798" y="9658"/>
                    <a:pt x="51069" y="11819"/>
                  </a:cubicBezTo>
                  <a:cubicBezTo>
                    <a:pt x="51043" y="11893"/>
                    <a:pt x="50975" y="11930"/>
                    <a:pt x="50909" y="11930"/>
                  </a:cubicBezTo>
                  <a:cubicBezTo>
                    <a:pt x="50843" y="11930"/>
                    <a:pt x="50778" y="11893"/>
                    <a:pt x="50756" y="11819"/>
                  </a:cubicBezTo>
                  <a:cubicBezTo>
                    <a:pt x="49767" y="9485"/>
                    <a:pt x="48847" y="6916"/>
                    <a:pt x="47025" y="5094"/>
                  </a:cubicBezTo>
                  <a:cubicBezTo>
                    <a:pt x="46217" y="4286"/>
                    <a:pt x="45186" y="3688"/>
                    <a:pt x="44036" y="3688"/>
                  </a:cubicBezTo>
                  <a:cubicBezTo>
                    <a:pt x="43926" y="3688"/>
                    <a:pt x="43814" y="3694"/>
                    <a:pt x="43701" y="3705"/>
                  </a:cubicBezTo>
                  <a:cubicBezTo>
                    <a:pt x="42009" y="3896"/>
                    <a:pt x="41315" y="5484"/>
                    <a:pt x="40534" y="6760"/>
                  </a:cubicBezTo>
                  <a:cubicBezTo>
                    <a:pt x="40499" y="6814"/>
                    <a:pt x="40446" y="6840"/>
                    <a:pt x="40391" y="6840"/>
                  </a:cubicBezTo>
                  <a:cubicBezTo>
                    <a:pt x="40349" y="6840"/>
                    <a:pt x="40307" y="6825"/>
                    <a:pt x="40274" y="6795"/>
                  </a:cubicBezTo>
                  <a:cubicBezTo>
                    <a:pt x="39414" y="5858"/>
                    <a:pt x="38495" y="4877"/>
                    <a:pt x="37323" y="4322"/>
                  </a:cubicBezTo>
                  <a:cubicBezTo>
                    <a:pt x="36837" y="4093"/>
                    <a:pt x="36337" y="3989"/>
                    <a:pt x="35838" y="3989"/>
                  </a:cubicBezTo>
                  <a:cubicBezTo>
                    <a:pt x="35145" y="3989"/>
                    <a:pt x="34455" y="4190"/>
                    <a:pt x="33809" y="4539"/>
                  </a:cubicBezTo>
                  <a:cubicBezTo>
                    <a:pt x="32481" y="5259"/>
                    <a:pt x="30954" y="5970"/>
                    <a:pt x="28567" y="7827"/>
                  </a:cubicBezTo>
                  <a:cubicBezTo>
                    <a:pt x="27764" y="8454"/>
                    <a:pt x="26676" y="9175"/>
                    <a:pt x="25513" y="9175"/>
                  </a:cubicBezTo>
                  <a:cubicBezTo>
                    <a:pt x="25131" y="9175"/>
                    <a:pt x="24741" y="9097"/>
                    <a:pt x="24350" y="8912"/>
                  </a:cubicBezTo>
                  <a:cubicBezTo>
                    <a:pt x="22013" y="7818"/>
                    <a:pt x="19597" y="7341"/>
                    <a:pt x="17088" y="7341"/>
                  </a:cubicBezTo>
                  <a:cubicBezTo>
                    <a:pt x="16494" y="7341"/>
                    <a:pt x="15895" y="7368"/>
                    <a:pt x="15290" y="7420"/>
                  </a:cubicBezTo>
                  <a:cubicBezTo>
                    <a:pt x="12921" y="7619"/>
                    <a:pt x="2196" y="8070"/>
                    <a:pt x="0" y="9164"/>
                  </a:cubicBezTo>
                  <a:lnTo>
                    <a:pt x="0" y="42000"/>
                  </a:lnTo>
                  <a:lnTo>
                    <a:pt x="81354" y="42000"/>
                  </a:lnTo>
                  <a:lnTo>
                    <a:pt x="813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3"/>
            <p:cNvSpPr/>
            <p:nvPr/>
          </p:nvSpPr>
          <p:spPr>
            <a:xfrm>
              <a:off x="2944580" y="868901"/>
              <a:ext cx="2532091" cy="1428540"/>
            </a:xfrm>
            <a:custGeom>
              <a:avLst/>
              <a:gdLst/>
              <a:ahLst/>
              <a:cxnLst/>
              <a:rect l="l" t="t" r="r" b="b"/>
              <a:pathLst>
                <a:path w="22528" h="12710" extrusionOk="0">
                  <a:moveTo>
                    <a:pt x="17851" y="1"/>
                  </a:moveTo>
                  <a:cubicBezTo>
                    <a:pt x="17733" y="1"/>
                    <a:pt x="17615" y="7"/>
                    <a:pt x="17495" y="20"/>
                  </a:cubicBezTo>
                  <a:cubicBezTo>
                    <a:pt x="15811" y="202"/>
                    <a:pt x="15108" y="1790"/>
                    <a:pt x="14327" y="3074"/>
                  </a:cubicBezTo>
                  <a:cubicBezTo>
                    <a:pt x="14298" y="3123"/>
                    <a:pt x="14243" y="3150"/>
                    <a:pt x="14188" y="3150"/>
                  </a:cubicBezTo>
                  <a:cubicBezTo>
                    <a:pt x="14145" y="3150"/>
                    <a:pt x="14101" y="3134"/>
                    <a:pt x="14067" y="3100"/>
                  </a:cubicBezTo>
                  <a:cubicBezTo>
                    <a:pt x="13208" y="2172"/>
                    <a:pt x="12288" y="1183"/>
                    <a:pt x="11125" y="636"/>
                  </a:cubicBezTo>
                  <a:cubicBezTo>
                    <a:pt x="10634" y="403"/>
                    <a:pt x="10130" y="297"/>
                    <a:pt x="9629" y="297"/>
                  </a:cubicBezTo>
                  <a:cubicBezTo>
                    <a:pt x="8935" y="297"/>
                    <a:pt x="8247" y="500"/>
                    <a:pt x="7602" y="853"/>
                  </a:cubicBezTo>
                  <a:cubicBezTo>
                    <a:pt x="6283" y="1573"/>
                    <a:pt x="4756" y="2276"/>
                    <a:pt x="2361" y="4142"/>
                  </a:cubicBezTo>
                  <a:cubicBezTo>
                    <a:pt x="1718" y="4636"/>
                    <a:pt x="894" y="5200"/>
                    <a:pt x="0" y="5400"/>
                  </a:cubicBezTo>
                  <a:cubicBezTo>
                    <a:pt x="61" y="6276"/>
                    <a:pt x="226" y="7136"/>
                    <a:pt x="486" y="7969"/>
                  </a:cubicBezTo>
                  <a:cubicBezTo>
                    <a:pt x="746" y="8776"/>
                    <a:pt x="1163" y="9539"/>
                    <a:pt x="1710" y="10199"/>
                  </a:cubicBezTo>
                  <a:cubicBezTo>
                    <a:pt x="2196" y="10772"/>
                    <a:pt x="2812" y="11405"/>
                    <a:pt x="3532" y="11683"/>
                  </a:cubicBezTo>
                  <a:cubicBezTo>
                    <a:pt x="3704" y="11750"/>
                    <a:pt x="3865" y="11780"/>
                    <a:pt x="4015" y="11780"/>
                  </a:cubicBezTo>
                  <a:cubicBezTo>
                    <a:pt x="4754" y="11780"/>
                    <a:pt x="5226" y="11041"/>
                    <a:pt x="5537" y="10355"/>
                  </a:cubicBezTo>
                  <a:cubicBezTo>
                    <a:pt x="5997" y="9322"/>
                    <a:pt x="6248" y="8212"/>
                    <a:pt x="6656" y="7162"/>
                  </a:cubicBezTo>
                  <a:cubicBezTo>
                    <a:pt x="6678" y="7087"/>
                    <a:pt x="6745" y="7045"/>
                    <a:pt x="6818" y="7045"/>
                  </a:cubicBezTo>
                  <a:cubicBezTo>
                    <a:pt x="6830" y="7045"/>
                    <a:pt x="6843" y="7046"/>
                    <a:pt x="6856" y="7049"/>
                  </a:cubicBezTo>
                  <a:cubicBezTo>
                    <a:pt x="8166" y="7231"/>
                    <a:pt x="8530" y="8637"/>
                    <a:pt x="9164" y="9583"/>
                  </a:cubicBezTo>
                  <a:cubicBezTo>
                    <a:pt x="9997" y="10806"/>
                    <a:pt x="11090" y="12125"/>
                    <a:pt x="12574" y="12559"/>
                  </a:cubicBezTo>
                  <a:cubicBezTo>
                    <a:pt x="12909" y="12654"/>
                    <a:pt x="13298" y="12709"/>
                    <a:pt x="13697" y="12709"/>
                  </a:cubicBezTo>
                  <a:cubicBezTo>
                    <a:pt x="14641" y="12709"/>
                    <a:pt x="15640" y="12402"/>
                    <a:pt x="16097" y="11596"/>
                  </a:cubicBezTo>
                  <a:cubicBezTo>
                    <a:pt x="16566" y="10763"/>
                    <a:pt x="16410" y="9678"/>
                    <a:pt x="16384" y="8776"/>
                  </a:cubicBezTo>
                  <a:cubicBezTo>
                    <a:pt x="16375" y="8238"/>
                    <a:pt x="16401" y="7717"/>
                    <a:pt x="16436" y="7188"/>
                  </a:cubicBezTo>
                  <a:cubicBezTo>
                    <a:pt x="16453" y="6849"/>
                    <a:pt x="16410" y="6381"/>
                    <a:pt x="16601" y="6077"/>
                  </a:cubicBezTo>
                  <a:cubicBezTo>
                    <a:pt x="16725" y="5878"/>
                    <a:pt x="16921" y="5802"/>
                    <a:pt x="17142" y="5802"/>
                  </a:cubicBezTo>
                  <a:cubicBezTo>
                    <a:pt x="17587" y="5802"/>
                    <a:pt x="18130" y="6111"/>
                    <a:pt x="18380" y="6355"/>
                  </a:cubicBezTo>
                  <a:cubicBezTo>
                    <a:pt x="18649" y="6624"/>
                    <a:pt x="18822" y="7040"/>
                    <a:pt x="19152" y="7257"/>
                  </a:cubicBezTo>
                  <a:cubicBezTo>
                    <a:pt x="19282" y="7340"/>
                    <a:pt x="19431" y="7374"/>
                    <a:pt x="19587" y="7374"/>
                  </a:cubicBezTo>
                  <a:cubicBezTo>
                    <a:pt x="19970" y="7374"/>
                    <a:pt x="20393" y="7166"/>
                    <a:pt x="20671" y="6962"/>
                  </a:cubicBezTo>
                  <a:cubicBezTo>
                    <a:pt x="21478" y="6389"/>
                    <a:pt x="21929" y="5365"/>
                    <a:pt x="22267" y="4472"/>
                  </a:cubicBezTo>
                  <a:cubicBezTo>
                    <a:pt x="22354" y="4220"/>
                    <a:pt x="22450" y="3960"/>
                    <a:pt x="22528" y="3699"/>
                  </a:cubicBezTo>
                  <a:cubicBezTo>
                    <a:pt x="22059" y="2857"/>
                    <a:pt x="21486" y="2085"/>
                    <a:pt x="20818" y="1400"/>
                  </a:cubicBezTo>
                  <a:cubicBezTo>
                    <a:pt x="20023" y="597"/>
                    <a:pt x="18999" y="1"/>
                    <a:pt x="17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3"/>
            <p:cNvSpPr/>
            <p:nvPr/>
          </p:nvSpPr>
          <p:spPr>
            <a:xfrm>
              <a:off x="50" y="2983025"/>
              <a:ext cx="9349113" cy="2609475"/>
            </a:xfrm>
            <a:custGeom>
              <a:avLst/>
              <a:gdLst/>
              <a:ahLst/>
              <a:cxnLst/>
              <a:rect l="l" t="t" r="r" b="b"/>
              <a:pathLst>
                <a:path w="81355" h="23217" extrusionOk="0">
                  <a:moveTo>
                    <a:pt x="39065" y="0"/>
                  </a:moveTo>
                  <a:cubicBezTo>
                    <a:pt x="38076" y="0"/>
                    <a:pt x="37108" y="238"/>
                    <a:pt x="36143" y="567"/>
                  </a:cubicBezTo>
                  <a:cubicBezTo>
                    <a:pt x="34711" y="1053"/>
                    <a:pt x="33409" y="1826"/>
                    <a:pt x="32004" y="2355"/>
                  </a:cubicBezTo>
                  <a:cubicBezTo>
                    <a:pt x="31184" y="2667"/>
                    <a:pt x="30362" y="2808"/>
                    <a:pt x="29528" y="2808"/>
                  </a:cubicBezTo>
                  <a:cubicBezTo>
                    <a:pt x="28993" y="2808"/>
                    <a:pt x="28454" y="2750"/>
                    <a:pt x="27908" y="2641"/>
                  </a:cubicBezTo>
                  <a:cubicBezTo>
                    <a:pt x="26459" y="2355"/>
                    <a:pt x="25087" y="1774"/>
                    <a:pt x="23638" y="1513"/>
                  </a:cubicBezTo>
                  <a:cubicBezTo>
                    <a:pt x="23143" y="1424"/>
                    <a:pt x="22643" y="1385"/>
                    <a:pt x="22141" y="1385"/>
                  </a:cubicBezTo>
                  <a:cubicBezTo>
                    <a:pt x="21133" y="1385"/>
                    <a:pt x="20120" y="1542"/>
                    <a:pt x="19134" y="1756"/>
                  </a:cubicBezTo>
                  <a:cubicBezTo>
                    <a:pt x="16627" y="2303"/>
                    <a:pt x="14275" y="3440"/>
                    <a:pt x="12296" y="5080"/>
                  </a:cubicBezTo>
                  <a:cubicBezTo>
                    <a:pt x="10630" y="6451"/>
                    <a:pt x="1111" y="8117"/>
                    <a:pt x="0" y="9948"/>
                  </a:cubicBezTo>
                  <a:lnTo>
                    <a:pt x="0" y="23216"/>
                  </a:lnTo>
                  <a:lnTo>
                    <a:pt x="81354" y="23216"/>
                  </a:lnTo>
                  <a:cubicBezTo>
                    <a:pt x="81354" y="23216"/>
                    <a:pt x="74620" y="13714"/>
                    <a:pt x="67201" y="5210"/>
                  </a:cubicBezTo>
                  <a:cubicBezTo>
                    <a:pt x="66359" y="4247"/>
                    <a:pt x="63330" y="2112"/>
                    <a:pt x="62185" y="1470"/>
                  </a:cubicBezTo>
                  <a:cubicBezTo>
                    <a:pt x="61569" y="1123"/>
                    <a:pt x="60970" y="758"/>
                    <a:pt x="60293" y="524"/>
                  </a:cubicBezTo>
                  <a:cubicBezTo>
                    <a:pt x="59521" y="264"/>
                    <a:pt x="58709" y="142"/>
                    <a:pt x="57887" y="142"/>
                  </a:cubicBezTo>
                  <a:cubicBezTo>
                    <a:pt x="57859" y="142"/>
                    <a:pt x="57831" y="142"/>
                    <a:pt x="57803" y="142"/>
                  </a:cubicBezTo>
                  <a:cubicBezTo>
                    <a:pt x="56110" y="151"/>
                    <a:pt x="54505" y="620"/>
                    <a:pt x="52891" y="1079"/>
                  </a:cubicBezTo>
                  <a:cubicBezTo>
                    <a:pt x="51056" y="1591"/>
                    <a:pt x="49238" y="2049"/>
                    <a:pt x="47382" y="2049"/>
                  </a:cubicBezTo>
                  <a:cubicBezTo>
                    <a:pt x="46623" y="2049"/>
                    <a:pt x="45857" y="1972"/>
                    <a:pt x="45081" y="1791"/>
                  </a:cubicBezTo>
                  <a:cubicBezTo>
                    <a:pt x="43484" y="1418"/>
                    <a:pt x="42061" y="585"/>
                    <a:pt x="40490" y="177"/>
                  </a:cubicBezTo>
                  <a:cubicBezTo>
                    <a:pt x="40010" y="54"/>
                    <a:pt x="39535" y="0"/>
                    <a:pt x="39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3"/>
            <p:cNvSpPr/>
            <p:nvPr/>
          </p:nvSpPr>
          <p:spPr>
            <a:xfrm>
              <a:off x="4007664" y="2983025"/>
              <a:ext cx="2017607" cy="953559"/>
            </a:xfrm>
            <a:custGeom>
              <a:avLst/>
              <a:gdLst/>
              <a:ahLst/>
              <a:cxnLst/>
              <a:rect l="l" t="t" r="r" b="b"/>
              <a:pathLst>
                <a:path w="17557" h="8484" extrusionOk="0">
                  <a:moveTo>
                    <a:pt x="4190" y="0"/>
                  </a:moveTo>
                  <a:cubicBezTo>
                    <a:pt x="3201" y="0"/>
                    <a:pt x="2230" y="238"/>
                    <a:pt x="1259" y="567"/>
                  </a:cubicBezTo>
                  <a:cubicBezTo>
                    <a:pt x="1086" y="628"/>
                    <a:pt x="912" y="689"/>
                    <a:pt x="747" y="758"/>
                  </a:cubicBezTo>
                  <a:cubicBezTo>
                    <a:pt x="652" y="1340"/>
                    <a:pt x="470" y="1913"/>
                    <a:pt x="322" y="2494"/>
                  </a:cubicBezTo>
                  <a:cubicBezTo>
                    <a:pt x="1" y="3726"/>
                    <a:pt x="36" y="4932"/>
                    <a:pt x="877" y="5956"/>
                  </a:cubicBezTo>
                  <a:cubicBezTo>
                    <a:pt x="1284" y="6451"/>
                    <a:pt x="1771" y="6631"/>
                    <a:pt x="2295" y="6631"/>
                  </a:cubicBezTo>
                  <a:cubicBezTo>
                    <a:pt x="3481" y="6631"/>
                    <a:pt x="4854" y="5707"/>
                    <a:pt x="5902" y="5418"/>
                  </a:cubicBezTo>
                  <a:cubicBezTo>
                    <a:pt x="5917" y="5414"/>
                    <a:pt x="5933" y="5412"/>
                    <a:pt x="5948" y="5412"/>
                  </a:cubicBezTo>
                  <a:cubicBezTo>
                    <a:pt x="6017" y="5412"/>
                    <a:pt x="6080" y="5458"/>
                    <a:pt x="6101" y="5522"/>
                  </a:cubicBezTo>
                  <a:cubicBezTo>
                    <a:pt x="6370" y="6356"/>
                    <a:pt x="6622" y="7380"/>
                    <a:pt x="7386" y="7900"/>
                  </a:cubicBezTo>
                  <a:cubicBezTo>
                    <a:pt x="8175" y="8426"/>
                    <a:pt x="9268" y="8483"/>
                    <a:pt x="10222" y="8483"/>
                  </a:cubicBezTo>
                  <a:cubicBezTo>
                    <a:pt x="10337" y="8483"/>
                    <a:pt x="10451" y="8483"/>
                    <a:pt x="10562" y="8482"/>
                  </a:cubicBezTo>
                  <a:cubicBezTo>
                    <a:pt x="11577" y="8464"/>
                    <a:pt x="12705" y="8351"/>
                    <a:pt x="13573" y="7770"/>
                  </a:cubicBezTo>
                  <a:cubicBezTo>
                    <a:pt x="14554" y="7102"/>
                    <a:pt x="14744" y="5956"/>
                    <a:pt x="14580" y="4854"/>
                  </a:cubicBezTo>
                  <a:cubicBezTo>
                    <a:pt x="14554" y="4750"/>
                    <a:pt x="14623" y="4646"/>
                    <a:pt x="14736" y="4646"/>
                  </a:cubicBezTo>
                  <a:cubicBezTo>
                    <a:pt x="15977" y="4629"/>
                    <a:pt x="17053" y="4125"/>
                    <a:pt x="17383" y="2850"/>
                  </a:cubicBezTo>
                  <a:cubicBezTo>
                    <a:pt x="17513" y="2320"/>
                    <a:pt x="17556" y="1765"/>
                    <a:pt x="17495" y="1218"/>
                  </a:cubicBezTo>
                  <a:lnTo>
                    <a:pt x="17495" y="1218"/>
                  </a:lnTo>
                  <a:cubicBezTo>
                    <a:pt x="15838" y="1677"/>
                    <a:pt x="14198" y="2054"/>
                    <a:pt x="12523" y="2054"/>
                  </a:cubicBezTo>
                  <a:cubicBezTo>
                    <a:pt x="11760" y="2054"/>
                    <a:pt x="10989" y="1976"/>
                    <a:pt x="10206" y="1791"/>
                  </a:cubicBezTo>
                  <a:cubicBezTo>
                    <a:pt x="8609" y="1427"/>
                    <a:pt x="7186" y="585"/>
                    <a:pt x="5615" y="177"/>
                  </a:cubicBezTo>
                  <a:cubicBezTo>
                    <a:pt x="5135" y="54"/>
                    <a:pt x="4660" y="0"/>
                    <a:pt x="4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3"/>
            <p:cNvSpPr/>
            <p:nvPr/>
          </p:nvSpPr>
          <p:spPr>
            <a:xfrm>
              <a:off x="47" y="3698562"/>
              <a:ext cx="9144099" cy="1474847"/>
            </a:xfrm>
            <a:custGeom>
              <a:avLst/>
              <a:gdLst/>
              <a:ahLst/>
              <a:cxnLst/>
              <a:rect l="l" t="t" r="r" b="b"/>
              <a:pathLst>
                <a:path w="81355" h="13122" extrusionOk="0">
                  <a:moveTo>
                    <a:pt x="81354" y="1"/>
                  </a:moveTo>
                  <a:cubicBezTo>
                    <a:pt x="80885" y="278"/>
                    <a:pt x="72294" y="591"/>
                    <a:pt x="71861" y="912"/>
                  </a:cubicBezTo>
                  <a:cubicBezTo>
                    <a:pt x="70880" y="1641"/>
                    <a:pt x="69986" y="2456"/>
                    <a:pt x="69170" y="3359"/>
                  </a:cubicBezTo>
                  <a:cubicBezTo>
                    <a:pt x="68574" y="4038"/>
                    <a:pt x="65797" y="5625"/>
                    <a:pt x="64643" y="5625"/>
                  </a:cubicBezTo>
                  <a:cubicBezTo>
                    <a:pt x="64572" y="5625"/>
                    <a:pt x="64508" y="5619"/>
                    <a:pt x="64450" y="5606"/>
                  </a:cubicBezTo>
                  <a:cubicBezTo>
                    <a:pt x="63917" y="5493"/>
                    <a:pt x="63382" y="5448"/>
                    <a:pt x="62844" y="5448"/>
                  </a:cubicBezTo>
                  <a:cubicBezTo>
                    <a:pt x="60792" y="5448"/>
                    <a:pt x="58713" y="6104"/>
                    <a:pt x="56663" y="6104"/>
                  </a:cubicBezTo>
                  <a:cubicBezTo>
                    <a:pt x="56583" y="6104"/>
                    <a:pt x="56503" y="6103"/>
                    <a:pt x="56423" y="6101"/>
                  </a:cubicBezTo>
                  <a:cubicBezTo>
                    <a:pt x="55052" y="6075"/>
                    <a:pt x="53820" y="5667"/>
                    <a:pt x="52570" y="5225"/>
                  </a:cubicBezTo>
                  <a:cubicBezTo>
                    <a:pt x="51238" y="4764"/>
                    <a:pt x="49943" y="4447"/>
                    <a:pt x="48511" y="4447"/>
                  </a:cubicBezTo>
                  <a:cubicBezTo>
                    <a:pt x="48404" y="4447"/>
                    <a:pt x="48296" y="4449"/>
                    <a:pt x="48188" y="4452"/>
                  </a:cubicBezTo>
                  <a:cubicBezTo>
                    <a:pt x="46643" y="4504"/>
                    <a:pt x="45124" y="4817"/>
                    <a:pt x="43597" y="5025"/>
                  </a:cubicBezTo>
                  <a:cubicBezTo>
                    <a:pt x="42113" y="5216"/>
                    <a:pt x="40629" y="5424"/>
                    <a:pt x="39137" y="5580"/>
                  </a:cubicBezTo>
                  <a:cubicBezTo>
                    <a:pt x="37634" y="5737"/>
                    <a:pt x="36067" y="5883"/>
                    <a:pt x="34512" y="5883"/>
                  </a:cubicBezTo>
                  <a:cubicBezTo>
                    <a:pt x="33219" y="5883"/>
                    <a:pt x="31935" y="5782"/>
                    <a:pt x="30702" y="5502"/>
                  </a:cubicBezTo>
                  <a:cubicBezTo>
                    <a:pt x="29643" y="5251"/>
                    <a:pt x="28628" y="4860"/>
                    <a:pt x="27682" y="4340"/>
                  </a:cubicBezTo>
                  <a:cubicBezTo>
                    <a:pt x="26606" y="3758"/>
                    <a:pt x="25625" y="3064"/>
                    <a:pt x="24471" y="2578"/>
                  </a:cubicBezTo>
                  <a:cubicBezTo>
                    <a:pt x="23192" y="2036"/>
                    <a:pt x="21765" y="1829"/>
                    <a:pt x="20328" y="1829"/>
                  </a:cubicBezTo>
                  <a:cubicBezTo>
                    <a:pt x="19211" y="1829"/>
                    <a:pt x="18089" y="1954"/>
                    <a:pt x="17026" y="2144"/>
                  </a:cubicBezTo>
                  <a:cubicBezTo>
                    <a:pt x="13884" y="2725"/>
                    <a:pt x="2612" y="3966"/>
                    <a:pt x="0" y="5728"/>
                  </a:cubicBezTo>
                  <a:lnTo>
                    <a:pt x="0" y="13121"/>
                  </a:lnTo>
                  <a:lnTo>
                    <a:pt x="81354" y="13121"/>
                  </a:lnTo>
                  <a:lnTo>
                    <a:pt x="813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2" name="Google Shape;922;p33"/>
          <p:cNvSpPr/>
          <p:nvPr/>
        </p:nvSpPr>
        <p:spPr>
          <a:xfrm rot="10800000">
            <a:off x="8578178" y="4329691"/>
            <a:ext cx="1231023" cy="1071809"/>
          </a:xfrm>
          <a:custGeom>
            <a:avLst/>
            <a:gdLst/>
            <a:ahLst/>
            <a:cxnLst/>
            <a:rect l="l" t="t" r="r" b="b"/>
            <a:pathLst>
              <a:path w="23041" h="20061" extrusionOk="0">
                <a:moveTo>
                  <a:pt x="12615" y="1"/>
                </a:moveTo>
                <a:cubicBezTo>
                  <a:pt x="11335" y="1"/>
                  <a:pt x="10061" y="78"/>
                  <a:pt x="8812" y="330"/>
                </a:cubicBezTo>
                <a:cubicBezTo>
                  <a:pt x="6782" y="731"/>
                  <a:pt x="4931" y="1764"/>
                  <a:pt x="3618" y="3359"/>
                </a:cubicBezTo>
                <a:cubicBezTo>
                  <a:pt x="1178" y="6336"/>
                  <a:pt x="1" y="10149"/>
                  <a:pt x="351" y="13979"/>
                </a:cubicBezTo>
                <a:cubicBezTo>
                  <a:pt x="5400" y="12597"/>
                  <a:pt x="7465" y="12401"/>
                  <a:pt x="11346" y="8886"/>
                </a:cubicBezTo>
                <a:lnTo>
                  <a:pt x="11346" y="8886"/>
                </a:lnTo>
                <a:cubicBezTo>
                  <a:pt x="8667" y="12861"/>
                  <a:pt x="10118" y="15395"/>
                  <a:pt x="11184" y="20061"/>
                </a:cubicBezTo>
                <a:cubicBezTo>
                  <a:pt x="15167" y="17698"/>
                  <a:pt x="18230" y="14047"/>
                  <a:pt x="19867" y="9722"/>
                </a:cubicBezTo>
                <a:cubicBezTo>
                  <a:pt x="20200" y="11155"/>
                  <a:pt x="21155" y="12366"/>
                  <a:pt x="22478" y="13023"/>
                </a:cubicBezTo>
                <a:cubicBezTo>
                  <a:pt x="22904" y="10891"/>
                  <a:pt x="23041" y="8588"/>
                  <a:pt x="22785" y="6430"/>
                </a:cubicBezTo>
                <a:cubicBezTo>
                  <a:pt x="22529" y="4263"/>
                  <a:pt x="21480" y="2079"/>
                  <a:pt x="19577" y="1013"/>
                </a:cubicBezTo>
                <a:cubicBezTo>
                  <a:pt x="18204" y="245"/>
                  <a:pt x="16566" y="134"/>
                  <a:pt x="14997" y="66"/>
                </a:cubicBezTo>
                <a:cubicBezTo>
                  <a:pt x="14204" y="30"/>
                  <a:pt x="13408" y="1"/>
                  <a:pt x="12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3"/>
          <p:cNvSpPr/>
          <p:nvPr/>
        </p:nvSpPr>
        <p:spPr>
          <a:xfrm rot="-175543">
            <a:off x="4516452" y="3638551"/>
            <a:ext cx="4308870" cy="1860661"/>
          </a:xfrm>
          <a:custGeom>
            <a:avLst/>
            <a:gdLst/>
            <a:ahLst/>
            <a:cxnLst/>
            <a:rect l="l" t="t" r="r" b="b"/>
            <a:pathLst>
              <a:path w="85327" h="36846" extrusionOk="0">
                <a:moveTo>
                  <a:pt x="36774" y="21266"/>
                </a:moveTo>
                <a:cubicBezTo>
                  <a:pt x="37013" y="22332"/>
                  <a:pt x="37413" y="23348"/>
                  <a:pt x="37968" y="24277"/>
                </a:cubicBezTo>
                <a:cubicBezTo>
                  <a:pt x="37792" y="24077"/>
                  <a:pt x="37593" y="23983"/>
                  <a:pt x="37391" y="23983"/>
                </a:cubicBezTo>
                <a:cubicBezTo>
                  <a:pt x="37241" y="23983"/>
                  <a:pt x="37090" y="24034"/>
                  <a:pt x="36944" y="24132"/>
                </a:cubicBezTo>
                <a:cubicBezTo>
                  <a:pt x="36684" y="23983"/>
                  <a:pt x="36392" y="23885"/>
                  <a:pt x="36126" y="23885"/>
                </a:cubicBezTo>
                <a:cubicBezTo>
                  <a:pt x="35922" y="23885"/>
                  <a:pt x="35733" y="23944"/>
                  <a:pt x="35588" y="24081"/>
                </a:cubicBezTo>
                <a:cubicBezTo>
                  <a:pt x="36091" y="23194"/>
                  <a:pt x="36484" y="22247"/>
                  <a:pt x="36774" y="21266"/>
                </a:cubicBezTo>
                <a:close/>
                <a:moveTo>
                  <a:pt x="76217" y="1"/>
                </a:moveTo>
                <a:cubicBezTo>
                  <a:pt x="74400" y="2483"/>
                  <a:pt x="73461" y="5494"/>
                  <a:pt x="73564" y="8565"/>
                </a:cubicBezTo>
                <a:cubicBezTo>
                  <a:pt x="73120" y="6151"/>
                  <a:pt x="72148" y="3771"/>
                  <a:pt x="70647" y="1826"/>
                </a:cubicBezTo>
                <a:cubicBezTo>
                  <a:pt x="69836" y="4743"/>
                  <a:pt x="69802" y="7831"/>
                  <a:pt x="70553" y="10766"/>
                </a:cubicBezTo>
                <a:cubicBezTo>
                  <a:pt x="69725" y="8608"/>
                  <a:pt x="68488" y="6731"/>
                  <a:pt x="66919" y="5051"/>
                </a:cubicBezTo>
                <a:lnTo>
                  <a:pt x="66919" y="5051"/>
                </a:lnTo>
                <a:cubicBezTo>
                  <a:pt x="67354" y="7874"/>
                  <a:pt x="68540" y="10629"/>
                  <a:pt x="70177" y="12975"/>
                </a:cubicBezTo>
                <a:cubicBezTo>
                  <a:pt x="68983" y="13436"/>
                  <a:pt x="68070" y="14408"/>
                  <a:pt x="67678" y="15628"/>
                </a:cubicBezTo>
                <a:cubicBezTo>
                  <a:pt x="68019" y="14169"/>
                  <a:pt x="68002" y="12634"/>
                  <a:pt x="67490" y="11226"/>
                </a:cubicBezTo>
                <a:cubicBezTo>
                  <a:pt x="65554" y="12472"/>
                  <a:pt x="63959" y="14562"/>
                  <a:pt x="63311" y="16771"/>
                </a:cubicBezTo>
                <a:cubicBezTo>
                  <a:pt x="63891" y="14152"/>
                  <a:pt x="63737" y="11226"/>
                  <a:pt x="62765" y="8727"/>
                </a:cubicBezTo>
                <a:cubicBezTo>
                  <a:pt x="61127" y="10825"/>
                  <a:pt x="60129" y="13350"/>
                  <a:pt x="59873" y="16003"/>
                </a:cubicBezTo>
                <a:cubicBezTo>
                  <a:pt x="59694" y="14254"/>
                  <a:pt x="59336" y="12352"/>
                  <a:pt x="58568" y="10774"/>
                </a:cubicBezTo>
                <a:cubicBezTo>
                  <a:pt x="57416" y="12608"/>
                  <a:pt x="56930" y="14647"/>
                  <a:pt x="56998" y="16813"/>
                </a:cubicBezTo>
                <a:cubicBezTo>
                  <a:pt x="55480" y="14169"/>
                  <a:pt x="53066" y="12156"/>
                  <a:pt x="50089" y="11516"/>
                </a:cubicBezTo>
                <a:lnTo>
                  <a:pt x="50089" y="11516"/>
                </a:lnTo>
                <a:cubicBezTo>
                  <a:pt x="50354" y="14323"/>
                  <a:pt x="52170" y="16933"/>
                  <a:pt x="54584" y="18392"/>
                </a:cubicBezTo>
                <a:cubicBezTo>
                  <a:pt x="54269" y="19236"/>
                  <a:pt x="54346" y="20140"/>
                  <a:pt x="54636" y="20993"/>
                </a:cubicBezTo>
                <a:cubicBezTo>
                  <a:pt x="54064" y="20285"/>
                  <a:pt x="53313" y="19748"/>
                  <a:pt x="52409" y="19663"/>
                </a:cubicBezTo>
                <a:cubicBezTo>
                  <a:pt x="51607" y="20498"/>
                  <a:pt x="51147" y="21479"/>
                  <a:pt x="51172" y="22648"/>
                </a:cubicBezTo>
                <a:cubicBezTo>
                  <a:pt x="50865" y="18699"/>
                  <a:pt x="48605" y="15005"/>
                  <a:pt x="45329" y="12787"/>
                </a:cubicBezTo>
                <a:lnTo>
                  <a:pt x="45329" y="12787"/>
                </a:lnTo>
                <a:cubicBezTo>
                  <a:pt x="45133" y="14945"/>
                  <a:pt x="45619" y="17351"/>
                  <a:pt x="46720" y="19219"/>
                </a:cubicBezTo>
                <a:cubicBezTo>
                  <a:pt x="46208" y="19876"/>
                  <a:pt x="46063" y="20635"/>
                  <a:pt x="46148" y="21471"/>
                </a:cubicBezTo>
                <a:cubicBezTo>
                  <a:pt x="44835" y="19918"/>
                  <a:pt x="43086" y="18784"/>
                  <a:pt x="41133" y="18221"/>
                </a:cubicBezTo>
                <a:lnTo>
                  <a:pt x="41133" y="18221"/>
                </a:lnTo>
                <a:cubicBezTo>
                  <a:pt x="41295" y="20208"/>
                  <a:pt x="41585" y="22298"/>
                  <a:pt x="42139" y="24209"/>
                </a:cubicBezTo>
                <a:cubicBezTo>
                  <a:pt x="40988" y="22230"/>
                  <a:pt x="39196" y="20874"/>
                  <a:pt x="37038" y="20183"/>
                </a:cubicBezTo>
                <a:cubicBezTo>
                  <a:pt x="37226" y="19245"/>
                  <a:pt x="37320" y="18281"/>
                  <a:pt x="37303" y="17317"/>
                </a:cubicBezTo>
                <a:lnTo>
                  <a:pt x="37303" y="17317"/>
                </a:lnTo>
                <a:cubicBezTo>
                  <a:pt x="35179" y="19006"/>
                  <a:pt x="33379" y="21189"/>
                  <a:pt x="32244" y="23646"/>
                </a:cubicBezTo>
                <a:cubicBezTo>
                  <a:pt x="32432" y="23100"/>
                  <a:pt x="32304" y="22495"/>
                  <a:pt x="31912" y="22077"/>
                </a:cubicBezTo>
                <a:cubicBezTo>
                  <a:pt x="31601" y="21739"/>
                  <a:pt x="31124" y="21507"/>
                  <a:pt x="30664" y="21507"/>
                </a:cubicBezTo>
                <a:cubicBezTo>
                  <a:pt x="30555" y="21507"/>
                  <a:pt x="30447" y="21520"/>
                  <a:pt x="30342" y="21548"/>
                </a:cubicBezTo>
                <a:cubicBezTo>
                  <a:pt x="31434" y="20200"/>
                  <a:pt x="32295" y="18682"/>
                  <a:pt x="32901" y="17052"/>
                </a:cubicBezTo>
                <a:cubicBezTo>
                  <a:pt x="32995" y="16856"/>
                  <a:pt x="33046" y="16634"/>
                  <a:pt x="33055" y="16413"/>
                </a:cubicBezTo>
                <a:cubicBezTo>
                  <a:pt x="33063" y="16191"/>
                  <a:pt x="32961" y="15978"/>
                  <a:pt x="32782" y="15841"/>
                </a:cubicBezTo>
                <a:cubicBezTo>
                  <a:pt x="32679" y="15777"/>
                  <a:pt x="32563" y="15753"/>
                  <a:pt x="32443" y="15753"/>
                </a:cubicBezTo>
                <a:cubicBezTo>
                  <a:pt x="32294" y="15753"/>
                  <a:pt x="32139" y="15790"/>
                  <a:pt x="31997" y="15833"/>
                </a:cubicBezTo>
                <a:cubicBezTo>
                  <a:pt x="31204" y="16071"/>
                  <a:pt x="30479" y="16472"/>
                  <a:pt x="29864" y="17018"/>
                </a:cubicBezTo>
                <a:cubicBezTo>
                  <a:pt x="29826" y="16614"/>
                  <a:pt x="29405" y="16359"/>
                  <a:pt x="28993" y="16359"/>
                </a:cubicBezTo>
                <a:cubicBezTo>
                  <a:pt x="28945" y="16359"/>
                  <a:pt x="28897" y="16363"/>
                  <a:pt x="28849" y="16370"/>
                </a:cubicBezTo>
                <a:cubicBezTo>
                  <a:pt x="28406" y="16438"/>
                  <a:pt x="28047" y="16788"/>
                  <a:pt x="27698" y="17078"/>
                </a:cubicBezTo>
                <a:cubicBezTo>
                  <a:pt x="28116" y="15764"/>
                  <a:pt x="28261" y="14382"/>
                  <a:pt x="28124" y="13009"/>
                </a:cubicBezTo>
                <a:cubicBezTo>
                  <a:pt x="28090" y="12702"/>
                  <a:pt x="27971" y="12310"/>
                  <a:pt x="27655" y="12293"/>
                </a:cubicBezTo>
                <a:cubicBezTo>
                  <a:pt x="27647" y="12292"/>
                  <a:pt x="27638" y="12292"/>
                  <a:pt x="27630" y="12292"/>
                </a:cubicBezTo>
                <a:cubicBezTo>
                  <a:pt x="27403" y="12292"/>
                  <a:pt x="27224" y="12513"/>
                  <a:pt x="27101" y="12711"/>
                </a:cubicBezTo>
                <a:cubicBezTo>
                  <a:pt x="26341" y="13930"/>
                  <a:pt x="25736" y="15227"/>
                  <a:pt x="25420" y="16634"/>
                </a:cubicBezTo>
                <a:cubicBezTo>
                  <a:pt x="25488" y="16259"/>
                  <a:pt x="25514" y="15833"/>
                  <a:pt x="25258" y="15551"/>
                </a:cubicBezTo>
                <a:cubicBezTo>
                  <a:pt x="25111" y="15394"/>
                  <a:pt x="24902" y="15325"/>
                  <a:pt x="24688" y="15325"/>
                </a:cubicBezTo>
                <a:cubicBezTo>
                  <a:pt x="24529" y="15325"/>
                  <a:pt x="24367" y="15363"/>
                  <a:pt x="24226" y="15432"/>
                </a:cubicBezTo>
                <a:cubicBezTo>
                  <a:pt x="23893" y="15585"/>
                  <a:pt x="23706" y="15909"/>
                  <a:pt x="23458" y="16182"/>
                </a:cubicBezTo>
                <a:cubicBezTo>
                  <a:pt x="24712" y="13888"/>
                  <a:pt x="25719" y="11465"/>
                  <a:pt x="26452" y="8949"/>
                </a:cubicBezTo>
                <a:cubicBezTo>
                  <a:pt x="26563" y="8599"/>
                  <a:pt x="26580" y="8087"/>
                  <a:pt x="26222" y="7993"/>
                </a:cubicBezTo>
                <a:cubicBezTo>
                  <a:pt x="26189" y="7984"/>
                  <a:pt x="26155" y="7979"/>
                  <a:pt x="26122" y="7979"/>
                </a:cubicBezTo>
                <a:cubicBezTo>
                  <a:pt x="25926" y="7979"/>
                  <a:pt x="25736" y="8137"/>
                  <a:pt x="25582" y="8283"/>
                </a:cubicBezTo>
                <a:cubicBezTo>
                  <a:pt x="23322" y="10535"/>
                  <a:pt x="20985" y="12813"/>
                  <a:pt x="19040" y="15346"/>
                </a:cubicBezTo>
                <a:cubicBezTo>
                  <a:pt x="19569" y="14604"/>
                  <a:pt x="19952" y="13768"/>
                  <a:pt x="20174" y="12890"/>
                </a:cubicBezTo>
                <a:cubicBezTo>
                  <a:pt x="20277" y="12497"/>
                  <a:pt x="20311" y="12011"/>
                  <a:pt x="19995" y="11764"/>
                </a:cubicBezTo>
                <a:cubicBezTo>
                  <a:pt x="19842" y="11644"/>
                  <a:pt x="19642" y="11612"/>
                  <a:pt x="19445" y="11612"/>
                </a:cubicBezTo>
                <a:cubicBezTo>
                  <a:pt x="19389" y="11612"/>
                  <a:pt x="19333" y="11615"/>
                  <a:pt x="19279" y="11619"/>
                </a:cubicBezTo>
                <a:cubicBezTo>
                  <a:pt x="17871" y="11713"/>
                  <a:pt x="16651" y="12420"/>
                  <a:pt x="15790" y="13538"/>
                </a:cubicBezTo>
                <a:cubicBezTo>
                  <a:pt x="16259" y="11226"/>
                  <a:pt x="16728" y="8889"/>
                  <a:pt x="16711" y="6526"/>
                </a:cubicBezTo>
                <a:cubicBezTo>
                  <a:pt x="16702" y="5989"/>
                  <a:pt x="16583" y="5323"/>
                  <a:pt x="16071" y="5153"/>
                </a:cubicBezTo>
                <a:cubicBezTo>
                  <a:pt x="16000" y="5130"/>
                  <a:pt x="15926" y="5120"/>
                  <a:pt x="15853" y="5120"/>
                </a:cubicBezTo>
                <a:cubicBezTo>
                  <a:pt x="15594" y="5120"/>
                  <a:pt x="15336" y="5250"/>
                  <a:pt x="15150" y="5443"/>
                </a:cubicBezTo>
                <a:cubicBezTo>
                  <a:pt x="14920" y="5682"/>
                  <a:pt x="14783" y="6006"/>
                  <a:pt x="14664" y="6321"/>
                </a:cubicBezTo>
                <a:cubicBezTo>
                  <a:pt x="13760" y="8659"/>
                  <a:pt x="13137" y="11107"/>
                  <a:pt x="12813" y="13606"/>
                </a:cubicBezTo>
                <a:cubicBezTo>
                  <a:pt x="10023" y="13632"/>
                  <a:pt x="6509" y="13657"/>
                  <a:pt x="4385" y="15474"/>
                </a:cubicBezTo>
                <a:cubicBezTo>
                  <a:pt x="3233" y="16464"/>
                  <a:pt x="2508" y="17854"/>
                  <a:pt x="1937" y="19262"/>
                </a:cubicBezTo>
                <a:cubicBezTo>
                  <a:pt x="598" y="22554"/>
                  <a:pt x="1" y="26094"/>
                  <a:pt x="180" y="29643"/>
                </a:cubicBezTo>
                <a:cubicBezTo>
                  <a:pt x="222" y="30368"/>
                  <a:pt x="316" y="31144"/>
                  <a:pt x="802" y="31690"/>
                </a:cubicBezTo>
                <a:cubicBezTo>
                  <a:pt x="1306" y="32244"/>
                  <a:pt x="2099" y="32406"/>
                  <a:pt x="2841" y="32526"/>
                </a:cubicBezTo>
                <a:cubicBezTo>
                  <a:pt x="9017" y="33575"/>
                  <a:pt x="15278" y="34121"/>
                  <a:pt x="21539" y="34172"/>
                </a:cubicBezTo>
                <a:cubicBezTo>
                  <a:pt x="21870" y="34175"/>
                  <a:pt x="22200" y="34176"/>
                  <a:pt x="22531" y="34176"/>
                </a:cubicBezTo>
                <a:cubicBezTo>
                  <a:pt x="26491" y="34176"/>
                  <a:pt x="30451" y="33995"/>
                  <a:pt x="34411" y="33814"/>
                </a:cubicBezTo>
                <a:cubicBezTo>
                  <a:pt x="35042" y="33780"/>
                  <a:pt x="35716" y="33729"/>
                  <a:pt x="36322" y="33550"/>
                </a:cubicBezTo>
                <a:cubicBezTo>
                  <a:pt x="37047" y="33874"/>
                  <a:pt x="37951" y="33976"/>
                  <a:pt x="38761" y="34019"/>
                </a:cubicBezTo>
                <a:cubicBezTo>
                  <a:pt x="49245" y="34548"/>
                  <a:pt x="59762" y="34812"/>
                  <a:pt x="70143" y="36347"/>
                </a:cubicBezTo>
                <a:cubicBezTo>
                  <a:pt x="71738" y="36584"/>
                  <a:pt x="73367" y="36845"/>
                  <a:pt x="74970" y="36845"/>
                </a:cubicBezTo>
                <a:cubicBezTo>
                  <a:pt x="76025" y="36845"/>
                  <a:pt x="77069" y="36732"/>
                  <a:pt x="78085" y="36424"/>
                </a:cubicBezTo>
                <a:cubicBezTo>
                  <a:pt x="82469" y="35076"/>
                  <a:pt x="85079" y="30257"/>
                  <a:pt x="85199" y="25668"/>
                </a:cubicBezTo>
                <a:cubicBezTo>
                  <a:pt x="85327" y="21079"/>
                  <a:pt x="83476" y="16677"/>
                  <a:pt x="81454" y="12557"/>
                </a:cubicBezTo>
                <a:cubicBezTo>
                  <a:pt x="79424" y="8437"/>
                  <a:pt x="77019" y="4522"/>
                  <a:pt x="762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4" name="Google Shape;924;p33"/>
          <p:cNvGrpSpPr/>
          <p:nvPr/>
        </p:nvGrpSpPr>
        <p:grpSpPr>
          <a:xfrm flipH="1">
            <a:off x="7353330" y="3262688"/>
            <a:ext cx="2446096" cy="3355220"/>
            <a:chOff x="4451325" y="3877200"/>
            <a:chExt cx="675400" cy="1076150"/>
          </a:xfrm>
        </p:grpSpPr>
        <p:sp>
          <p:nvSpPr>
            <p:cNvPr id="925" name="Google Shape;925;p33"/>
            <p:cNvSpPr/>
            <p:nvPr/>
          </p:nvSpPr>
          <p:spPr>
            <a:xfrm>
              <a:off x="4655975" y="4485950"/>
              <a:ext cx="72850" cy="467400"/>
            </a:xfrm>
            <a:custGeom>
              <a:avLst/>
              <a:gdLst/>
              <a:ahLst/>
              <a:cxnLst/>
              <a:rect l="l" t="t" r="r" b="b"/>
              <a:pathLst>
                <a:path w="2914" h="18696" extrusionOk="0">
                  <a:moveTo>
                    <a:pt x="2914" y="0"/>
                  </a:moveTo>
                  <a:lnTo>
                    <a:pt x="2914" y="0"/>
                  </a:lnTo>
                  <a:cubicBezTo>
                    <a:pt x="2780" y="457"/>
                    <a:pt x="2647" y="933"/>
                    <a:pt x="2495" y="1390"/>
                  </a:cubicBezTo>
                  <a:lnTo>
                    <a:pt x="2495" y="1371"/>
                  </a:lnTo>
                  <a:lnTo>
                    <a:pt x="2304" y="2018"/>
                  </a:lnTo>
                  <a:cubicBezTo>
                    <a:pt x="2171" y="2380"/>
                    <a:pt x="2057" y="2761"/>
                    <a:pt x="1924" y="3141"/>
                  </a:cubicBezTo>
                  <a:lnTo>
                    <a:pt x="1924" y="3160"/>
                  </a:lnTo>
                  <a:lnTo>
                    <a:pt x="1847" y="3427"/>
                  </a:lnTo>
                  <a:lnTo>
                    <a:pt x="1847" y="3389"/>
                  </a:lnTo>
                  <a:lnTo>
                    <a:pt x="1676" y="3941"/>
                  </a:lnTo>
                  <a:lnTo>
                    <a:pt x="1676" y="3903"/>
                  </a:lnTo>
                  <a:cubicBezTo>
                    <a:pt x="1581" y="4265"/>
                    <a:pt x="1429" y="4626"/>
                    <a:pt x="1333" y="5007"/>
                  </a:cubicBezTo>
                  <a:cubicBezTo>
                    <a:pt x="1238" y="5369"/>
                    <a:pt x="1162" y="5750"/>
                    <a:pt x="1067" y="6111"/>
                  </a:cubicBezTo>
                  <a:cubicBezTo>
                    <a:pt x="1010" y="6416"/>
                    <a:pt x="953" y="6721"/>
                    <a:pt x="896" y="7025"/>
                  </a:cubicBezTo>
                  <a:cubicBezTo>
                    <a:pt x="838" y="7311"/>
                    <a:pt x="800" y="7596"/>
                    <a:pt x="743" y="7901"/>
                  </a:cubicBezTo>
                  <a:cubicBezTo>
                    <a:pt x="667" y="8453"/>
                    <a:pt x="629" y="9005"/>
                    <a:pt x="534" y="9538"/>
                  </a:cubicBezTo>
                  <a:cubicBezTo>
                    <a:pt x="477" y="9881"/>
                    <a:pt x="420" y="10223"/>
                    <a:pt x="382" y="10566"/>
                  </a:cubicBezTo>
                  <a:cubicBezTo>
                    <a:pt x="343" y="10890"/>
                    <a:pt x="324" y="11232"/>
                    <a:pt x="305" y="11575"/>
                  </a:cubicBezTo>
                  <a:cubicBezTo>
                    <a:pt x="286" y="11880"/>
                    <a:pt x="267" y="12184"/>
                    <a:pt x="248" y="12470"/>
                  </a:cubicBezTo>
                  <a:cubicBezTo>
                    <a:pt x="229" y="12756"/>
                    <a:pt x="210" y="13022"/>
                    <a:pt x="191" y="13327"/>
                  </a:cubicBezTo>
                  <a:cubicBezTo>
                    <a:pt x="172" y="13612"/>
                    <a:pt x="153" y="13936"/>
                    <a:pt x="134" y="14221"/>
                  </a:cubicBezTo>
                  <a:cubicBezTo>
                    <a:pt x="115" y="14507"/>
                    <a:pt x="96" y="14793"/>
                    <a:pt x="96" y="15078"/>
                  </a:cubicBezTo>
                  <a:cubicBezTo>
                    <a:pt x="77" y="15383"/>
                    <a:pt x="77" y="15668"/>
                    <a:pt x="58" y="15973"/>
                  </a:cubicBezTo>
                  <a:cubicBezTo>
                    <a:pt x="39" y="16278"/>
                    <a:pt x="39" y="16601"/>
                    <a:pt x="39" y="16887"/>
                  </a:cubicBezTo>
                  <a:cubicBezTo>
                    <a:pt x="39" y="17172"/>
                    <a:pt x="1" y="17458"/>
                    <a:pt x="1" y="17743"/>
                  </a:cubicBezTo>
                  <a:lnTo>
                    <a:pt x="1" y="18181"/>
                  </a:lnTo>
                  <a:cubicBezTo>
                    <a:pt x="1" y="18353"/>
                    <a:pt x="20" y="18524"/>
                    <a:pt x="96" y="18695"/>
                  </a:cubicBezTo>
                  <a:lnTo>
                    <a:pt x="96" y="18657"/>
                  </a:lnTo>
                  <a:cubicBezTo>
                    <a:pt x="96" y="18619"/>
                    <a:pt x="77" y="18600"/>
                    <a:pt x="77" y="18562"/>
                  </a:cubicBezTo>
                  <a:cubicBezTo>
                    <a:pt x="58" y="18524"/>
                    <a:pt x="39" y="18486"/>
                    <a:pt x="39" y="18448"/>
                  </a:cubicBezTo>
                  <a:cubicBezTo>
                    <a:pt x="39" y="18372"/>
                    <a:pt x="39" y="18296"/>
                    <a:pt x="39" y="18238"/>
                  </a:cubicBezTo>
                  <a:cubicBezTo>
                    <a:pt x="39" y="18124"/>
                    <a:pt x="39" y="18010"/>
                    <a:pt x="58" y="17896"/>
                  </a:cubicBezTo>
                  <a:cubicBezTo>
                    <a:pt x="58" y="17801"/>
                    <a:pt x="77" y="17705"/>
                    <a:pt x="96" y="17610"/>
                  </a:cubicBezTo>
                  <a:cubicBezTo>
                    <a:pt x="115" y="17401"/>
                    <a:pt x="153" y="17153"/>
                    <a:pt x="172" y="16963"/>
                  </a:cubicBezTo>
                  <a:cubicBezTo>
                    <a:pt x="191" y="16753"/>
                    <a:pt x="210" y="16563"/>
                    <a:pt x="229" y="16354"/>
                  </a:cubicBezTo>
                  <a:cubicBezTo>
                    <a:pt x="248" y="16144"/>
                    <a:pt x="267" y="15935"/>
                    <a:pt x="305" y="15725"/>
                  </a:cubicBezTo>
                  <a:cubicBezTo>
                    <a:pt x="382" y="15230"/>
                    <a:pt x="458" y="14716"/>
                    <a:pt x="572" y="14221"/>
                  </a:cubicBezTo>
                  <a:cubicBezTo>
                    <a:pt x="629" y="13936"/>
                    <a:pt x="686" y="13669"/>
                    <a:pt x="743" y="13384"/>
                  </a:cubicBezTo>
                  <a:cubicBezTo>
                    <a:pt x="800" y="13117"/>
                    <a:pt x="876" y="12832"/>
                    <a:pt x="934" y="12546"/>
                  </a:cubicBezTo>
                  <a:cubicBezTo>
                    <a:pt x="1048" y="11994"/>
                    <a:pt x="1124" y="11423"/>
                    <a:pt x="1219" y="10852"/>
                  </a:cubicBezTo>
                  <a:cubicBezTo>
                    <a:pt x="1257" y="10642"/>
                    <a:pt x="1295" y="10433"/>
                    <a:pt x="1333" y="10223"/>
                  </a:cubicBezTo>
                  <a:cubicBezTo>
                    <a:pt x="1371" y="10033"/>
                    <a:pt x="1429" y="9843"/>
                    <a:pt x="1467" y="9633"/>
                  </a:cubicBezTo>
                  <a:cubicBezTo>
                    <a:pt x="1524" y="9214"/>
                    <a:pt x="1600" y="8777"/>
                    <a:pt x="1657" y="8358"/>
                  </a:cubicBezTo>
                  <a:cubicBezTo>
                    <a:pt x="1733" y="7844"/>
                    <a:pt x="1828" y="7330"/>
                    <a:pt x="1924" y="6835"/>
                  </a:cubicBezTo>
                  <a:cubicBezTo>
                    <a:pt x="1981" y="6549"/>
                    <a:pt x="2038" y="6264"/>
                    <a:pt x="2076" y="6016"/>
                  </a:cubicBezTo>
                  <a:cubicBezTo>
                    <a:pt x="2114" y="5750"/>
                    <a:pt x="2152" y="5502"/>
                    <a:pt x="2190" y="5236"/>
                  </a:cubicBezTo>
                  <a:cubicBezTo>
                    <a:pt x="2228" y="4969"/>
                    <a:pt x="2266" y="4722"/>
                    <a:pt x="2323" y="4455"/>
                  </a:cubicBezTo>
                  <a:cubicBezTo>
                    <a:pt x="2361" y="4169"/>
                    <a:pt x="2400" y="3903"/>
                    <a:pt x="2438" y="3617"/>
                  </a:cubicBezTo>
                  <a:cubicBezTo>
                    <a:pt x="2514" y="3065"/>
                    <a:pt x="2590" y="2513"/>
                    <a:pt x="2666" y="1961"/>
                  </a:cubicBezTo>
                  <a:cubicBezTo>
                    <a:pt x="2761" y="1295"/>
                    <a:pt x="2837" y="647"/>
                    <a:pt x="29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3"/>
            <p:cNvSpPr/>
            <p:nvPr/>
          </p:nvSpPr>
          <p:spPr>
            <a:xfrm>
              <a:off x="4730225" y="3889575"/>
              <a:ext cx="186600" cy="590675"/>
            </a:xfrm>
            <a:custGeom>
              <a:avLst/>
              <a:gdLst/>
              <a:ahLst/>
              <a:cxnLst/>
              <a:rect l="l" t="t" r="r" b="b"/>
              <a:pathLst>
                <a:path w="7464" h="23627" extrusionOk="0">
                  <a:moveTo>
                    <a:pt x="7463" y="1"/>
                  </a:moveTo>
                  <a:lnTo>
                    <a:pt x="7463" y="1"/>
                  </a:lnTo>
                  <a:cubicBezTo>
                    <a:pt x="7330" y="229"/>
                    <a:pt x="7197" y="439"/>
                    <a:pt x="7064" y="667"/>
                  </a:cubicBezTo>
                  <a:cubicBezTo>
                    <a:pt x="6930" y="876"/>
                    <a:pt x="6797" y="1067"/>
                    <a:pt x="6683" y="1276"/>
                  </a:cubicBezTo>
                  <a:cubicBezTo>
                    <a:pt x="6531" y="1524"/>
                    <a:pt x="6378" y="1771"/>
                    <a:pt x="6226" y="2000"/>
                  </a:cubicBezTo>
                  <a:cubicBezTo>
                    <a:pt x="6074" y="2247"/>
                    <a:pt x="5902" y="2476"/>
                    <a:pt x="5769" y="2723"/>
                  </a:cubicBezTo>
                  <a:cubicBezTo>
                    <a:pt x="5617" y="2971"/>
                    <a:pt x="5484" y="3237"/>
                    <a:pt x="5369" y="3504"/>
                  </a:cubicBezTo>
                  <a:cubicBezTo>
                    <a:pt x="5236" y="3770"/>
                    <a:pt x="5122" y="4056"/>
                    <a:pt x="5008" y="4322"/>
                  </a:cubicBezTo>
                  <a:cubicBezTo>
                    <a:pt x="4874" y="4589"/>
                    <a:pt x="4760" y="4855"/>
                    <a:pt x="4627" y="5122"/>
                  </a:cubicBezTo>
                  <a:cubicBezTo>
                    <a:pt x="4513" y="5388"/>
                    <a:pt x="4398" y="5655"/>
                    <a:pt x="4322" y="5921"/>
                  </a:cubicBezTo>
                  <a:lnTo>
                    <a:pt x="4284" y="6017"/>
                  </a:lnTo>
                  <a:cubicBezTo>
                    <a:pt x="4265" y="6055"/>
                    <a:pt x="4246" y="6093"/>
                    <a:pt x="4227" y="6150"/>
                  </a:cubicBezTo>
                  <a:lnTo>
                    <a:pt x="4208" y="6226"/>
                  </a:lnTo>
                  <a:lnTo>
                    <a:pt x="4132" y="6416"/>
                  </a:lnTo>
                  <a:cubicBezTo>
                    <a:pt x="4075" y="6550"/>
                    <a:pt x="4037" y="6683"/>
                    <a:pt x="3980" y="6816"/>
                  </a:cubicBezTo>
                  <a:cubicBezTo>
                    <a:pt x="3770" y="7368"/>
                    <a:pt x="3618" y="7920"/>
                    <a:pt x="3408" y="8453"/>
                  </a:cubicBezTo>
                  <a:cubicBezTo>
                    <a:pt x="3199" y="8987"/>
                    <a:pt x="2990" y="9539"/>
                    <a:pt x="2818" y="10091"/>
                  </a:cubicBezTo>
                  <a:cubicBezTo>
                    <a:pt x="2723" y="10357"/>
                    <a:pt x="2628" y="10605"/>
                    <a:pt x="2533" y="10909"/>
                  </a:cubicBezTo>
                  <a:cubicBezTo>
                    <a:pt x="2438" y="11214"/>
                    <a:pt x="2323" y="11557"/>
                    <a:pt x="2247" y="11823"/>
                  </a:cubicBezTo>
                  <a:cubicBezTo>
                    <a:pt x="2152" y="12109"/>
                    <a:pt x="2076" y="12413"/>
                    <a:pt x="2000" y="12699"/>
                  </a:cubicBezTo>
                  <a:cubicBezTo>
                    <a:pt x="1923" y="12984"/>
                    <a:pt x="1847" y="13270"/>
                    <a:pt x="1790" y="13537"/>
                  </a:cubicBezTo>
                  <a:cubicBezTo>
                    <a:pt x="1714" y="13822"/>
                    <a:pt x="1676" y="14070"/>
                    <a:pt x="1619" y="14374"/>
                  </a:cubicBezTo>
                  <a:cubicBezTo>
                    <a:pt x="1562" y="14679"/>
                    <a:pt x="1486" y="14983"/>
                    <a:pt x="1428" y="15269"/>
                  </a:cubicBezTo>
                  <a:cubicBezTo>
                    <a:pt x="1352" y="15574"/>
                    <a:pt x="1295" y="15859"/>
                    <a:pt x="1238" y="16164"/>
                  </a:cubicBezTo>
                  <a:cubicBezTo>
                    <a:pt x="1200" y="16297"/>
                    <a:pt x="1200" y="16411"/>
                    <a:pt x="1162" y="16564"/>
                  </a:cubicBezTo>
                  <a:cubicBezTo>
                    <a:pt x="1124" y="16716"/>
                    <a:pt x="1086" y="16887"/>
                    <a:pt x="1067" y="17040"/>
                  </a:cubicBezTo>
                  <a:cubicBezTo>
                    <a:pt x="934" y="17611"/>
                    <a:pt x="819" y="18182"/>
                    <a:pt x="743" y="18753"/>
                  </a:cubicBezTo>
                  <a:cubicBezTo>
                    <a:pt x="686" y="19172"/>
                    <a:pt x="610" y="19572"/>
                    <a:pt x="553" y="19971"/>
                  </a:cubicBezTo>
                  <a:lnTo>
                    <a:pt x="553" y="19952"/>
                  </a:lnTo>
                  <a:cubicBezTo>
                    <a:pt x="515" y="20238"/>
                    <a:pt x="477" y="20524"/>
                    <a:pt x="439" y="20809"/>
                  </a:cubicBezTo>
                  <a:cubicBezTo>
                    <a:pt x="381" y="21114"/>
                    <a:pt x="324" y="21418"/>
                    <a:pt x="286" y="21742"/>
                  </a:cubicBezTo>
                  <a:lnTo>
                    <a:pt x="229" y="22047"/>
                  </a:lnTo>
                  <a:cubicBezTo>
                    <a:pt x="191" y="22370"/>
                    <a:pt x="134" y="22694"/>
                    <a:pt x="77" y="23037"/>
                  </a:cubicBezTo>
                  <a:cubicBezTo>
                    <a:pt x="58" y="23189"/>
                    <a:pt x="39" y="23322"/>
                    <a:pt x="20" y="23474"/>
                  </a:cubicBezTo>
                  <a:cubicBezTo>
                    <a:pt x="1" y="23493"/>
                    <a:pt x="1" y="23531"/>
                    <a:pt x="1" y="23551"/>
                  </a:cubicBezTo>
                  <a:cubicBezTo>
                    <a:pt x="1" y="23570"/>
                    <a:pt x="1" y="23589"/>
                    <a:pt x="1" y="23627"/>
                  </a:cubicBezTo>
                  <a:lnTo>
                    <a:pt x="20" y="23627"/>
                  </a:lnTo>
                  <a:lnTo>
                    <a:pt x="20" y="23608"/>
                  </a:lnTo>
                  <a:cubicBezTo>
                    <a:pt x="39" y="23474"/>
                    <a:pt x="77" y="23341"/>
                    <a:pt x="96" y="23246"/>
                  </a:cubicBezTo>
                  <a:cubicBezTo>
                    <a:pt x="134" y="23132"/>
                    <a:pt x="153" y="23017"/>
                    <a:pt x="172" y="22903"/>
                  </a:cubicBezTo>
                  <a:cubicBezTo>
                    <a:pt x="229" y="22694"/>
                    <a:pt x="267" y="22484"/>
                    <a:pt x="324" y="22275"/>
                  </a:cubicBezTo>
                  <a:cubicBezTo>
                    <a:pt x="439" y="21818"/>
                    <a:pt x="553" y="21380"/>
                    <a:pt x="705" y="20923"/>
                  </a:cubicBezTo>
                  <a:cubicBezTo>
                    <a:pt x="857" y="20447"/>
                    <a:pt x="1010" y="19952"/>
                    <a:pt x="1162" y="19476"/>
                  </a:cubicBezTo>
                  <a:lnTo>
                    <a:pt x="1162" y="19457"/>
                  </a:lnTo>
                  <a:cubicBezTo>
                    <a:pt x="1238" y="19248"/>
                    <a:pt x="1295" y="19077"/>
                    <a:pt x="1371" y="18867"/>
                  </a:cubicBezTo>
                  <a:cubicBezTo>
                    <a:pt x="1467" y="18639"/>
                    <a:pt x="1543" y="18410"/>
                    <a:pt x="1619" y="18182"/>
                  </a:cubicBezTo>
                  <a:cubicBezTo>
                    <a:pt x="1752" y="17744"/>
                    <a:pt x="1885" y="17325"/>
                    <a:pt x="2000" y="16887"/>
                  </a:cubicBezTo>
                  <a:cubicBezTo>
                    <a:pt x="2114" y="16564"/>
                    <a:pt x="2228" y="16221"/>
                    <a:pt x="2323" y="15897"/>
                  </a:cubicBezTo>
                  <a:cubicBezTo>
                    <a:pt x="2476" y="15421"/>
                    <a:pt x="2628" y="14945"/>
                    <a:pt x="2761" y="14469"/>
                  </a:cubicBezTo>
                  <a:cubicBezTo>
                    <a:pt x="2837" y="14184"/>
                    <a:pt x="2894" y="13898"/>
                    <a:pt x="2990" y="13632"/>
                  </a:cubicBezTo>
                  <a:cubicBezTo>
                    <a:pt x="3047" y="13346"/>
                    <a:pt x="3142" y="13080"/>
                    <a:pt x="3218" y="12794"/>
                  </a:cubicBezTo>
                  <a:cubicBezTo>
                    <a:pt x="3389" y="12242"/>
                    <a:pt x="3561" y="11709"/>
                    <a:pt x="3732" y="11157"/>
                  </a:cubicBezTo>
                  <a:cubicBezTo>
                    <a:pt x="3846" y="10776"/>
                    <a:pt x="3980" y="10395"/>
                    <a:pt x="4132" y="10015"/>
                  </a:cubicBezTo>
                  <a:cubicBezTo>
                    <a:pt x="4322" y="9462"/>
                    <a:pt x="4532" y="8910"/>
                    <a:pt x="4741" y="8358"/>
                  </a:cubicBezTo>
                  <a:cubicBezTo>
                    <a:pt x="4855" y="8092"/>
                    <a:pt x="4950" y="7844"/>
                    <a:pt x="5046" y="7578"/>
                  </a:cubicBezTo>
                  <a:cubicBezTo>
                    <a:pt x="5160" y="7292"/>
                    <a:pt x="5274" y="7026"/>
                    <a:pt x="5388" y="6759"/>
                  </a:cubicBezTo>
                  <a:cubicBezTo>
                    <a:pt x="5503" y="6512"/>
                    <a:pt x="5617" y="6226"/>
                    <a:pt x="5731" y="5979"/>
                  </a:cubicBezTo>
                  <a:cubicBezTo>
                    <a:pt x="5826" y="5712"/>
                    <a:pt x="5940" y="5445"/>
                    <a:pt x="6055" y="5179"/>
                  </a:cubicBezTo>
                  <a:cubicBezTo>
                    <a:pt x="6169" y="4893"/>
                    <a:pt x="6264" y="4608"/>
                    <a:pt x="6359" y="4303"/>
                  </a:cubicBezTo>
                  <a:cubicBezTo>
                    <a:pt x="6416" y="4018"/>
                    <a:pt x="6512" y="3751"/>
                    <a:pt x="6588" y="3466"/>
                  </a:cubicBezTo>
                  <a:lnTo>
                    <a:pt x="6645" y="3275"/>
                  </a:lnTo>
                  <a:cubicBezTo>
                    <a:pt x="6740" y="3009"/>
                    <a:pt x="6854" y="2704"/>
                    <a:pt x="6930" y="2457"/>
                  </a:cubicBezTo>
                  <a:cubicBezTo>
                    <a:pt x="7007" y="2209"/>
                    <a:pt x="7064" y="1943"/>
                    <a:pt x="7121" y="1695"/>
                  </a:cubicBezTo>
                  <a:cubicBezTo>
                    <a:pt x="7235" y="1124"/>
                    <a:pt x="7349" y="572"/>
                    <a:pt x="7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3"/>
            <p:cNvSpPr/>
            <p:nvPr/>
          </p:nvSpPr>
          <p:spPr>
            <a:xfrm>
              <a:off x="4728325" y="3990000"/>
              <a:ext cx="306525" cy="503575"/>
            </a:xfrm>
            <a:custGeom>
              <a:avLst/>
              <a:gdLst/>
              <a:ahLst/>
              <a:cxnLst/>
              <a:rect l="l" t="t" r="r" b="b"/>
              <a:pathLst>
                <a:path w="12261" h="20143" extrusionOk="0">
                  <a:moveTo>
                    <a:pt x="12261" y="1"/>
                  </a:moveTo>
                  <a:lnTo>
                    <a:pt x="12261" y="1"/>
                  </a:lnTo>
                  <a:cubicBezTo>
                    <a:pt x="11633" y="515"/>
                    <a:pt x="10966" y="1029"/>
                    <a:pt x="10376" y="1581"/>
                  </a:cubicBezTo>
                  <a:cubicBezTo>
                    <a:pt x="10167" y="1790"/>
                    <a:pt x="9938" y="2000"/>
                    <a:pt x="9729" y="2209"/>
                  </a:cubicBezTo>
                  <a:cubicBezTo>
                    <a:pt x="9519" y="2399"/>
                    <a:pt x="9310" y="2609"/>
                    <a:pt x="9101" y="2818"/>
                  </a:cubicBezTo>
                  <a:cubicBezTo>
                    <a:pt x="8891" y="3028"/>
                    <a:pt x="8682" y="3237"/>
                    <a:pt x="8472" y="3447"/>
                  </a:cubicBezTo>
                  <a:cubicBezTo>
                    <a:pt x="8282" y="3656"/>
                    <a:pt x="8111" y="3846"/>
                    <a:pt x="7920" y="4113"/>
                  </a:cubicBezTo>
                  <a:cubicBezTo>
                    <a:pt x="7711" y="4360"/>
                    <a:pt x="7501" y="4646"/>
                    <a:pt x="7330" y="4893"/>
                  </a:cubicBezTo>
                  <a:cubicBezTo>
                    <a:pt x="7159" y="5141"/>
                    <a:pt x="6987" y="5388"/>
                    <a:pt x="6835" y="5636"/>
                  </a:cubicBezTo>
                  <a:cubicBezTo>
                    <a:pt x="6530" y="6131"/>
                    <a:pt x="6207" y="6607"/>
                    <a:pt x="5921" y="7102"/>
                  </a:cubicBezTo>
                  <a:cubicBezTo>
                    <a:pt x="5769" y="7349"/>
                    <a:pt x="5617" y="7616"/>
                    <a:pt x="5483" y="7863"/>
                  </a:cubicBezTo>
                  <a:cubicBezTo>
                    <a:pt x="5331" y="8111"/>
                    <a:pt x="5198" y="8358"/>
                    <a:pt x="5046" y="8625"/>
                  </a:cubicBezTo>
                  <a:cubicBezTo>
                    <a:pt x="4893" y="8891"/>
                    <a:pt x="4741" y="9177"/>
                    <a:pt x="4608" y="9424"/>
                  </a:cubicBezTo>
                  <a:cubicBezTo>
                    <a:pt x="4474" y="9691"/>
                    <a:pt x="4341" y="9938"/>
                    <a:pt x="4208" y="10205"/>
                  </a:cubicBezTo>
                  <a:cubicBezTo>
                    <a:pt x="4075" y="10491"/>
                    <a:pt x="3960" y="10776"/>
                    <a:pt x="3827" y="11043"/>
                  </a:cubicBezTo>
                  <a:cubicBezTo>
                    <a:pt x="3694" y="11309"/>
                    <a:pt x="3580" y="11557"/>
                    <a:pt x="3446" y="11823"/>
                  </a:cubicBezTo>
                  <a:cubicBezTo>
                    <a:pt x="3332" y="12090"/>
                    <a:pt x="3180" y="12375"/>
                    <a:pt x="3066" y="12604"/>
                  </a:cubicBezTo>
                  <a:cubicBezTo>
                    <a:pt x="2951" y="12851"/>
                    <a:pt x="2856" y="13061"/>
                    <a:pt x="2704" y="13327"/>
                  </a:cubicBezTo>
                  <a:cubicBezTo>
                    <a:pt x="2571" y="13575"/>
                    <a:pt x="2456" y="13841"/>
                    <a:pt x="2342" y="14089"/>
                  </a:cubicBezTo>
                  <a:cubicBezTo>
                    <a:pt x="2266" y="14222"/>
                    <a:pt x="2209" y="14355"/>
                    <a:pt x="2152" y="14508"/>
                  </a:cubicBezTo>
                  <a:cubicBezTo>
                    <a:pt x="2095" y="14660"/>
                    <a:pt x="2038" y="14793"/>
                    <a:pt x="1980" y="14926"/>
                  </a:cubicBezTo>
                  <a:cubicBezTo>
                    <a:pt x="1771" y="15459"/>
                    <a:pt x="1504" y="15973"/>
                    <a:pt x="1295" y="16526"/>
                  </a:cubicBezTo>
                  <a:cubicBezTo>
                    <a:pt x="1181" y="16792"/>
                    <a:pt x="1086" y="17059"/>
                    <a:pt x="990" y="17325"/>
                  </a:cubicBezTo>
                  <a:lnTo>
                    <a:pt x="667" y="18125"/>
                  </a:lnTo>
                  <a:cubicBezTo>
                    <a:pt x="572" y="18391"/>
                    <a:pt x="476" y="18620"/>
                    <a:pt x="381" y="18905"/>
                  </a:cubicBezTo>
                  <a:cubicBezTo>
                    <a:pt x="286" y="19191"/>
                    <a:pt x="210" y="19495"/>
                    <a:pt x="115" y="19781"/>
                  </a:cubicBezTo>
                  <a:cubicBezTo>
                    <a:pt x="96" y="19895"/>
                    <a:pt x="39" y="20009"/>
                    <a:pt x="1" y="20124"/>
                  </a:cubicBezTo>
                  <a:lnTo>
                    <a:pt x="1" y="20143"/>
                  </a:lnTo>
                  <a:cubicBezTo>
                    <a:pt x="39" y="20086"/>
                    <a:pt x="58" y="20029"/>
                    <a:pt x="77" y="19971"/>
                  </a:cubicBezTo>
                  <a:cubicBezTo>
                    <a:pt x="115" y="19914"/>
                    <a:pt x="134" y="19857"/>
                    <a:pt x="153" y="19781"/>
                  </a:cubicBezTo>
                  <a:cubicBezTo>
                    <a:pt x="210" y="19648"/>
                    <a:pt x="267" y="19495"/>
                    <a:pt x="324" y="19343"/>
                  </a:cubicBezTo>
                  <a:cubicBezTo>
                    <a:pt x="438" y="19077"/>
                    <a:pt x="553" y="18791"/>
                    <a:pt x="686" y="18525"/>
                  </a:cubicBezTo>
                  <a:cubicBezTo>
                    <a:pt x="762" y="18372"/>
                    <a:pt x="838" y="18220"/>
                    <a:pt x="933" y="18068"/>
                  </a:cubicBezTo>
                  <a:cubicBezTo>
                    <a:pt x="1086" y="17820"/>
                    <a:pt x="1219" y="17554"/>
                    <a:pt x="1371" y="17306"/>
                  </a:cubicBezTo>
                  <a:cubicBezTo>
                    <a:pt x="1524" y="17078"/>
                    <a:pt x="1657" y="16868"/>
                    <a:pt x="1828" y="16621"/>
                  </a:cubicBezTo>
                  <a:cubicBezTo>
                    <a:pt x="1980" y="16373"/>
                    <a:pt x="2171" y="16088"/>
                    <a:pt x="2342" y="15859"/>
                  </a:cubicBezTo>
                  <a:cubicBezTo>
                    <a:pt x="2494" y="15650"/>
                    <a:pt x="2666" y="15402"/>
                    <a:pt x="2837" y="15174"/>
                  </a:cubicBezTo>
                  <a:lnTo>
                    <a:pt x="2951" y="15022"/>
                  </a:lnTo>
                  <a:cubicBezTo>
                    <a:pt x="3123" y="14774"/>
                    <a:pt x="3294" y="14546"/>
                    <a:pt x="3446" y="14298"/>
                  </a:cubicBezTo>
                  <a:cubicBezTo>
                    <a:pt x="3599" y="14070"/>
                    <a:pt x="3751" y="13822"/>
                    <a:pt x="3922" y="13594"/>
                  </a:cubicBezTo>
                  <a:cubicBezTo>
                    <a:pt x="4246" y="13118"/>
                    <a:pt x="4570" y="12604"/>
                    <a:pt x="4874" y="12128"/>
                  </a:cubicBezTo>
                  <a:cubicBezTo>
                    <a:pt x="5198" y="11633"/>
                    <a:pt x="5483" y="11157"/>
                    <a:pt x="5807" y="10643"/>
                  </a:cubicBezTo>
                  <a:cubicBezTo>
                    <a:pt x="6112" y="10148"/>
                    <a:pt x="6454" y="9653"/>
                    <a:pt x="6759" y="9158"/>
                  </a:cubicBezTo>
                  <a:cubicBezTo>
                    <a:pt x="7064" y="8663"/>
                    <a:pt x="7387" y="8168"/>
                    <a:pt x="7711" y="7692"/>
                  </a:cubicBezTo>
                  <a:cubicBezTo>
                    <a:pt x="8015" y="7197"/>
                    <a:pt x="8320" y="6702"/>
                    <a:pt x="8644" y="6226"/>
                  </a:cubicBezTo>
                  <a:cubicBezTo>
                    <a:pt x="8796" y="5998"/>
                    <a:pt x="8967" y="5731"/>
                    <a:pt x="9120" y="5522"/>
                  </a:cubicBezTo>
                  <a:cubicBezTo>
                    <a:pt x="9291" y="5293"/>
                    <a:pt x="9424" y="5046"/>
                    <a:pt x="9577" y="4817"/>
                  </a:cubicBezTo>
                  <a:cubicBezTo>
                    <a:pt x="9881" y="4322"/>
                    <a:pt x="10186" y="3827"/>
                    <a:pt x="10471" y="3294"/>
                  </a:cubicBezTo>
                  <a:cubicBezTo>
                    <a:pt x="10586" y="3066"/>
                    <a:pt x="10719" y="2818"/>
                    <a:pt x="10833" y="2590"/>
                  </a:cubicBezTo>
                  <a:cubicBezTo>
                    <a:pt x="10947" y="2361"/>
                    <a:pt x="11042" y="2152"/>
                    <a:pt x="11157" y="1923"/>
                  </a:cubicBezTo>
                  <a:cubicBezTo>
                    <a:pt x="11499" y="1276"/>
                    <a:pt x="11880" y="648"/>
                    <a:pt x="122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3"/>
            <p:cNvSpPr/>
            <p:nvPr/>
          </p:nvSpPr>
          <p:spPr>
            <a:xfrm>
              <a:off x="4727850" y="4088525"/>
              <a:ext cx="331275" cy="399825"/>
            </a:xfrm>
            <a:custGeom>
              <a:avLst/>
              <a:gdLst/>
              <a:ahLst/>
              <a:cxnLst/>
              <a:rect l="l" t="t" r="r" b="b"/>
              <a:pathLst>
                <a:path w="13251" h="15993" extrusionOk="0">
                  <a:moveTo>
                    <a:pt x="13251" y="0"/>
                  </a:moveTo>
                  <a:cubicBezTo>
                    <a:pt x="13118" y="77"/>
                    <a:pt x="12984" y="134"/>
                    <a:pt x="12851" y="210"/>
                  </a:cubicBezTo>
                  <a:cubicBezTo>
                    <a:pt x="12756" y="267"/>
                    <a:pt x="12661" y="343"/>
                    <a:pt x="12546" y="400"/>
                  </a:cubicBezTo>
                  <a:cubicBezTo>
                    <a:pt x="12356" y="553"/>
                    <a:pt x="12166" y="686"/>
                    <a:pt x="11994" y="838"/>
                  </a:cubicBezTo>
                  <a:lnTo>
                    <a:pt x="11252" y="1390"/>
                  </a:lnTo>
                  <a:cubicBezTo>
                    <a:pt x="11023" y="1581"/>
                    <a:pt x="10776" y="1752"/>
                    <a:pt x="10547" y="1923"/>
                  </a:cubicBezTo>
                  <a:cubicBezTo>
                    <a:pt x="10319" y="2095"/>
                    <a:pt x="10110" y="2285"/>
                    <a:pt x="9900" y="2475"/>
                  </a:cubicBezTo>
                  <a:cubicBezTo>
                    <a:pt x="9672" y="2666"/>
                    <a:pt x="9462" y="2875"/>
                    <a:pt x="9234" y="3085"/>
                  </a:cubicBezTo>
                  <a:cubicBezTo>
                    <a:pt x="8815" y="3446"/>
                    <a:pt x="8434" y="3846"/>
                    <a:pt x="8053" y="4265"/>
                  </a:cubicBezTo>
                  <a:cubicBezTo>
                    <a:pt x="7844" y="4512"/>
                    <a:pt x="7673" y="4741"/>
                    <a:pt x="7482" y="4988"/>
                  </a:cubicBezTo>
                  <a:cubicBezTo>
                    <a:pt x="7292" y="5236"/>
                    <a:pt x="7102" y="5483"/>
                    <a:pt x="6930" y="5731"/>
                  </a:cubicBezTo>
                  <a:cubicBezTo>
                    <a:pt x="6588" y="6188"/>
                    <a:pt x="6245" y="6645"/>
                    <a:pt x="5921" y="7102"/>
                  </a:cubicBezTo>
                  <a:lnTo>
                    <a:pt x="5750" y="7311"/>
                  </a:lnTo>
                  <a:cubicBezTo>
                    <a:pt x="5388" y="7787"/>
                    <a:pt x="5007" y="8263"/>
                    <a:pt x="4665" y="8739"/>
                  </a:cubicBezTo>
                  <a:cubicBezTo>
                    <a:pt x="4341" y="9215"/>
                    <a:pt x="4017" y="9691"/>
                    <a:pt x="3694" y="10167"/>
                  </a:cubicBezTo>
                  <a:cubicBezTo>
                    <a:pt x="3027" y="11100"/>
                    <a:pt x="2380" y="12051"/>
                    <a:pt x="1790" y="13041"/>
                  </a:cubicBezTo>
                  <a:cubicBezTo>
                    <a:pt x="1638" y="13289"/>
                    <a:pt x="1485" y="13536"/>
                    <a:pt x="1333" y="13765"/>
                  </a:cubicBezTo>
                  <a:cubicBezTo>
                    <a:pt x="1257" y="13898"/>
                    <a:pt x="1181" y="14031"/>
                    <a:pt x="1105" y="14165"/>
                  </a:cubicBezTo>
                  <a:cubicBezTo>
                    <a:pt x="1029" y="14279"/>
                    <a:pt x="952" y="14412"/>
                    <a:pt x="876" y="14545"/>
                  </a:cubicBezTo>
                  <a:cubicBezTo>
                    <a:pt x="724" y="14793"/>
                    <a:pt x="572" y="15021"/>
                    <a:pt x="419" y="15269"/>
                  </a:cubicBezTo>
                  <a:cubicBezTo>
                    <a:pt x="286" y="15497"/>
                    <a:pt x="134" y="15745"/>
                    <a:pt x="0" y="15973"/>
                  </a:cubicBezTo>
                  <a:lnTo>
                    <a:pt x="0" y="15992"/>
                  </a:lnTo>
                  <a:cubicBezTo>
                    <a:pt x="134" y="15821"/>
                    <a:pt x="248" y="15650"/>
                    <a:pt x="381" y="15478"/>
                  </a:cubicBezTo>
                  <a:cubicBezTo>
                    <a:pt x="667" y="15079"/>
                    <a:pt x="990" y="14717"/>
                    <a:pt x="1295" y="14355"/>
                  </a:cubicBezTo>
                  <a:cubicBezTo>
                    <a:pt x="1447" y="14184"/>
                    <a:pt x="1619" y="14012"/>
                    <a:pt x="1771" y="13841"/>
                  </a:cubicBezTo>
                  <a:cubicBezTo>
                    <a:pt x="1942" y="13670"/>
                    <a:pt x="2095" y="13517"/>
                    <a:pt x="2247" y="13346"/>
                  </a:cubicBezTo>
                  <a:cubicBezTo>
                    <a:pt x="2666" y="12908"/>
                    <a:pt x="3104" y="12470"/>
                    <a:pt x="3503" y="12051"/>
                  </a:cubicBezTo>
                  <a:cubicBezTo>
                    <a:pt x="3903" y="11633"/>
                    <a:pt x="4265" y="11195"/>
                    <a:pt x="4646" y="10776"/>
                  </a:cubicBezTo>
                  <a:cubicBezTo>
                    <a:pt x="4836" y="10547"/>
                    <a:pt x="5026" y="10338"/>
                    <a:pt x="5217" y="10110"/>
                  </a:cubicBezTo>
                  <a:lnTo>
                    <a:pt x="5769" y="9424"/>
                  </a:lnTo>
                  <a:cubicBezTo>
                    <a:pt x="5940" y="9196"/>
                    <a:pt x="6131" y="8986"/>
                    <a:pt x="6321" y="8758"/>
                  </a:cubicBezTo>
                  <a:lnTo>
                    <a:pt x="6873" y="8111"/>
                  </a:lnTo>
                  <a:cubicBezTo>
                    <a:pt x="7083" y="7882"/>
                    <a:pt x="7273" y="7654"/>
                    <a:pt x="7444" y="7406"/>
                  </a:cubicBezTo>
                  <a:cubicBezTo>
                    <a:pt x="7635" y="7178"/>
                    <a:pt x="7806" y="6949"/>
                    <a:pt x="7996" y="6721"/>
                  </a:cubicBezTo>
                  <a:cubicBezTo>
                    <a:pt x="8358" y="6264"/>
                    <a:pt x="8701" y="5845"/>
                    <a:pt x="9101" y="5407"/>
                  </a:cubicBezTo>
                  <a:cubicBezTo>
                    <a:pt x="9519" y="4950"/>
                    <a:pt x="9938" y="4474"/>
                    <a:pt x="10300" y="4037"/>
                  </a:cubicBezTo>
                  <a:cubicBezTo>
                    <a:pt x="10681" y="3599"/>
                    <a:pt x="11004" y="3123"/>
                    <a:pt x="11347" y="2666"/>
                  </a:cubicBezTo>
                  <a:cubicBezTo>
                    <a:pt x="11499" y="2475"/>
                    <a:pt x="11652" y="2285"/>
                    <a:pt x="11785" y="2095"/>
                  </a:cubicBezTo>
                  <a:cubicBezTo>
                    <a:pt x="11937" y="1904"/>
                    <a:pt x="12070" y="1695"/>
                    <a:pt x="12204" y="1504"/>
                  </a:cubicBezTo>
                  <a:cubicBezTo>
                    <a:pt x="12451" y="1124"/>
                    <a:pt x="12680" y="724"/>
                    <a:pt x="12946" y="343"/>
                  </a:cubicBezTo>
                  <a:cubicBezTo>
                    <a:pt x="13041" y="229"/>
                    <a:pt x="13137" y="115"/>
                    <a:pt x="13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3"/>
            <p:cNvSpPr/>
            <p:nvPr/>
          </p:nvSpPr>
          <p:spPr>
            <a:xfrm>
              <a:off x="4730700" y="4175625"/>
              <a:ext cx="381250" cy="309400"/>
            </a:xfrm>
            <a:custGeom>
              <a:avLst/>
              <a:gdLst/>
              <a:ahLst/>
              <a:cxnLst/>
              <a:rect l="l" t="t" r="r" b="b"/>
              <a:pathLst>
                <a:path w="15250" h="12376" extrusionOk="0">
                  <a:moveTo>
                    <a:pt x="15250" y="0"/>
                  </a:moveTo>
                  <a:lnTo>
                    <a:pt x="14450" y="305"/>
                  </a:lnTo>
                  <a:cubicBezTo>
                    <a:pt x="14165" y="419"/>
                    <a:pt x="13898" y="495"/>
                    <a:pt x="13594" y="610"/>
                  </a:cubicBezTo>
                  <a:cubicBezTo>
                    <a:pt x="13289" y="743"/>
                    <a:pt x="13004" y="876"/>
                    <a:pt x="12718" y="1028"/>
                  </a:cubicBezTo>
                  <a:cubicBezTo>
                    <a:pt x="12166" y="1314"/>
                    <a:pt x="11671" y="1619"/>
                    <a:pt x="11138" y="1942"/>
                  </a:cubicBezTo>
                  <a:cubicBezTo>
                    <a:pt x="10624" y="2285"/>
                    <a:pt x="10053" y="2590"/>
                    <a:pt x="9577" y="2932"/>
                  </a:cubicBezTo>
                  <a:cubicBezTo>
                    <a:pt x="9101" y="3294"/>
                    <a:pt x="8663" y="3618"/>
                    <a:pt x="8168" y="3998"/>
                  </a:cubicBezTo>
                  <a:cubicBezTo>
                    <a:pt x="7692" y="4379"/>
                    <a:pt x="7216" y="4779"/>
                    <a:pt x="6778" y="5198"/>
                  </a:cubicBezTo>
                  <a:cubicBezTo>
                    <a:pt x="6569" y="5388"/>
                    <a:pt x="6359" y="5559"/>
                    <a:pt x="6131" y="5769"/>
                  </a:cubicBezTo>
                  <a:cubicBezTo>
                    <a:pt x="5921" y="5959"/>
                    <a:pt x="5712" y="6169"/>
                    <a:pt x="5503" y="6378"/>
                  </a:cubicBezTo>
                  <a:cubicBezTo>
                    <a:pt x="5084" y="6740"/>
                    <a:pt x="4665" y="7121"/>
                    <a:pt x="4265" y="7501"/>
                  </a:cubicBezTo>
                  <a:cubicBezTo>
                    <a:pt x="3884" y="7901"/>
                    <a:pt x="3561" y="8263"/>
                    <a:pt x="3161" y="8701"/>
                  </a:cubicBezTo>
                  <a:cubicBezTo>
                    <a:pt x="2761" y="9120"/>
                    <a:pt x="2342" y="9538"/>
                    <a:pt x="1962" y="9976"/>
                  </a:cubicBezTo>
                  <a:cubicBezTo>
                    <a:pt x="1562" y="10395"/>
                    <a:pt x="1200" y="10833"/>
                    <a:pt x="857" y="11290"/>
                  </a:cubicBezTo>
                  <a:lnTo>
                    <a:pt x="686" y="11518"/>
                  </a:lnTo>
                  <a:cubicBezTo>
                    <a:pt x="572" y="11671"/>
                    <a:pt x="439" y="11823"/>
                    <a:pt x="305" y="11994"/>
                  </a:cubicBezTo>
                  <a:lnTo>
                    <a:pt x="96" y="12242"/>
                  </a:lnTo>
                  <a:cubicBezTo>
                    <a:pt x="94" y="12244"/>
                    <a:pt x="92" y="12246"/>
                    <a:pt x="90" y="12248"/>
                  </a:cubicBezTo>
                  <a:lnTo>
                    <a:pt x="90" y="12248"/>
                  </a:lnTo>
                  <a:cubicBezTo>
                    <a:pt x="247" y="12091"/>
                    <a:pt x="417" y="11922"/>
                    <a:pt x="572" y="11785"/>
                  </a:cubicBezTo>
                  <a:cubicBezTo>
                    <a:pt x="743" y="11614"/>
                    <a:pt x="895" y="11461"/>
                    <a:pt x="1067" y="11309"/>
                  </a:cubicBezTo>
                  <a:cubicBezTo>
                    <a:pt x="1581" y="10833"/>
                    <a:pt x="2133" y="10395"/>
                    <a:pt x="2723" y="10014"/>
                  </a:cubicBezTo>
                  <a:cubicBezTo>
                    <a:pt x="2952" y="9862"/>
                    <a:pt x="3199" y="9691"/>
                    <a:pt x="3428" y="9538"/>
                  </a:cubicBezTo>
                  <a:cubicBezTo>
                    <a:pt x="3675" y="9348"/>
                    <a:pt x="3922" y="9177"/>
                    <a:pt x="4151" y="8986"/>
                  </a:cubicBezTo>
                  <a:cubicBezTo>
                    <a:pt x="4627" y="8625"/>
                    <a:pt x="5065" y="8244"/>
                    <a:pt x="5541" y="7863"/>
                  </a:cubicBezTo>
                  <a:cubicBezTo>
                    <a:pt x="5998" y="7501"/>
                    <a:pt x="6512" y="7140"/>
                    <a:pt x="6988" y="6797"/>
                  </a:cubicBezTo>
                  <a:cubicBezTo>
                    <a:pt x="7464" y="6454"/>
                    <a:pt x="7920" y="6093"/>
                    <a:pt x="8415" y="5750"/>
                  </a:cubicBezTo>
                  <a:cubicBezTo>
                    <a:pt x="8910" y="5388"/>
                    <a:pt x="9405" y="5045"/>
                    <a:pt x="9900" y="4703"/>
                  </a:cubicBezTo>
                  <a:cubicBezTo>
                    <a:pt x="10395" y="4360"/>
                    <a:pt x="10871" y="3998"/>
                    <a:pt x="11328" y="3618"/>
                  </a:cubicBezTo>
                  <a:cubicBezTo>
                    <a:pt x="12242" y="2875"/>
                    <a:pt x="13004" y="1980"/>
                    <a:pt x="13841" y="1181"/>
                  </a:cubicBezTo>
                  <a:cubicBezTo>
                    <a:pt x="14070" y="990"/>
                    <a:pt x="14260" y="838"/>
                    <a:pt x="14508" y="629"/>
                  </a:cubicBezTo>
                  <a:cubicBezTo>
                    <a:pt x="14774" y="419"/>
                    <a:pt x="15003" y="210"/>
                    <a:pt x="15250" y="0"/>
                  </a:cubicBezTo>
                  <a:close/>
                  <a:moveTo>
                    <a:pt x="90" y="12248"/>
                  </a:moveTo>
                  <a:cubicBezTo>
                    <a:pt x="73" y="12265"/>
                    <a:pt x="56" y="12282"/>
                    <a:pt x="39" y="12299"/>
                  </a:cubicBezTo>
                  <a:lnTo>
                    <a:pt x="20" y="12337"/>
                  </a:lnTo>
                  <a:lnTo>
                    <a:pt x="20" y="12339"/>
                  </a:lnTo>
                  <a:lnTo>
                    <a:pt x="20" y="12339"/>
                  </a:lnTo>
                  <a:cubicBezTo>
                    <a:pt x="27" y="12326"/>
                    <a:pt x="35" y="12315"/>
                    <a:pt x="37" y="12315"/>
                  </a:cubicBezTo>
                  <a:cubicBezTo>
                    <a:pt x="38" y="12315"/>
                    <a:pt x="39" y="12316"/>
                    <a:pt x="39" y="12318"/>
                  </a:cubicBezTo>
                  <a:cubicBezTo>
                    <a:pt x="39" y="12301"/>
                    <a:pt x="70" y="12268"/>
                    <a:pt x="90" y="12248"/>
                  </a:cubicBezTo>
                  <a:close/>
                  <a:moveTo>
                    <a:pt x="20" y="12339"/>
                  </a:moveTo>
                  <a:lnTo>
                    <a:pt x="20" y="12339"/>
                  </a:lnTo>
                  <a:cubicBezTo>
                    <a:pt x="10" y="12356"/>
                    <a:pt x="1" y="12375"/>
                    <a:pt x="1" y="12375"/>
                  </a:cubicBezTo>
                  <a:lnTo>
                    <a:pt x="20" y="12356"/>
                  </a:lnTo>
                  <a:lnTo>
                    <a:pt x="20" y="1233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3"/>
            <p:cNvSpPr/>
            <p:nvPr/>
          </p:nvSpPr>
          <p:spPr>
            <a:xfrm>
              <a:off x="4735475" y="3944800"/>
              <a:ext cx="221325" cy="538775"/>
            </a:xfrm>
            <a:custGeom>
              <a:avLst/>
              <a:gdLst/>
              <a:ahLst/>
              <a:cxnLst/>
              <a:rect l="l" t="t" r="r" b="b"/>
              <a:pathLst>
                <a:path w="8853" h="21551" extrusionOk="0">
                  <a:moveTo>
                    <a:pt x="8853" y="0"/>
                  </a:moveTo>
                  <a:lnTo>
                    <a:pt x="8853" y="0"/>
                  </a:lnTo>
                  <a:cubicBezTo>
                    <a:pt x="8777" y="114"/>
                    <a:pt x="8700" y="229"/>
                    <a:pt x="8624" y="343"/>
                  </a:cubicBezTo>
                  <a:cubicBezTo>
                    <a:pt x="8548" y="438"/>
                    <a:pt x="8491" y="552"/>
                    <a:pt x="8434" y="666"/>
                  </a:cubicBezTo>
                  <a:cubicBezTo>
                    <a:pt x="8434" y="685"/>
                    <a:pt x="8396" y="723"/>
                    <a:pt x="8396" y="762"/>
                  </a:cubicBezTo>
                  <a:lnTo>
                    <a:pt x="8377" y="819"/>
                  </a:lnTo>
                  <a:lnTo>
                    <a:pt x="8320" y="971"/>
                  </a:lnTo>
                  <a:cubicBezTo>
                    <a:pt x="8262" y="1104"/>
                    <a:pt x="8224" y="1218"/>
                    <a:pt x="8186" y="1333"/>
                  </a:cubicBezTo>
                  <a:cubicBezTo>
                    <a:pt x="8129" y="1447"/>
                    <a:pt x="8072" y="1580"/>
                    <a:pt x="8034" y="1694"/>
                  </a:cubicBezTo>
                  <a:cubicBezTo>
                    <a:pt x="7996" y="1790"/>
                    <a:pt x="7958" y="1885"/>
                    <a:pt x="7901" y="1999"/>
                  </a:cubicBezTo>
                  <a:cubicBezTo>
                    <a:pt x="7844" y="2113"/>
                    <a:pt x="7787" y="2247"/>
                    <a:pt x="7748" y="2361"/>
                  </a:cubicBezTo>
                  <a:cubicBezTo>
                    <a:pt x="7691" y="2475"/>
                    <a:pt x="7634" y="2589"/>
                    <a:pt x="7577" y="2703"/>
                  </a:cubicBezTo>
                  <a:cubicBezTo>
                    <a:pt x="7463" y="2932"/>
                    <a:pt x="7349" y="3160"/>
                    <a:pt x="7234" y="3370"/>
                  </a:cubicBezTo>
                  <a:cubicBezTo>
                    <a:pt x="7139" y="3598"/>
                    <a:pt x="7044" y="3827"/>
                    <a:pt x="6930" y="4036"/>
                  </a:cubicBezTo>
                  <a:cubicBezTo>
                    <a:pt x="6835" y="4265"/>
                    <a:pt x="6739" y="4455"/>
                    <a:pt x="6625" y="4683"/>
                  </a:cubicBezTo>
                  <a:cubicBezTo>
                    <a:pt x="6530" y="4893"/>
                    <a:pt x="6416" y="5121"/>
                    <a:pt x="6302" y="5350"/>
                  </a:cubicBezTo>
                  <a:cubicBezTo>
                    <a:pt x="6187" y="5578"/>
                    <a:pt x="6073" y="5807"/>
                    <a:pt x="5978" y="6035"/>
                  </a:cubicBezTo>
                  <a:cubicBezTo>
                    <a:pt x="5864" y="6244"/>
                    <a:pt x="5769" y="6473"/>
                    <a:pt x="5673" y="6701"/>
                  </a:cubicBezTo>
                  <a:lnTo>
                    <a:pt x="5502" y="7063"/>
                  </a:lnTo>
                  <a:cubicBezTo>
                    <a:pt x="5464" y="7177"/>
                    <a:pt x="5407" y="7292"/>
                    <a:pt x="5350" y="7406"/>
                  </a:cubicBezTo>
                  <a:cubicBezTo>
                    <a:pt x="5121" y="7863"/>
                    <a:pt x="4893" y="8301"/>
                    <a:pt x="4664" y="8757"/>
                  </a:cubicBezTo>
                  <a:cubicBezTo>
                    <a:pt x="4569" y="8986"/>
                    <a:pt x="4455" y="9214"/>
                    <a:pt x="4360" y="9443"/>
                  </a:cubicBezTo>
                  <a:cubicBezTo>
                    <a:pt x="4246" y="9652"/>
                    <a:pt x="4150" y="9881"/>
                    <a:pt x="4036" y="10109"/>
                  </a:cubicBezTo>
                  <a:cubicBezTo>
                    <a:pt x="3922" y="10319"/>
                    <a:pt x="3827" y="10547"/>
                    <a:pt x="3731" y="10775"/>
                  </a:cubicBezTo>
                  <a:cubicBezTo>
                    <a:pt x="3617" y="11004"/>
                    <a:pt x="3522" y="11213"/>
                    <a:pt x="3427" y="11442"/>
                  </a:cubicBezTo>
                  <a:cubicBezTo>
                    <a:pt x="3217" y="11899"/>
                    <a:pt x="3046" y="12356"/>
                    <a:pt x="2856" y="12832"/>
                  </a:cubicBezTo>
                  <a:cubicBezTo>
                    <a:pt x="2780" y="13060"/>
                    <a:pt x="2703" y="13250"/>
                    <a:pt x="2608" y="13498"/>
                  </a:cubicBezTo>
                  <a:cubicBezTo>
                    <a:pt x="2532" y="13726"/>
                    <a:pt x="2437" y="13993"/>
                    <a:pt x="2342" y="14202"/>
                  </a:cubicBezTo>
                  <a:cubicBezTo>
                    <a:pt x="2247" y="14431"/>
                    <a:pt x="2170" y="14659"/>
                    <a:pt x="2094" y="14907"/>
                  </a:cubicBezTo>
                  <a:cubicBezTo>
                    <a:pt x="2018" y="15173"/>
                    <a:pt x="1942" y="15402"/>
                    <a:pt x="1847" y="15649"/>
                  </a:cubicBezTo>
                  <a:cubicBezTo>
                    <a:pt x="1771" y="15878"/>
                    <a:pt x="1675" y="16125"/>
                    <a:pt x="1599" y="16354"/>
                  </a:cubicBezTo>
                  <a:cubicBezTo>
                    <a:pt x="1523" y="16582"/>
                    <a:pt x="1447" y="16830"/>
                    <a:pt x="1371" y="17077"/>
                  </a:cubicBezTo>
                  <a:cubicBezTo>
                    <a:pt x="1180" y="17610"/>
                    <a:pt x="1009" y="18143"/>
                    <a:pt x="819" y="18695"/>
                  </a:cubicBezTo>
                  <a:cubicBezTo>
                    <a:pt x="666" y="19152"/>
                    <a:pt x="514" y="19590"/>
                    <a:pt x="362" y="20066"/>
                  </a:cubicBezTo>
                  <a:cubicBezTo>
                    <a:pt x="305" y="20313"/>
                    <a:pt x="248" y="20542"/>
                    <a:pt x="190" y="20789"/>
                  </a:cubicBezTo>
                  <a:cubicBezTo>
                    <a:pt x="184" y="20824"/>
                    <a:pt x="177" y="20859"/>
                    <a:pt x="170" y="20896"/>
                  </a:cubicBezTo>
                  <a:lnTo>
                    <a:pt x="170" y="20896"/>
                  </a:lnTo>
                  <a:cubicBezTo>
                    <a:pt x="176" y="20873"/>
                    <a:pt x="183" y="20850"/>
                    <a:pt x="190" y="20828"/>
                  </a:cubicBezTo>
                  <a:cubicBezTo>
                    <a:pt x="229" y="20599"/>
                    <a:pt x="305" y="20371"/>
                    <a:pt x="362" y="20142"/>
                  </a:cubicBezTo>
                  <a:cubicBezTo>
                    <a:pt x="381" y="20066"/>
                    <a:pt x="419" y="20009"/>
                    <a:pt x="438" y="19933"/>
                  </a:cubicBezTo>
                  <a:cubicBezTo>
                    <a:pt x="609" y="19476"/>
                    <a:pt x="781" y="19038"/>
                    <a:pt x="971" y="18562"/>
                  </a:cubicBezTo>
                  <a:cubicBezTo>
                    <a:pt x="1142" y="18086"/>
                    <a:pt x="1352" y="17629"/>
                    <a:pt x="1523" y="17153"/>
                  </a:cubicBezTo>
                  <a:cubicBezTo>
                    <a:pt x="1618" y="16925"/>
                    <a:pt x="1713" y="16677"/>
                    <a:pt x="1809" y="16449"/>
                  </a:cubicBezTo>
                  <a:cubicBezTo>
                    <a:pt x="1904" y="16220"/>
                    <a:pt x="1999" y="15992"/>
                    <a:pt x="2094" y="15763"/>
                  </a:cubicBezTo>
                  <a:cubicBezTo>
                    <a:pt x="2189" y="15516"/>
                    <a:pt x="2266" y="15268"/>
                    <a:pt x="2361" y="15040"/>
                  </a:cubicBezTo>
                  <a:cubicBezTo>
                    <a:pt x="2437" y="14812"/>
                    <a:pt x="2532" y="14583"/>
                    <a:pt x="2627" y="14355"/>
                  </a:cubicBezTo>
                  <a:cubicBezTo>
                    <a:pt x="2818" y="13898"/>
                    <a:pt x="3008" y="13479"/>
                    <a:pt x="3198" y="13022"/>
                  </a:cubicBezTo>
                  <a:cubicBezTo>
                    <a:pt x="3389" y="12546"/>
                    <a:pt x="3560" y="12070"/>
                    <a:pt x="3789" y="11632"/>
                  </a:cubicBezTo>
                  <a:cubicBezTo>
                    <a:pt x="3827" y="11518"/>
                    <a:pt x="3884" y="11423"/>
                    <a:pt x="3941" y="11309"/>
                  </a:cubicBezTo>
                  <a:lnTo>
                    <a:pt x="4093" y="10966"/>
                  </a:lnTo>
                  <a:cubicBezTo>
                    <a:pt x="4188" y="10737"/>
                    <a:pt x="4303" y="10509"/>
                    <a:pt x="4417" y="10300"/>
                  </a:cubicBezTo>
                  <a:lnTo>
                    <a:pt x="4740" y="9633"/>
                  </a:lnTo>
                  <a:cubicBezTo>
                    <a:pt x="4855" y="9405"/>
                    <a:pt x="4950" y="9176"/>
                    <a:pt x="5064" y="8967"/>
                  </a:cubicBezTo>
                  <a:cubicBezTo>
                    <a:pt x="5159" y="8738"/>
                    <a:pt x="5274" y="8510"/>
                    <a:pt x="5388" y="8282"/>
                  </a:cubicBezTo>
                  <a:cubicBezTo>
                    <a:pt x="5502" y="8053"/>
                    <a:pt x="5635" y="7825"/>
                    <a:pt x="5750" y="7596"/>
                  </a:cubicBezTo>
                  <a:cubicBezTo>
                    <a:pt x="5845" y="7387"/>
                    <a:pt x="5959" y="7120"/>
                    <a:pt x="6073" y="6911"/>
                  </a:cubicBezTo>
                  <a:cubicBezTo>
                    <a:pt x="6168" y="6682"/>
                    <a:pt x="6264" y="6454"/>
                    <a:pt x="6359" y="6225"/>
                  </a:cubicBezTo>
                  <a:cubicBezTo>
                    <a:pt x="6568" y="5769"/>
                    <a:pt x="6797" y="5331"/>
                    <a:pt x="7025" y="4874"/>
                  </a:cubicBezTo>
                  <a:cubicBezTo>
                    <a:pt x="7120" y="4664"/>
                    <a:pt x="7215" y="4455"/>
                    <a:pt x="7292" y="4226"/>
                  </a:cubicBezTo>
                  <a:cubicBezTo>
                    <a:pt x="7387" y="3998"/>
                    <a:pt x="7463" y="3770"/>
                    <a:pt x="7558" y="3541"/>
                  </a:cubicBezTo>
                  <a:cubicBezTo>
                    <a:pt x="7672" y="3313"/>
                    <a:pt x="7768" y="3084"/>
                    <a:pt x="7863" y="2856"/>
                  </a:cubicBezTo>
                  <a:cubicBezTo>
                    <a:pt x="7901" y="2722"/>
                    <a:pt x="7958" y="2627"/>
                    <a:pt x="7996" y="2494"/>
                  </a:cubicBezTo>
                  <a:cubicBezTo>
                    <a:pt x="8034" y="2342"/>
                    <a:pt x="8091" y="2208"/>
                    <a:pt x="8129" y="2113"/>
                  </a:cubicBezTo>
                  <a:cubicBezTo>
                    <a:pt x="8167" y="1999"/>
                    <a:pt x="8186" y="1923"/>
                    <a:pt x="8224" y="1790"/>
                  </a:cubicBezTo>
                  <a:cubicBezTo>
                    <a:pt x="8262" y="1656"/>
                    <a:pt x="8301" y="1542"/>
                    <a:pt x="8339" y="1428"/>
                  </a:cubicBezTo>
                  <a:cubicBezTo>
                    <a:pt x="8396" y="1180"/>
                    <a:pt x="8472" y="952"/>
                    <a:pt x="8529" y="704"/>
                  </a:cubicBezTo>
                  <a:lnTo>
                    <a:pt x="8586" y="533"/>
                  </a:lnTo>
                  <a:cubicBezTo>
                    <a:pt x="8605" y="476"/>
                    <a:pt x="8643" y="438"/>
                    <a:pt x="8662" y="381"/>
                  </a:cubicBezTo>
                  <a:cubicBezTo>
                    <a:pt x="8700" y="286"/>
                    <a:pt x="8757" y="209"/>
                    <a:pt x="8796" y="114"/>
                  </a:cubicBezTo>
                  <a:lnTo>
                    <a:pt x="8853" y="0"/>
                  </a:lnTo>
                  <a:close/>
                  <a:moveTo>
                    <a:pt x="170" y="20896"/>
                  </a:moveTo>
                  <a:cubicBezTo>
                    <a:pt x="145" y="20987"/>
                    <a:pt x="130" y="21075"/>
                    <a:pt x="114" y="21151"/>
                  </a:cubicBezTo>
                  <a:cubicBezTo>
                    <a:pt x="76" y="21265"/>
                    <a:pt x="38" y="21418"/>
                    <a:pt x="0" y="21551"/>
                  </a:cubicBezTo>
                  <a:lnTo>
                    <a:pt x="38" y="21532"/>
                  </a:lnTo>
                  <a:cubicBezTo>
                    <a:pt x="57" y="21399"/>
                    <a:pt x="95" y="21265"/>
                    <a:pt x="133" y="21132"/>
                  </a:cubicBezTo>
                  <a:cubicBezTo>
                    <a:pt x="145" y="21035"/>
                    <a:pt x="158" y="20962"/>
                    <a:pt x="170" y="20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3"/>
            <p:cNvSpPr/>
            <p:nvPr/>
          </p:nvSpPr>
          <p:spPr>
            <a:xfrm>
              <a:off x="4734500" y="4238925"/>
              <a:ext cx="392225" cy="242750"/>
            </a:xfrm>
            <a:custGeom>
              <a:avLst/>
              <a:gdLst/>
              <a:ahLst/>
              <a:cxnLst/>
              <a:rect l="l" t="t" r="r" b="b"/>
              <a:pathLst>
                <a:path w="15689" h="9710" extrusionOk="0">
                  <a:moveTo>
                    <a:pt x="15688" y="0"/>
                  </a:moveTo>
                  <a:lnTo>
                    <a:pt x="15688" y="0"/>
                  </a:lnTo>
                  <a:cubicBezTo>
                    <a:pt x="15460" y="58"/>
                    <a:pt x="15212" y="115"/>
                    <a:pt x="14984" y="172"/>
                  </a:cubicBezTo>
                  <a:cubicBezTo>
                    <a:pt x="14812" y="210"/>
                    <a:pt x="14641" y="267"/>
                    <a:pt x="14508" y="305"/>
                  </a:cubicBezTo>
                  <a:cubicBezTo>
                    <a:pt x="14375" y="343"/>
                    <a:pt x="14222" y="381"/>
                    <a:pt x="14089" y="438"/>
                  </a:cubicBezTo>
                  <a:cubicBezTo>
                    <a:pt x="13803" y="534"/>
                    <a:pt x="13499" y="667"/>
                    <a:pt x="13251" y="762"/>
                  </a:cubicBezTo>
                  <a:cubicBezTo>
                    <a:pt x="13004" y="876"/>
                    <a:pt x="12794" y="971"/>
                    <a:pt x="12509" y="1086"/>
                  </a:cubicBezTo>
                  <a:cubicBezTo>
                    <a:pt x="12223" y="1200"/>
                    <a:pt x="11938" y="1333"/>
                    <a:pt x="11671" y="1466"/>
                  </a:cubicBezTo>
                  <a:lnTo>
                    <a:pt x="11405" y="1600"/>
                  </a:lnTo>
                  <a:lnTo>
                    <a:pt x="11252" y="1657"/>
                  </a:lnTo>
                  <a:cubicBezTo>
                    <a:pt x="10719" y="1904"/>
                    <a:pt x="10167" y="2114"/>
                    <a:pt x="9653" y="2380"/>
                  </a:cubicBezTo>
                  <a:cubicBezTo>
                    <a:pt x="9406" y="2494"/>
                    <a:pt x="9139" y="2628"/>
                    <a:pt x="8892" y="2780"/>
                  </a:cubicBezTo>
                  <a:cubicBezTo>
                    <a:pt x="8644" y="2913"/>
                    <a:pt x="8397" y="3047"/>
                    <a:pt x="8168" y="3199"/>
                  </a:cubicBezTo>
                  <a:cubicBezTo>
                    <a:pt x="7921" y="3351"/>
                    <a:pt x="7692" y="3503"/>
                    <a:pt x="7445" y="3656"/>
                  </a:cubicBezTo>
                  <a:cubicBezTo>
                    <a:pt x="7216" y="3789"/>
                    <a:pt x="6969" y="3922"/>
                    <a:pt x="6740" y="4056"/>
                  </a:cubicBezTo>
                  <a:cubicBezTo>
                    <a:pt x="6245" y="4360"/>
                    <a:pt x="5769" y="4665"/>
                    <a:pt x="5313" y="5007"/>
                  </a:cubicBezTo>
                  <a:lnTo>
                    <a:pt x="4627" y="5521"/>
                  </a:lnTo>
                  <a:cubicBezTo>
                    <a:pt x="4418" y="5693"/>
                    <a:pt x="4208" y="5845"/>
                    <a:pt x="3980" y="6035"/>
                  </a:cubicBezTo>
                  <a:cubicBezTo>
                    <a:pt x="3751" y="6226"/>
                    <a:pt x="3523" y="6435"/>
                    <a:pt x="3333" y="6607"/>
                  </a:cubicBezTo>
                  <a:cubicBezTo>
                    <a:pt x="3123" y="6797"/>
                    <a:pt x="2952" y="6987"/>
                    <a:pt x="2742" y="7178"/>
                  </a:cubicBezTo>
                  <a:cubicBezTo>
                    <a:pt x="2590" y="7330"/>
                    <a:pt x="2419" y="7463"/>
                    <a:pt x="2247" y="7616"/>
                  </a:cubicBezTo>
                  <a:cubicBezTo>
                    <a:pt x="1867" y="7977"/>
                    <a:pt x="1467" y="8339"/>
                    <a:pt x="1067" y="8701"/>
                  </a:cubicBezTo>
                  <a:cubicBezTo>
                    <a:pt x="858" y="8872"/>
                    <a:pt x="667" y="9043"/>
                    <a:pt x="458" y="9234"/>
                  </a:cubicBezTo>
                  <a:cubicBezTo>
                    <a:pt x="287" y="9367"/>
                    <a:pt x="134" y="9538"/>
                    <a:pt x="1" y="9710"/>
                  </a:cubicBezTo>
                  <a:lnTo>
                    <a:pt x="20" y="9691"/>
                  </a:lnTo>
                  <a:lnTo>
                    <a:pt x="58" y="9653"/>
                  </a:lnTo>
                  <a:cubicBezTo>
                    <a:pt x="77" y="9634"/>
                    <a:pt x="96" y="9596"/>
                    <a:pt x="134" y="9577"/>
                  </a:cubicBezTo>
                  <a:cubicBezTo>
                    <a:pt x="306" y="9405"/>
                    <a:pt x="496" y="9272"/>
                    <a:pt x="686" y="9120"/>
                  </a:cubicBezTo>
                  <a:cubicBezTo>
                    <a:pt x="877" y="8967"/>
                    <a:pt x="1086" y="8815"/>
                    <a:pt x="1296" y="8682"/>
                  </a:cubicBezTo>
                  <a:cubicBezTo>
                    <a:pt x="1505" y="8529"/>
                    <a:pt x="1714" y="8396"/>
                    <a:pt x="1924" y="8244"/>
                  </a:cubicBezTo>
                  <a:lnTo>
                    <a:pt x="2495" y="7844"/>
                  </a:lnTo>
                  <a:cubicBezTo>
                    <a:pt x="2819" y="7635"/>
                    <a:pt x="3142" y="7425"/>
                    <a:pt x="3428" y="7216"/>
                  </a:cubicBezTo>
                  <a:cubicBezTo>
                    <a:pt x="3713" y="7006"/>
                    <a:pt x="4037" y="6778"/>
                    <a:pt x="4285" y="6607"/>
                  </a:cubicBezTo>
                  <a:cubicBezTo>
                    <a:pt x="4551" y="6435"/>
                    <a:pt x="4818" y="6264"/>
                    <a:pt x="5084" y="6093"/>
                  </a:cubicBezTo>
                  <a:lnTo>
                    <a:pt x="5789" y="5617"/>
                  </a:lnTo>
                  <a:cubicBezTo>
                    <a:pt x="6036" y="5464"/>
                    <a:pt x="6283" y="5312"/>
                    <a:pt x="6531" y="5160"/>
                  </a:cubicBezTo>
                  <a:cubicBezTo>
                    <a:pt x="7007" y="4874"/>
                    <a:pt x="7521" y="4627"/>
                    <a:pt x="8016" y="4379"/>
                  </a:cubicBezTo>
                  <a:cubicBezTo>
                    <a:pt x="8263" y="4246"/>
                    <a:pt x="8511" y="4094"/>
                    <a:pt x="8758" y="3960"/>
                  </a:cubicBezTo>
                  <a:cubicBezTo>
                    <a:pt x="9006" y="3808"/>
                    <a:pt x="9272" y="3694"/>
                    <a:pt x="9520" y="3561"/>
                  </a:cubicBezTo>
                  <a:cubicBezTo>
                    <a:pt x="10034" y="3313"/>
                    <a:pt x="10529" y="3047"/>
                    <a:pt x="11024" y="2799"/>
                  </a:cubicBezTo>
                  <a:cubicBezTo>
                    <a:pt x="11290" y="2685"/>
                    <a:pt x="11519" y="2552"/>
                    <a:pt x="11766" y="2418"/>
                  </a:cubicBezTo>
                  <a:cubicBezTo>
                    <a:pt x="12014" y="2266"/>
                    <a:pt x="12242" y="2114"/>
                    <a:pt x="12490" y="1961"/>
                  </a:cubicBezTo>
                  <a:cubicBezTo>
                    <a:pt x="12737" y="1790"/>
                    <a:pt x="13004" y="1638"/>
                    <a:pt x="13232" y="1485"/>
                  </a:cubicBezTo>
                  <a:cubicBezTo>
                    <a:pt x="13461" y="1333"/>
                    <a:pt x="13689" y="1181"/>
                    <a:pt x="13918" y="1029"/>
                  </a:cubicBezTo>
                  <a:lnTo>
                    <a:pt x="13880" y="1029"/>
                  </a:lnTo>
                  <a:lnTo>
                    <a:pt x="14165" y="857"/>
                  </a:lnTo>
                  <a:cubicBezTo>
                    <a:pt x="14375" y="705"/>
                    <a:pt x="14584" y="572"/>
                    <a:pt x="14831" y="457"/>
                  </a:cubicBezTo>
                  <a:cubicBezTo>
                    <a:pt x="15117" y="286"/>
                    <a:pt x="15403" y="153"/>
                    <a:pt x="156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3"/>
            <p:cNvSpPr/>
            <p:nvPr/>
          </p:nvSpPr>
          <p:spPr>
            <a:xfrm>
              <a:off x="4736425" y="4309375"/>
              <a:ext cx="356500" cy="176125"/>
            </a:xfrm>
            <a:custGeom>
              <a:avLst/>
              <a:gdLst/>
              <a:ahLst/>
              <a:cxnLst/>
              <a:rect l="l" t="t" r="r" b="b"/>
              <a:pathLst>
                <a:path w="14260" h="7045" extrusionOk="0">
                  <a:moveTo>
                    <a:pt x="14259" y="0"/>
                  </a:moveTo>
                  <a:cubicBezTo>
                    <a:pt x="14145" y="19"/>
                    <a:pt x="14012" y="57"/>
                    <a:pt x="13898" y="95"/>
                  </a:cubicBezTo>
                  <a:lnTo>
                    <a:pt x="13555" y="229"/>
                  </a:lnTo>
                  <a:lnTo>
                    <a:pt x="13155" y="362"/>
                  </a:lnTo>
                  <a:cubicBezTo>
                    <a:pt x="13041" y="400"/>
                    <a:pt x="12927" y="438"/>
                    <a:pt x="12832" y="476"/>
                  </a:cubicBezTo>
                  <a:lnTo>
                    <a:pt x="12261" y="628"/>
                  </a:lnTo>
                  <a:cubicBezTo>
                    <a:pt x="12032" y="704"/>
                    <a:pt x="11842" y="762"/>
                    <a:pt x="11594" y="857"/>
                  </a:cubicBezTo>
                  <a:cubicBezTo>
                    <a:pt x="11347" y="952"/>
                    <a:pt x="11080" y="1047"/>
                    <a:pt x="10833" y="1142"/>
                  </a:cubicBezTo>
                  <a:cubicBezTo>
                    <a:pt x="10604" y="1238"/>
                    <a:pt x="10357" y="1314"/>
                    <a:pt x="10128" y="1409"/>
                  </a:cubicBezTo>
                  <a:cubicBezTo>
                    <a:pt x="9900" y="1485"/>
                    <a:pt x="9690" y="1561"/>
                    <a:pt x="9443" y="1637"/>
                  </a:cubicBezTo>
                  <a:lnTo>
                    <a:pt x="8681" y="1885"/>
                  </a:lnTo>
                  <a:cubicBezTo>
                    <a:pt x="8434" y="1961"/>
                    <a:pt x="8205" y="2056"/>
                    <a:pt x="7958" y="2151"/>
                  </a:cubicBezTo>
                  <a:cubicBezTo>
                    <a:pt x="7844" y="2189"/>
                    <a:pt x="7749" y="2228"/>
                    <a:pt x="7634" y="2285"/>
                  </a:cubicBezTo>
                  <a:lnTo>
                    <a:pt x="7311" y="2437"/>
                  </a:lnTo>
                  <a:cubicBezTo>
                    <a:pt x="7082" y="2551"/>
                    <a:pt x="6835" y="2665"/>
                    <a:pt x="6606" y="2799"/>
                  </a:cubicBezTo>
                  <a:cubicBezTo>
                    <a:pt x="6187" y="3027"/>
                    <a:pt x="5769" y="3256"/>
                    <a:pt x="5350" y="3503"/>
                  </a:cubicBezTo>
                  <a:cubicBezTo>
                    <a:pt x="5140" y="3617"/>
                    <a:pt x="4912" y="3732"/>
                    <a:pt x="4702" y="3846"/>
                  </a:cubicBezTo>
                  <a:cubicBezTo>
                    <a:pt x="4493" y="3960"/>
                    <a:pt x="4303" y="4093"/>
                    <a:pt x="4112" y="4226"/>
                  </a:cubicBezTo>
                  <a:lnTo>
                    <a:pt x="4131" y="4226"/>
                  </a:lnTo>
                  <a:cubicBezTo>
                    <a:pt x="3979" y="4322"/>
                    <a:pt x="3865" y="4417"/>
                    <a:pt x="3713" y="4512"/>
                  </a:cubicBezTo>
                  <a:cubicBezTo>
                    <a:pt x="3560" y="4607"/>
                    <a:pt x="3408" y="4683"/>
                    <a:pt x="3256" y="4779"/>
                  </a:cubicBezTo>
                  <a:cubicBezTo>
                    <a:pt x="2932" y="4969"/>
                    <a:pt x="2608" y="5178"/>
                    <a:pt x="2304" y="5388"/>
                  </a:cubicBezTo>
                  <a:cubicBezTo>
                    <a:pt x="1904" y="5635"/>
                    <a:pt x="1504" y="5902"/>
                    <a:pt x="1123" y="6168"/>
                  </a:cubicBezTo>
                  <a:cubicBezTo>
                    <a:pt x="933" y="6302"/>
                    <a:pt x="724" y="6435"/>
                    <a:pt x="552" y="6587"/>
                  </a:cubicBezTo>
                  <a:lnTo>
                    <a:pt x="248" y="6797"/>
                  </a:lnTo>
                  <a:lnTo>
                    <a:pt x="95" y="6930"/>
                  </a:lnTo>
                  <a:cubicBezTo>
                    <a:pt x="57" y="6949"/>
                    <a:pt x="38" y="6987"/>
                    <a:pt x="19" y="7006"/>
                  </a:cubicBezTo>
                  <a:cubicBezTo>
                    <a:pt x="32" y="6993"/>
                    <a:pt x="45" y="6981"/>
                    <a:pt x="57" y="6968"/>
                  </a:cubicBezTo>
                  <a:cubicBezTo>
                    <a:pt x="171" y="6854"/>
                    <a:pt x="305" y="6759"/>
                    <a:pt x="438" y="6682"/>
                  </a:cubicBezTo>
                  <a:lnTo>
                    <a:pt x="781" y="6435"/>
                  </a:lnTo>
                  <a:cubicBezTo>
                    <a:pt x="1561" y="5940"/>
                    <a:pt x="2361" y="5483"/>
                    <a:pt x="3199" y="5064"/>
                  </a:cubicBezTo>
                  <a:cubicBezTo>
                    <a:pt x="3465" y="4950"/>
                    <a:pt x="3732" y="4836"/>
                    <a:pt x="3998" y="4702"/>
                  </a:cubicBezTo>
                  <a:cubicBezTo>
                    <a:pt x="4246" y="4569"/>
                    <a:pt x="4512" y="4436"/>
                    <a:pt x="4779" y="4303"/>
                  </a:cubicBezTo>
                  <a:cubicBezTo>
                    <a:pt x="4988" y="4207"/>
                    <a:pt x="5197" y="4112"/>
                    <a:pt x="5407" y="4017"/>
                  </a:cubicBezTo>
                  <a:cubicBezTo>
                    <a:pt x="5635" y="3941"/>
                    <a:pt x="5845" y="3846"/>
                    <a:pt x="6054" y="3732"/>
                  </a:cubicBezTo>
                  <a:cubicBezTo>
                    <a:pt x="6511" y="3541"/>
                    <a:pt x="6949" y="3332"/>
                    <a:pt x="7406" y="3141"/>
                  </a:cubicBezTo>
                  <a:cubicBezTo>
                    <a:pt x="7863" y="2970"/>
                    <a:pt x="8320" y="2761"/>
                    <a:pt x="8796" y="2589"/>
                  </a:cubicBezTo>
                  <a:cubicBezTo>
                    <a:pt x="9253" y="2418"/>
                    <a:pt x="9748" y="2285"/>
                    <a:pt x="10204" y="2075"/>
                  </a:cubicBezTo>
                  <a:cubicBezTo>
                    <a:pt x="10433" y="1980"/>
                    <a:pt x="10661" y="1904"/>
                    <a:pt x="10890" y="1771"/>
                  </a:cubicBezTo>
                  <a:cubicBezTo>
                    <a:pt x="11137" y="1656"/>
                    <a:pt x="11366" y="1542"/>
                    <a:pt x="11613" y="1409"/>
                  </a:cubicBezTo>
                  <a:cubicBezTo>
                    <a:pt x="11804" y="1314"/>
                    <a:pt x="11975" y="1219"/>
                    <a:pt x="12222" y="1104"/>
                  </a:cubicBezTo>
                  <a:cubicBezTo>
                    <a:pt x="12451" y="1009"/>
                    <a:pt x="12698" y="876"/>
                    <a:pt x="12927" y="762"/>
                  </a:cubicBezTo>
                  <a:cubicBezTo>
                    <a:pt x="13136" y="666"/>
                    <a:pt x="13327" y="552"/>
                    <a:pt x="13536" y="419"/>
                  </a:cubicBezTo>
                  <a:cubicBezTo>
                    <a:pt x="13745" y="305"/>
                    <a:pt x="13936" y="152"/>
                    <a:pt x="14164" y="38"/>
                  </a:cubicBezTo>
                  <a:lnTo>
                    <a:pt x="14259" y="0"/>
                  </a:lnTo>
                  <a:close/>
                  <a:moveTo>
                    <a:pt x="19" y="7007"/>
                  </a:moveTo>
                  <a:cubicBezTo>
                    <a:pt x="12" y="7013"/>
                    <a:pt x="6" y="7019"/>
                    <a:pt x="0" y="7025"/>
                  </a:cubicBezTo>
                  <a:lnTo>
                    <a:pt x="0" y="7044"/>
                  </a:lnTo>
                  <a:cubicBezTo>
                    <a:pt x="0" y="7025"/>
                    <a:pt x="0" y="7025"/>
                    <a:pt x="19" y="700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3"/>
            <p:cNvSpPr/>
            <p:nvPr/>
          </p:nvSpPr>
          <p:spPr>
            <a:xfrm>
              <a:off x="4717375" y="4414075"/>
              <a:ext cx="386025" cy="75225"/>
            </a:xfrm>
            <a:custGeom>
              <a:avLst/>
              <a:gdLst/>
              <a:ahLst/>
              <a:cxnLst/>
              <a:rect l="l" t="t" r="r" b="b"/>
              <a:pathLst>
                <a:path w="15441" h="3009" extrusionOk="0">
                  <a:moveTo>
                    <a:pt x="15021" y="0"/>
                  </a:moveTo>
                  <a:cubicBezTo>
                    <a:pt x="14907" y="19"/>
                    <a:pt x="14774" y="19"/>
                    <a:pt x="14641" y="19"/>
                  </a:cubicBezTo>
                  <a:cubicBezTo>
                    <a:pt x="14317" y="38"/>
                    <a:pt x="13974" y="58"/>
                    <a:pt x="13651" y="77"/>
                  </a:cubicBezTo>
                  <a:cubicBezTo>
                    <a:pt x="13327" y="96"/>
                    <a:pt x="13003" y="96"/>
                    <a:pt x="12680" y="115"/>
                  </a:cubicBezTo>
                  <a:cubicBezTo>
                    <a:pt x="11994" y="172"/>
                    <a:pt x="11309" y="229"/>
                    <a:pt x="10643" y="286"/>
                  </a:cubicBezTo>
                  <a:cubicBezTo>
                    <a:pt x="10319" y="305"/>
                    <a:pt x="10034" y="343"/>
                    <a:pt x="9691" y="381"/>
                  </a:cubicBezTo>
                  <a:cubicBezTo>
                    <a:pt x="9329" y="438"/>
                    <a:pt x="9006" y="514"/>
                    <a:pt x="8663" y="572"/>
                  </a:cubicBezTo>
                  <a:cubicBezTo>
                    <a:pt x="8035" y="705"/>
                    <a:pt x="7406" y="819"/>
                    <a:pt x="6778" y="971"/>
                  </a:cubicBezTo>
                  <a:cubicBezTo>
                    <a:pt x="6150" y="1124"/>
                    <a:pt x="5503" y="1295"/>
                    <a:pt x="4893" y="1447"/>
                  </a:cubicBezTo>
                  <a:cubicBezTo>
                    <a:pt x="4284" y="1619"/>
                    <a:pt x="3694" y="1809"/>
                    <a:pt x="3085" y="1961"/>
                  </a:cubicBezTo>
                  <a:cubicBezTo>
                    <a:pt x="2761" y="2037"/>
                    <a:pt x="2457" y="2114"/>
                    <a:pt x="2133" y="2190"/>
                  </a:cubicBezTo>
                  <a:cubicBezTo>
                    <a:pt x="1847" y="2266"/>
                    <a:pt x="1562" y="2361"/>
                    <a:pt x="1295" y="2475"/>
                  </a:cubicBezTo>
                  <a:cubicBezTo>
                    <a:pt x="1010" y="2590"/>
                    <a:pt x="743" y="2704"/>
                    <a:pt x="458" y="2818"/>
                  </a:cubicBezTo>
                  <a:cubicBezTo>
                    <a:pt x="305" y="2856"/>
                    <a:pt x="172" y="2913"/>
                    <a:pt x="39" y="2989"/>
                  </a:cubicBezTo>
                  <a:lnTo>
                    <a:pt x="22" y="3006"/>
                  </a:lnTo>
                  <a:lnTo>
                    <a:pt x="22" y="3006"/>
                  </a:lnTo>
                  <a:cubicBezTo>
                    <a:pt x="47" y="3001"/>
                    <a:pt x="62" y="2985"/>
                    <a:pt x="77" y="2970"/>
                  </a:cubicBezTo>
                  <a:lnTo>
                    <a:pt x="229" y="2932"/>
                  </a:lnTo>
                  <a:cubicBezTo>
                    <a:pt x="477" y="2837"/>
                    <a:pt x="743" y="2761"/>
                    <a:pt x="1010" y="2685"/>
                  </a:cubicBezTo>
                  <a:cubicBezTo>
                    <a:pt x="1276" y="2609"/>
                    <a:pt x="1562" y="2551"/>
                    <a:pt x="1847" y="2494"/>
                  </a:cubicBezTo>
                  <a:cubicBezTo>
                    <a:pt x="2437" y="2418"/>
                    <a:pt x="3047" y="2399"/>
                    <a:pt x="3637" y="2342"/>
                  </a:cubicBezTo>
                  <a:cubicBezTo>
                    <a:pt x="3980" y="2304"/>
                    <a:pt x="4303" y="2266"/>
                    <a:pt x="4627" y="2209"/>
                  </a:cubicBezTo>
                  <a:lnTo>
                    <a:pt x="5617" y="2095"/>
                  </a:lnTo>
                  <a:cubicBezTo>
                    <a:pt x="5959" y="2057"/>
                    <a:pt x="6321" y="2018"/>
                    <a:pt x="6626" y="1980"/>
                  </a:cubicBezTo>
                  <a:cubicBezTo>
                    <a:pt x="6911" y="1923"/>
                    <a:pt x="7197" y="1866"/>
                    <a:pt x="7521" y="1828"/>
                  </a:cubicBezTo>
                  <a:cubicBezTo>
                    <a:pt x="7844" y="1790"/>
                    <a:pt x="8149" y="1752"/>
                    <a:pt x="8492" y="1714"/>
                  </a:cubicBezTo>
                  <a:cubicBezTo>
                    <a:pt x="8853" y="1657"/>
                    <a:pt x="9177" y="1600"/>
                    <a:pt x="9520" y="1523"/>
                  </a:cubicBezTo>
                  <a:lnTo>
                    <a:pt x="10529" y="1314"/>
                  </a:lnTo>
                  <a:cubicBezTo>
                    <a:pt x="10852" y="1257"/>
                    <a:pt x="11195" y="1200"/>
                    <a:pt x="11480" y="1143"/>
                  </a:cubicBezTo>
                  <a:cubicBezTo>
                    <a:pt x="11785" y="1086"/>
                    <a:pt x="12052" y="1009"/>
                    <a:pt x="12375" y="933"/>
                  </a:cubicBezTo>
                  <a:cubicBezTo>
                    <a:pt x="12680" y="838"/>
                    <a:pt x="13003" y="762"/>
                    <a:pt x="13327" y="667"/>
                  </a:cubicBezTo>
                  <a:cubicBezTo>
                    <a:pt x="13632" y="591"/>
                    <a:pt x="13974" y="476"/>
                    <a:pt x="14241" y="400"/>
                  </a:cubicBezTo>
                  <a:cubicBezTo>
                    <a:pt x="14527" y="305"/>
                    <a:pt x="14812" y="191"/>
                    <a:pt x="15098" y="96"/>
                  </a:cubicBezTo>
                  <a:cubicBezTo>
                    <a:pt x="15193" y="77"/>
                    <a:pt x="15326" y="38"/>
                    <a:pt x="15440" y="19"/>
                  </a:cubicBezTo>
                  <a:cubicBezTo>
                    <a:pt x="15307" y="0"/>
                    <a:pt x="15174" y="0"/>
                    <a:pt x="15021" y="0"/>
                  </a:cubicBezTo>
                  <a:close/>
                  <a:moveTo>
                    <a:pt x="22" y="3006"/>
                  </a:moveTo>
                  <a:cubicBezTo>
                    <a:pt x="16" y="3008"/>
                    <a:pt x="8" y="3008"/>
                    <a:pt x="1" y="3008"/>
                  </a:cubicBezTo>
                  <a:lnTo>
                    <a:pt x="20" y="3008"/>
                  </a:lnTo>
                  <a:lnTo>
                    <a:pt x="22" y="300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3"/>
            <p:cNvSpPr/>
            <p:nvPr/>
          </p:nvSpPr>
          <p:spPr>
            <a:xfrm>
              <a:off x="4737375" y="4482125"/>
              <a:ext cx="294150" cy="38100"/>
            </a:xfrm>
            <a:custGeom>
              <a:avLst/>
              <a:gdLst/>
              <a:ahLst/>
              <a:cxnLst/>
              <a:rect l="l" t="t" r="r" b="b"/>
              <a:pathLst>
                <a:path w="11766" h="1524" extrusionOk="0">
                  <a:moveTo>
                    <a:pt x="0" y="1"/>
                  </a:moveTo>
                  <a:lnTo>
                    <a:pt x="0" y="20"/>
                  </a:lnTo>
                  <a:cubicBezTo>
                    <a:pt x="210" y="77"/>
                    <a:pt x="438" y="134"/>
                    <a:pt x="667" y="153"/>
                  </a:cubicBezTo>
                  <a:cubicBezTo>
                    <a:pt x="838" y="172"/>
                    <a:pt x="1009" y="191"/>
                    <a:pt x="1181" y="210"/>
                  </a:cubicBezTo>
                  <a:lnTo>
                    <a:pt x="2361" y="286"/>
                  </a:lnTo>
                  <a:cubicBezTo>
                    <a:pt x="2761" y="324"/>
                    <a:pt x="3161" y="382"/>
                    <a:pt x="3579" y="439"/>
                  </a:cubicBezTo>
                  <a:cubicBezTo>
                    <a:pt x="3979" y="515"/>
                    <a:pt x="4417" y="572"/>
                    <a:pt x="4817" y="648"/>
                  </a:cubicBezTo>
                  <a:cubicBezTo>
                    <a:pt x="5236" y="743"/>
                    <a:pt x="5635" y="819"/>
                    <a:pt x="6054" y="915"/>
                  </a:cubicBezTo>
                  <a:cubicBezTo>
                    <a:pt x="6454" y="991"/>
                    <a:pt x="6873" y="1067"/>
                    <a:pt x="7273" y="1143"/>
                  </a:cubicBezTo>
                  <a:lnTo>
                    <a:pt x="7634" y="1219"/>
                  </a:lnTo>
                  <a:cubicBezTo>
                    <a:pt x="7996" y="1276"/>
                    <a:pt x="8339" y="1353"/>
                    <a:pt x="8701" y="1410"/>
                  </a:cubicBezTo>
                  <a:cubicBezTo>
                    <a:pt x="9043" y="1448"/>
                    <a:pt x="9405" y="1486"/>
                    <a:pt x="9748" y="1505"/>
                  </a:cubicBezTo>
                  <a:cubicBezTo>
                    <a:pt x="10090" y="1524"/>
                    <a:pt x="10452" y="1524"/>
                    <a:pt x="10776" y="1524"/>
                  </a:cubicBezTo>
                  <a:cubicBezTo>
                    <a:pt x="10991" y="1524"/>
                    <a:pt x="11199" y="1515"/>
                    <a:pt x="11409" y="1515"/>
                  </a:cubicBezTo>
                  <a:cubicBezTo>
                    <a:pt x="11514" y="1515"/>
                    <a:pt x="11620" y="1518"/>
                    <a:pt x="11728" y="1524"/>
                  </a:cubicBezTo>
                  <a:lnTo>
                    <a:pt x="11766" y="1524"/>
                  </a:lnTo>
                  <a:cubicBezTo>
                    <a:pt x="11537" y="1429"/>
                    <a:pt x="11271" y="1353"/>
                    <a:pt x="11023" y="1295"/>
                  </a:cubicBezTo>
                  <a:cubicBezTo>
                    <a:pt x="10776" y="1238"/>
                    <a:pt x="10547" y="1200"/>
                    <a:pt x="10281" y="1162"/>
                  </a:cubicBezTo>
                  <a:cubicBezTo>
                    <a:pt x="10014" y="1124"/>
                    <a:pt x="9748" y="1067"/>
                    <a:pt x="9481" y="1048"/>
                  </a:cubicBezTo>
                  <a:cubicBezTo>
                    <a:pt x="9215" y="1010"/>
                    <a:pt x="8948" y="972"/>
                    <a:pt x="8681" y="915"/>
                  </a:cubicBezTo>
                  <a:lnTo>
                    <a:pt x="8339" y="858"/>
                  </a:lnTo>
                  <a:lnTo>
                    <a:pt x="8377" y="858"/>
                  </a:lnTo>
                  <a:lnTo>
                    <a:pt x="8015" y="781"/>
                  </a:lnTo>
                  <a:cubicBezTo>
                    <a:pt x="7749" y="724"/>
                    <a:pt x="7482" y="667"/>
                    <a:pt x="7216" y="629"/>
                  </a:cubicBezTo>
                  <a:lnTo>
                    <a:pt x="6378" y="496"/>
                  </a:lnTo>
                  <a:cubicBezTo>
                    <a:pt x="5826" y="401"/>
                    <a:pt x="5293" y="305"/>
                    <a:pt x="4741" y="248"/>
                  </a:cubicBezTo>
                  <a:cubicBezTo>
                    <a:pt x="4360" y="210"/>
                    <a:pt x="3998" y="191"/>
                    <a:pt x="3617" y="153"/>
                  </a:cubicBezTo>
                  <a:cubicBezTo>
                    <a:pt x="3294" y="134"/>
                    <a:pt x="2989" y="115"/>
                    <a:pt x="2646" y="115"/>
                  </a:cubicBezTo>
                  <a:lnTo>
                    <a:pt x="1618" y="115"/>
                  </a:lnTo>
                  <a:cubicBezTo>
                    <a:pt x="1257" y="115"/>
                    <a:pt x="895" y="115"/>
                    <a:pt x="533" y="96"/>
                  </a:cubicBezTo>
                  <a:cubicBezTo>
                    <a:pt x="438" y="77"/>
                    <a:pt x="343" y="58"/>
                    <a:pt x="229" y="58"/>
                  </a:cubicBezTo>
                  <a:cubicBezTo>
                    <a:pt x="153" y="39"/>
                    <a:pt x="95" y="20"/>
                    <a:pt x="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3"/>
            <p:cNvSpPr/>
            <p:nvPr/>
          </p:nvSpPr>
          <p:spPr>
            <a:xfrm>
              <a:off x="4730225" y="4484525"/>
              <a:ext cx="270375" cy="72825"/>
            </a:xfrm>
            <a:custGeom>
              <a:avLst/>
              <a:gdLst/>
              <a:ahLst/>
              <a:cxnLst/>
              <a:rect l="l" t="t" r="r" b="b"/>
              <a:pathLst>
                <a:path w="10815" h="2913" extrusionOk="0">
                  <a:moveTo>
                    <a:pt x="1" y="0"/>
                  </a:moveTo>
                  <a:lnTo>
                    <a:pt x="1" y="38"/>
                  </a:lnTo>
                  <a:cubicBezTo>
                    <a:pt x="1" y="19"/>
                    <a:pt x="20" y="19"/>
                    <a:pt x="39" y="19"/>
                  </a:cubicBezTo>
                  <a:cubicBezTo>
                    <a:pt x="65" y="19"/>
                    <a:pt x="92" y="28"/>
                    <a:pt x="112" y="40"/>
                  </a:cubicBezTo>
                  <a:lnTo>
                    <a:pt x="112" y="40"/>
                  </a:lnTo>
                  <a:cubicBezTo>
                    <a:pt x="94" y="27"/>
                    <a:pt x="76" y="14"/>
                    <a:pt x="58" y="0"/>
                  </a:cubicBezTo>
                  <a:close/>
                  <a:moveTo>
                    <a:pt x="112" y="40"/>
                  </a:moveTo>
                  <a:cubicBezTo>
                    <a:pt x="118" y="45"/>
                    <a:pt x="124" y="50"/>
                    <a:pt x="131" y="54"/>
                  </a:cubicBezTo>
                  <a:lnTo>
                    <a:pt x="131" y="54"/>
                  </a:lnTo>
                  <a:cubicBezTo>
                    <a:pt x="126" y="49"/>
                    <a:pt x="119" y="45"/>
                    <a:pt x="112" y="40"/>
                  </a:cubicBezTo>
                  <a:close/>
                  <a:moveTo>
                    <a:pt x="131" y="54"/>
                  </a:moveTo>
                  <a:lnTo>
                    <a:pt x="131" y="54"/>
                  </a:lnTo>
                  <a:cubicBezTo>
                    <a:pt x="132" y="55"/>
                    <a:pt x="133" y="56"/>
                    <a:pt x="134" y="57"/>
                  </a:cubicBezTo>
                  <a:lnTo>
                    <a:pt x="139" y="60"/>
                  </a:lnTo>
                  <a:lnTo>
                    <a:pt x="139" y="60"/>
                  </a:lnTo>
                  <a:cubicBezTo>
                    <a:pt x="136" y="58"/>
                    <a:pt x="133" y="56"/>
                    <a:pt x="131" y="54"/>
                  </a:cubicBezTo>
                  <a:close/>
                  <a:moveTo>
                    <a:pt x="139" y="60"/>
                  </a:moveTo>
                  <a:lnTo>
                    <a:pt x="139" y="60"/>
                  </a:lnTo>
                  <a:cubicBezTo>
                    <a:pt x="188" y="95"/>
                    <a:pt x="237" y="128"/>
                    <a:pt x="286" y="152"/>
                  </a:cubicBezTo>
                  <a:cubicBezTo>
                    <a:pt x="458" y="248"/>
                    <a:pt x="610" y="343"/>
                    <a:pt x="800" y="419"/>
                  </a:cubicBezTo>
                  <a:cubicBezTo>
                    <a:pt x="972" y="495"/>
                    <a:pt x="1162" y="571"/>
                    <a:pt x="1352" y="628"/>
                  </a:cubicBezTo>
                  <a:cubicBezTo>
                    <a:pt x="1695" y="742"/>
                    <a:pt x="2038" y="819"/>
                    <a:pt x="2399" y="914"/>
                  </a:cubicBezTo>
                  <a:cubicBezTo>
                    <a:pt x="2742" y="990"/>
                    <a:pt x="3104" y="1066"/>
                    <a:pt x="3427" y="1142"/>
                  </a:cubicBezTo>
                  <a:cubicBezTo>
                    <a:pt x="3770" y="1218"/>
                    <a:pt x="4094" y="1314"/>
                    <a:pt x="4417" y="1409"/>
                  </a:cubicBezTo>
                  <a:lnTo>
                    <a:pt x="5445" y="1732"/>
                  </a:lnTo>
                  <a:lnTo>
                    <a:pt x="5407" y="1732"/>
                  </a:lnTo>
                  <a:lnTo>
                    <a:pt x="5788" y="1847"/>
                  </a:lnTo>
                  <a:lnTo>
                    <a:pt x="5750" y="1828"/>
                  </a:lnTo>
                  <a:lnTo>
                    <a:pt x="5750" y="1828"/>
                  </a:lnTo>
                  <a:lnTo>
                    <a:pt x="6074" y="1942"/>
                  </a:lnTo>
                  <a:lnTo>
                    <a:pt x="6416" y="2037"/>
                  </a:lnTo>
                  <a:lnTo>
                    <a:pt x="6664" y="2113"/>
                  </a:lnTo>
                  <a:lnTo>
                    <a:pt x="6969" y="2208"/>
                  </a:lnTo>
                  <a:cubicBezTo>
                    <a:pt x="7425" y="2361"/>
                    <a:pt x="7882" y="2494"/>
                    <a:pt x="8358" y="2589"/>
                  </a:cubicBezTo>
                  <a:cubicBezTo>
                    <a:pt x="8834" y="2684"/>
                    <a:pt x="9291" y="2741"/>
                    <a:pt x="9767" y="2780"/>
                  </a:cubicBezTo>
                  <a:lnTo>
                    <a:pt x="10015" y="2799"/>
                  </a:lnTo>
                  <a:cubicBezTo>
                    <a:pt x="10205" y="2799"/>
                    <a:pt x="10376" y="2837"/>
                    <a:pt x="10567" y="2856"/>
                  </a:cubicBezTo>
                  <a:cubicBezTo>
                    <a:pt x="10643" y="2875"/>
                    <a:pt x="10719" y="2894"/>
                    <a:pt x="10814" y="2913"/>
                  </a:cubicBezTo>
                  <a:cubicBezTo>
                    <a:pt x="10643" y="2818"/>
                    <a:pt x="10452" y="2722"/>
                    <a:pt x="10281" y="2627"/>
                  </a:cubicBezTo>
                  <a:cubicBezTo>
                    <a:pt x="10110" y="2551"/>
                    <a:pt x="9938" y="2494"/>
                    <a:pt x="9767" y="2437"/>
                  </a:cubicBezTo>
                  <a:lnTo>
                    <a:pt x="8758" y="2113"/>
                  </a:lnTo>
                  <a:cubicBezTo>
                    <a:pt x="8396" y="1999"/>
                    <a:pt x="8073" y="1847"/>
                    <a:pt x="7711" y="1732"/>
                  </a:cubicBezTo>
                  <a:cubicBezTo>
                    <a:pt x="7368" y="1618"/>
                    <a:pt x="7007" y="1485"/>
                    <a:pt x="6664" y="1390"/>
                  </a:cubicBezTo>
                  <a:cubicBezTo>
                    <a:pt x="6321" y="1276"/>
                    <a:pt x="5960" y="1180"/>
                    <a:pt x="5598" y="1104"/>
                  </a:cubicBezTo>
                  <a:cubicBezTo>
                    <a:pt x="5255" y="1009"/>
                    <a:pt x="4874" y="933"/>
                    <a:pt x="4532" y="876"/>
                  </a:cubicBezTo>
                  <a:cubicBezTo>
                    <a:pt x="4189" y="819"/>
                    <a:pt x="3827" y="781"/>
                    <a:pt x="3485" y="742"/>
                  </a:cubicBezTo>
                  <a:cubicBezTo>
                    <a:pt x="3142" y="704"/>
                    <a:pt x="2799" y="685"/>
                    <a:pt x="2457" y="647"/>
                  </a:cubicBezTo>
                  <a:cubicBezTo>
                    <a:pt x="2304" y="647"/>
                    <a:pt x="2171" y="628"/>
                    <a:pt x="1981" y="609"/>
                  </a:cubicBezTo>
                  <a:cubicBezTo>
                    <a:pt x="1809" y="590"/>
                    <a:pt x="1638" y="571"/>
                    <a:pt x="1448" y="533"/>
                  </a:cubicBezTo>
                  <a:cubicBezTo>
                    <a:pt x="1238" y="476"/>
                    <a:pt x="1029" y="438"/>
                    <a:pt x="819" y="381"/>
                  </a:cubicBezTo>
                  <a:cubicBezTo>
                    <a:pt x="724" y="343"/>
                    <a:pt x="610" y="305"/>
                    <a:pt x="515" y="267"/>
                  </a:cubicBezTo>
                  <a:cubicBezTo>
                    <a:pt x="419" y="228"/>
                    <a:pt x="343" y="171"/>
                    <a:pt x="267" y="133"/>
                  </a:cubicBezTo>
                  <a:lnTo>
                    <a:pt x="139" y="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3"/>
            <p:cNvSpPr/>
            <p:nvPr/>
          </p:nvSpPr>
          <p:spPr>
            <a:xfrm>
              <a:off x="4725950" y="4486325"/>
              <a:ext cx="222775" cy="126725"/>
            </a:xfrm>
            <a:custGeom>
              <a:avLst/>
              <a:gdLst/>
              <a:ahLst/>
              <a:cxnLst/>
              <a:rect l="l" t="t" r="r" b="b"/>
              <a:pathLst>
                <a:path w="8911" h="5069" extrusionOk="0">
                  <a:moveTo>
                    <a:pt x="38" y="0"/>
                  </a:moveTo>
                  <a:cubicBezTo>
                    <a:pt x="31" y="0"/>
                    <a:pt x="25" y="1"/>
                    <a:pt x="19" y="4"/>
                  </a:cubicBezTo>
                  <a:cubicBezTo>
                    <a:pt x="19" y="4"/>
                    <a:pt x="0" y="23"/>
                    <a:pt x="0" y="23"/>
                  </a:cubicBezTo>
                  <a:lnTo>
                    <a:pt x="57" y="23"/>
                  </a:lnTo>
                  <a:lnTo>
                    <a:pt x="134" y="61"/>
                  </a:lnTo>
                  <a:cubicBezTo>
                    <a:pt x="191" y="99"/>
                    <a:pt x="229" y="118"/>
                    <a:pt x="286" y="156"/>
                  </a:cubicBezTo>
                  <a:cubicBezTo>
                    <a:pt x="400" y="233"/>
                    <a:pt x="495" y="328"/>
                    <a:pt x="610" y="423"/>
                  </a:cubicBezTo>
                  <a:lnTo>
                    <a:pt x="914" y="670"/>
                  </a:lnTo>
                  <a:cubicBezTo>
                    <a:pt x="1466" y="1127"/>
                    <a:pt x="2037" y="1565"/>
                    <a:pt x="2609" y="2003"/>
                  </a:cubicBezTo>
                  <a:cubicBezTo>
                    <a:pt x="2913" y="2232"/>
                    <a:pt x="3199" y="2441"/>
                    <a:pt x="3541" y="2631"/>
                  </a:cubicBezTo>
                  <a:cubicBezTo>
                    <a:pt x="3713" y="2727"/>
                    <a:pt x="3865" y="2841"/>
                    <a:pt x="4036" y="2917"/>
                  </a:cubicBezTo>
                  <a:cubicBezTo>
                    <a:pt x="4208" y="3012"/>
                    <a:pt x="4379" y="3107"/>
                    <a:pt x="4550" y="3183"/>
                  </a:cubicBezTo>
                  <a:cubicBezTo>
                    <a:pt x="4874" y="3355"/>
                    <a:pt x="5179" y="3526"/>
                    <a:pt x="5521" y="3698"/>
                  </a:cubicBezTo>
                  <a:cubicBezTo>
                    <a:pt x="5883" y="3869"/>
                    <a:pt x="6245" y="4021"/>
                    <a:pt x="6587" y="4154"/>
                  </a:cubicBezTo>
                  <a:cubicBezTo>
                    <a:pt x="6930" y="4288"/>
                    <a:pt x="7254" y="4402"/>
                    <a:pt x="7596" y="4535"/>
                  </a:cubicBezTo>
                  <a:cubicBezTo>
                    <a:pt x="7920" y="4649"/>
                    <a:pt x="8244" y="4783"/>
                    <a:pt x="8567" y="4916"/>
                  </a:cubicBezTo>
                  <a:cubicBezTo>
                    <a:pt x="8682" y="4973"/>
                    <a:pt x="8796" y="5011"/>
                    <a:pt x="8910" y="5068"/>
                  </a:cubicBezTo>
                  <a:lnTo>
                    <a:pt x="8758" y="4935"/>
                  </a:lnTo>
                  <a:cubicBezTo>
                    <a:pt x="8377" y="4592"/>
                    <a:pt x="7977" y="4307"/>
                    <a:pt x="7558" y="4021"/>
                  </a:cubicBezTo>
                  <a:cubicBezTo>
                    <a:pt x="7178" y="3755"/>
                    <a:pt x="6740" y="3545"/>
                    <a:pt x="6340" y="3317"/>
                  </a:cubicBezTo>
                  <a:lnTo>
                    <a:pt x="6111" y="3183"/>
                  </a:lnTo>
                  <a:cubicBezTo>
                    <a:pt x="5807" y="3012"/>
                    <a:pt x="5521" y="2822"/>
                    <a:pt x="5198" y="2669"/>
                  </a:cubicBezTo>
                  <a:cubicBezTo>
                    <a:pt x="4874" y="2517"/>
                    <a:pt x="4569" y="2384"/>
                    <a:pt x="4246" y="2232"/>
                  </a:cubicBezTo>
                  <a:cubicBezTo>
                    <a:pt x="4017" y="2136"/>
                    <a:pt x="3789" y="2022"/>
                    <a:pt x="3579" y="1927"/>
                  </a:cubicBezTo>
                  <a:cubicBezTo>
                    <a:pt x="3370" y="1832"/>
                    <a:pt x="3142" y="1718"/>
                    <a:pt x="2932" y="1622"/>
                  </a:cubicBezTo>
                  <a:cubicBezTo>
                    <a:pt x="2494" y="1394"/>
                    <a:pt x="2056" y="1165"/>
                    <a:pt x="1619" y="937"/>
                  </a:cubicBezTo>
                  <a:cubicBezTo>
                    <a:pt x="1314" y="766"/>
                    <a:pt x="1009" y="594"/>
                    <a:pt x="724" y="404"/>
                  </a:cubicBezTo>
                  <a:lnTo>
                    <a:pt x="495" y="252"/>
                  </a:lnTo>
                  <a:cubicBezTo>
                    <a:pt x="400" y="176"/>
                    <a:pt x="286" y="99"/>
                    <a:pt x="153" y="42"/>
                  </a:cubicBezTo>
                  <a:cubicBezTo>
                    <a:pt x="136" y="42"/>
                    <a:pt x="78" y="0"/>
                    <a:pt x="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3"/>
            <p:cNvSpPr/>
            <p:nvPr/>
          </p:nvSpPr>
          <p:spPr>
            <a:xfrm>
              <a:off x="4721675" y="4486425"/>
              <a:ext cx="220850" cy="207525"/>
            </a:xfrm>
            <a:custGeom>
              <a:avLst/>
              <a:gdLst/>
              <a:ahLst/>
              <a:cxnLst/>
              <a:rect l="l" t="t" r="r" b="b"/>
              <a:pathLst>
                <a:path w="8834" h="8301" extrusionOk="0">
                  <a:moveTo>
                    <a:pt x="0" y="0"/>
                  </a:moveTo>
                  <a:cubicBezTo>
                    <a:pt x="7" y="7"/>
                    <a:pt x="13" y="13"/>
                    <a:pt x="19" y="19"/>
                  </a:cubicBezTo>
                  <a:lnTo>
                    <a:pt x="19" y="19"/>
                  </a:lnTo>
                  <a:lnTo>
                    <a:pt x="19" y="19"/>
                  </a:lnTo>
                  <a:cubicBezTo>
                    <a:pt x="13" y="13"/>
                    <a:pt x="7" y="7"/>
                    <a:pt x="0" y="0"/>
                  </a:cubicBezTo>
                  <a:close/>
                  <a:moveTo>
                    <a:pt x="19" y="19"/>
                  </a:moveTo>
                  <a:lnTo>
                    <a:pt x="95" y="133"/>
                  </a:lnTo>
                  <a:cubicBezTo>
                    <a:pt x="171" y="210"/>
                    <a:pt x="228" y="286"/>
                    <a:pt x="286" y="381"/>
                  </a:cubicBezTo>
                  <a:lnTo>
                    <a:pt x="628" y="838"/>
                  </a:lnTo>
                  <a:cubicBezTo>
                    <a:pt x="914" y="1219"/>
                    <a:pt x="1218" y="1599"/>
                    <a:pt x="1523" y="1980"/>
                  </a:cubicBezTo>
                  <a:cubicBezTo>
                    <a:pt x="1694" y="2170"/>
                    <a:pt x="1847" y="2361"/>
                    <a:pt x="1999" y="2551"/>
                  </a:cubicBezTo>
                  <a:cubicBezTo>
                    <a:pt x="2170" y="2742"/>
                    <a:pt x="2342" y="2932"/>
                    <a:pt x="2513" y="3122"/>
                  </a:cubicBezTo>
                  <a:cubicBezTo>
                    <a:pt x="2703" y="3351"/>
                    <a:pt x="2913" y="3541"/>
                    <a:pt x="3103" y="3770"/>
                  </a:cubicBezTo>
                  <a:cubicBezTo>
                    <a:pt x="3313" y="3998"/>
                    <a:pt x="3522" y="4227"/>
                    <a:pt x="3750" y="4436"/>
                  </a:cubicBezTo>
                  <a:cubicBezTo>
                    <a:pt x="4188" y="4874"/>
                    <a:pt x="4664" y="5293"/>
                    <a:pt x="5178" y="5692"/>
                  </a:cubicBezTo>
                  <a:cubicBezTo>
                    <a:pt x="5464" y="5940"/>
                    <a:pt x="5768" y="6168"/>
                    <a:pt x="6035" y="6378"/>
                  </a:cubicBezTo>
                  <a:cubicBezTo>
                    <a:pt x="6321" y="6587"/>
                    <a:pt x="6568" y="6759"/>
                    <a:pt x="6873" y="6987"/>
                  </a:cubicBezTo>
                  <a:cubicBezTo>
                    <a:pt x="7177" y="7216"/>
                    <a:pt x="7482" y="7444"/>
                    <a:pt x="7805" y="7634"/>
                  </a:cubicBezTo>
                  <a:lnTo>
                    <a:pt x="7882" y="7730"/>
                  </a:lnTo>
                  <a:cubicBezTo>
                    <a:pt x="8205" y="7920"/>
                    <a:pt x="8510" y="8110"/>
                    <a:pt x="8834" y="8301"/>
                  </a:cubicBezTo>
                  <a:cubicBezTo>
                    <a:pt x="8567" y="8015"/>
                    <a:pt x="8300" y="7749"/>
                    <a:pt x="8034" y="7463"/>
                  </a:cubicBezTo>
                  <a:cubicBezTo>
                    <a:pt x="7882" y="7273"/>
                    <a:pt x="7729" y="7082"/>
                    <a:pt x="7558" y="6892"/>
                  </a:cubicBezTo>
                  <a:cubicBezTo>
                    <a:pt x="7101" y="6340"/>
                    <a:pt x="6587" y="5826"/>
                    <a:pt x="6073" y="5312"/>
                  </a:cubicBezTo>
                  <a:cubicBezTo>
                    <a:pt x="5807" y="5064"/>
                    <a:pt x="5540" y="4817"/>
                    <a:pt x="5254" y="4569"/>
                  </a:cubicBezTo>
                  <a:cubicBezTo>
                    <a:pt x="4969" y="4322"/>
                    <a:pt x="4683" y="4055"/>
                    <a:pt x="4398" y="3808"/>
                  </a:cubicBezTo>
                  <a:cubicBezTo>
                    <a:pt x="4131" y="3560"/>
                    <a:pt x="3846" y="3332"/>
                    <a:pt x="3560" y="3103"/>
                  </a:cubicBezTo>
                  <a:cubicBezTo>
                    <a:pt x="3274" y="2856"/>
                    <a:pt x="2970" y="2627"/>
                    <a:pt x="2684" y="2418"/>
                  </a:cubicBezTo>
                  <a:cubicBezTo>
                    <a:pt x="2399" y="2190"/>
                    <a:pt x="2132" y="1961"/>
                    <a:pt x="1866" y="1733"/>
                  </a:cubicBezTo>
                  <a:cubicBezTo>
                    <a:pt x="1580" y="1504"/>
                    <a:pt x="1295" y="1276"/>
                    <a:pt x="1028" y="1047"/>
                  </a:cubicBezTo>
                  <a:cubicBezTo>
                    <a:pt x="838" y="876"/>
                    <a:pt x="628" y="686"/>
                    <a:pt x="476" y="514"/>
                  </a:cubicBezTo>
                  <a:cubicBezTo>
                    <a:pt x="329" y="349"/>
                    <a:pt x="183" y="184"/>
                    <a:pt x="19" y="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3"/>
            <p:cNvSpPr/>
            <p:nvPr/>
          </p:nvSpPr>
          <p:spPr>
            <a:xfrm>
              <a:off x="4726025" y="3877200"/>
              <a:ext cx="62775" cy="603050"/>
            </a:xfrm>
            <a:custGeom>
              <a:avLst/>
              <a:gdLst/>
              <a:ahLst/>
              <a:cxnLst/>
              <a:rect l="l" t="t" r="r" b="b"/>
              <a:pathLst>
                <a:path w="2511" h="24122" extrusionOk="0">
                  <a:moveTo>
                    <a:pt x="2510" y="1"/>
                  </a:moveTo>
                  <a:lnTo>
                    <a:pt x="2510" y="1"/>
                  </a:lnTo>
                  <a:cubicBezTo>
                    <a:pt x="2472" y="210"/>
                    <a:pt x="2434" y="420"/>
                    <a:pt x="2396" y="591"/>
                  </a:cubicBezTo>
                  <a:lnTo>
                    <a:pt x="2263" y="1143"/>
                  </a:lnTo>
                  <a:cubicBezTo>
                    <a:pt x="2225" y="1371"/>
                    <a:pt x="2168" y="1581"/>
                    <a:pt x="2111" y="1847"/>
                  </a:cubicBezTo>
                  <a:cubicBezTo>
                    <a:pt x="2053" y="2095"/>
                    <a:pt x="1996" y="2342"/>
                    <a:pt x="1939" y="2571"/>
                  </a:cubicBezTo>
                  <a:cubicBezTo>
                    <a:pt x="1882" y="2818"/>
                    <a:pt x="1825" y="3047"/>
                    <a:pt x="1787" y="3294"/>
                  </a:cubicBezTo>
                  <a:cubicBezTo>
                    <a:pt x="1730" y="3542"/>
                    <a:pt x="1692" y="3770"/>
                    <a:pt x="1654" y="4018"/>
                  </a:cubicBezTo>
                  <a:cubicBezTo>
                    <a:pt x="1577" y="4494"/>
                    <a:pt x="1501" y="4970"/>
                    <a:pt x="1406" y="5446"/>
                  </a:cubicBezTo>
                  <a:lnTo>
                    <a:pt x="1349" y="5807"/>
                  </a:lnTo>
                  <a:lnTo>
                    <a:pt x="1311" y="6055"/>
                  </a:lnTo>
                  <a:lnTo>
                    <a:pt x="1311" y="6093"/>
                  </a:lnTo>
                  <a:lnTo>
                    <a:pt x="1311" y="6150"/>
                  </a:lnTo>
                  <a:lnTo>
                    <a:pt x="1292" y="6283"/>
                  </a:lnTo>
                  <a:cubicBezTo>
                    <a:pt x="1254" y="6531"/>
                    <a:pt x="1216" y="6816"/>
                    <a:pt x="1197" y="7045"/>
                  </a:cubicBezTo>
                  <a:cubicBezTo>
                    <a:pt x="1178" y="7273"/>
                    <a:pt x="1159" y="7483"/>
                    <a:pt x="1121" y="7711"/>
                  </a:cubicBezTo>
                  <a:cubicBezTo>
                    <a:pt x="1082" y="7959"/>
                    <a:pt x="1044" y="8187"/>
                    <a:pt x="1025" y="8453"/>
                  </a:cubicBezTo>
                  <a:cubicBezTo>
                    <a:pt x="987" y="8720"/>
                    <a:pt x="968" y="8987"/>
                    <a:pt x="930" y="9234"/>
                  </a:cubicBezTo>
                  <a:cubicBezTo>
                    <a:pt x="892" y="9729"/>
                    <a:pt x="835" y="10224"/>
                    <a:pt x="797" y="10719"/>
                  </a:cubicBezTo>
                  <a:cubicBezTo>
                    <a:pt x="740" y="11214"/>
                    <a:pt x="702" y="11728"/>
                    <a:pt x="664" y="12223"/>
                  </a:cubicBezTo>
                  <a:cubicBezTo>
                    <a:pt x="607" y="12699"/>
                    <a:pt x="568" y="13194"/>
                    <a:pt x="511" y="13670"/>
                  </a:cubicBezTo>
                  <a:cubicBezTo>
                    <a:pt x="454" y="14184"/>
                    <a:pt x="397" y="14698"/>
                    <a:pt x="359" y="15212"/>
                  </a:cubicBezTo>
                  <a:cubicBezTo>
                    <a:pt x="321" y="15459"/>
                    <a:pt x="302" y="15707"/>
                    <a:pt x="283" y="15954"/>
                  </a:cubicBezTo>
                  <a:cubicBezTo>
                    <a:pt x="245" y="16202"/>
                    <a:pt x="245" y="16449"/>
                    <a:pt x="226" y="16697"/>
                  </a:cubicBezTo>
                  <a:cubicBezTo>
                    <a:pt x="207" y="16963"/>
                    <a:pt x="207" y="17192"/>
                    <a:pt x="188" y="17439"/>
                  </a:cubicBezTo>
                  <a:cubicBezTo>
                    <a:pt x="169" y="17668"/>
                    <a:pt x="169" y="17915"/>
                    <a:pt x="169" y="18144"/>
                  </a:cubicBezTo>
                  <a:cubicBezTo>
                    <a:pt x="169" y="18486"/>
                    <a:pt x="169" y="18848"/>
                    <a:pt x="169" y="19172"/>
                  </a:cubicBezTo>
                  <a:cubicBezTo>
                    <a:pt x="169" y="19476"/>
                    <a:pt x="169" y="19800"/>
                    <a:pt x="150" y="20124"/>
                  </a:cubicBezTo>
                  <a:cubicBezTo>
                    <a:pt x="112" y="20447"/>
                    <a:pt x="93" y="20771"/>
                    <a:pt x="73" y="21114"/>
                  </a:cubicBezTo>
                  <a:cubicBezTo>
                    <a:pt x="54" y="21609"/>
                    <a:pt x="35" y="22123"/>
                    <a:pt x="16" y="22618"/>
                  </a:cubicBezTo>
                  <a:cubicBezTo>
                    <a:pt x="1" y="23030"/>
                    <a:pt x="11" y="23442"/>
                    <a:pt x="37" y="23865"/>
                  </a:cubicBezTo>
                  <a:lnTo>
                    <a:pt x="37" y="23865"/>
                  </a:lnTo>
                  <a:cubicBezTo>
                    <a:pt x="58" y="23030"/>
                    <a:pt x="134" y="22196"/>
                    <a:pt x="264" y="21380"/>
                  </a:cubicBezTo>
                  <a:cubicBezTo>
                    <a:pt x="321" y="21038"/>
                    <a:pt x="378" y="20695"/>
                    <a:pt x="435" y="20333"/>
                  </a:cubicBezTo>
                  <a:cubicBezTo>
                    <a:pt x="511" y="19857"/>
                    <a:pt x="568" y="19362"/>
                    <a:pt x="607" y="18867"/>
                  </a:cubicBezTo>
                  <a:cubicBezTo>
                    <a:pt x="626" y="18620"/>
                    <a:pt x="645" y="18372"/>
                    <a:pt x="664" y="18106"/>
                  </a:cubicBezTo>
                  <a:cubicBezTo>
                    <a:pt x="683" y="17858"/>
                    <a:pt x="702" y="17592"/>
                    <a:pt x="721" y="17344"/>
                  </a:cubicBezTo>
                  <a:cubicBezTo>
                    <a:pt x="740" y="17097"/>
                    <a:pt x="759" y="16849"/>
                    <a:pt x="778" y="16583"/>
                  </a:cubicBezTo>
                  <a:cubicBezTo>
                    <a:pt x="816" y="16335"/>
                    <a:pt x="835" y="16088"/>
                    <a:pt x="873" y="15840"/>
                  </a:cubicBezTo>
                  <a:cubicBezTo>
                    <a:pt x="930" y="15364"/>
                    <a:pt x="1006" y="14888"/>
                    <a:pt x="1063" y="14412"/>
                  </a:cubicBezTo>
                  <a:cubicBezTo>
                    <a:pt x="1140" y="13994"/>
                    <a:pt x="1197" y="13575"/>
                    <a:pt x="1254" y="13156"/>
                  </a:cubicBezTo>
                  <a:cubicBezTo>
                    <a:pt x="1292" y="12718"/>
                    <a:pt x="1349" y="12299"/>
                    <a:pt x="1406" y="11880"/>
                  </a:cubicBezTo>
                  <a:cubicBezTo>
                    <a:pt x="1463" y="11385"/>
                    <a:pt x="1520" y="10909"/>
                    <a:pt x="1596" y="10414"/>
                  </a:cubicBezTo>
                  <a:cubicBezTo>
                    <a:pt x="1654" y="9900"/>
                    <a:pt x="1711" y="9386"/>
                    <a:pt x="1749" y="8910"/>
                  </a:cubicBezTo>
                  <a:cubicBezTo>
                    <a:pt x="1806" y="8434"/>
                    <a:pt x="1863" y="7959"/>
                    <a:pt x="1920" y="7483"/>
                  </a:cubicBezTo>
                  <a:cubicBezTo>
                    <a:pt x="1939" y="7216"/>
                    <a:pt x="1958" y="6930"/>
                    <a:pt x="1996" y="6683"/>
                  </a:cubicBezTo>
                  <a:cubicBezTo>
                    <a:pt x="2015" y="6435"/>
                    <a:pt x="2053" y="6188"/>
                    <a:pt x="2072" y="5940"/>
                  </a:cubicBezTo>
                  <a:cubicBezTo>
                    <a:pt x="2130" y="5465"/>
                    <a:pt x="2187" y="5008"/>
                    <a:pt x="2206" y="4513"/>
                  </a:cubicBezTo>
                  <a:cubicBezTo>
                    <a:pt x="2244" y="4018"/>
                    <a:pt x="2263" y="3523"/>
                    <a:pt x="2320" y="3009"/>
                  </a:cubicBezTo>
                  <a:cubicBezTo>
                    <a:pt x="2358" y="2514"/>
                    <a:pt x="2415" y="2000"/>
                    <a:pt x="2453" y="1505"/>
                  </a:cubicBezTo>
                  <a:cubicBezTo>
                    <a:pt x="2472" y="1238"/>
                    <a:pt x="2472" y="991"/>
                    <a:pt x="2491" y="743"/>
                  </a:cubicBezTo>
                  <a:cubicBezTo>
                    <a:pt x="2510" y="496"/>
                    <a:pt x="2510" y="248"/>
                    <a:pt x="2510" y="1"/>
                  </a:cubicBezTo>
                  <a:close/>
                  <a:moveTo>
                    <a:pt x="37" y="23865"/>
                  </a:moveTo>
                  <a:cubicBezTo>
                    <a:pt x="36" y="23887"/>
                    <a:pt x="36" y="23909"/>
                    <a:pt x="35" y="23931"/>
                  </a:cubicBezTo>
                  <a:lnTo>
                    <a:pt x="35" y="24084"/>
                  </a:lnTo>
                  <a:lnTo>
                    <a:pt x="54" y="24122"/>
                  </a:lnTo>
                  <a:cubicBezTo>
                    <a:pt x="48" y="24036"/>
                    <a:pt x="42" y="23950"/>
                    <a:pt x="37" y="2386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3"/>
            <p:cNvSpPr/>
            <p:nvPr/>
          </p:nvSpPr>
          <p:spPr>
            <a:xfrm>
              <a:off x="4659800" y="3880050"/>
              <a:ext cx="70450" cy="618775"/>
            </a:xfrm>
            <a:custGeom>
              <a:avLst/>
              <a:gdLst/>
              <a:ahLst/>
              <a:cxnLst/>
              <a:rect l="l" t="t" r="r" b="b"/>
              <a:pathLst>
                <a:path w="2818" h="24751" extrusionOk="0">
                  <a:moveTo>
                    <a:pt x="209" y="1"/>
                  </a:moveTo>
                  <a:cubicBezTo>
                    <a:pt x="190" y="229"/>
                    <a:pt x="171" y="496"/>
                    <a:pt x="152" y="705"/>
                  </a:cubicBezTo>
                  <a:cubicBezTo>
                    <a:pt x="133" y="915"/>
                    <a:pt x="114" y="1124"/>
                    <a:pt x="114" y="1334"/>
                  </a:cubicBezTo>
                  <a:cubicBezTo>
                    <a:pt x="76" y="1943"/>
                    <a:pt x="57" y="2514"/>
                    <a:pt x="19" y="3142"/>
                  </a:cubicBezTo>
                  <a:cubicBezTo>
                    <a:pt x="0" y="3770"/>
                    <a:pt x="0" y="4399"/>
                    <a:pt x="0" y="5046"/>
                  </a:cubicBezTo>
                  <a:lnTo>
                    <a:pt x="0" y="5351"/>
                  </a:lnTo>
                  <a:lnTo>
                    <a:pt x="0" y="5674"/>
                  </a:lnTo>
                  <a:cubicBezTo>
                    <a:pt x="0" y="6036"/>
                    <a:pt x="0" y="6398"/>
                    <a:pt x="38" y="6759"/>
                  </a:cubicBezTo>
                  <a:cubicBezTo>
                    <a:pt x="57" y="7369"/>
                    <a:pt x="95" y="7997"/>
                    <a:pt x="152" y="8606"/>
                  </a:cubicBezTo>
                  <a:cubicBezTo>
                    <a:pt x="190" y="8930"/>
                    <a:pt x="209" y="9253"/>
                    <a:pt x="248" y="9558"/>
                  </a:cubicBezTo>
                  <a:cubicBezTo>
                    <a:pt x="267" y="9882"/>
                    <a:pt x="286" y="10224"/>
                    <a:pt x="324" y="10529"/>
                  </a:cubicBezTo>
                  <a:cubicBezTo>
                    <a:pt x="362" y="10852"/>
                    <a:pt x="400" y="11157"/>
                    <a:pt x="419" y="11481"/>
                  </a:cubicBezTo>
                  <a:cubicBezTo>
                    <a:pt x="438" y="11804"/>
                    <a:pt x="457" y="12128"/>
                    <a:pt x="476" y="12433"/>
                  </a:cubicBezTo>
                  <a:cubicBezTo>
                    <a:pt x="495" y="12737"/>
                    <a:pt x="533" y="13004"/>
                    <a:pt x="590" y="13346"/>
                  </a:cubicBezTo>
                  <a:cubicBezTo>
                    <a:pt x="628" y="13689"/>
                    <a:pt x="685" y="14032"/>
                    <a:pt x="723" y="14355"/>
                  </a:cubicBezTo>
                  <a:cubicBezTo>
                    <a:pt x="781" y="14679"/>
                    <a:pt x="819" y="15003"/>
                    <a:pt x="895" y="15307"/>
                  </a:cubicBezTo>
                  <a:cubicBezTo>
                    <a:pt x="952" y="15631"/>
                    <a:pt x="1028" y="15955"/>
                    <a:pt x="1104" y="16259"/>
                  </a:cubicBezTo>
                  <a:cubicBezTo>
                    <a:pt x="1238" y="16888"/>
                    <a:pt x="1333" y="17497"/>
                    <a:pt x="1428" y="18106"/>
                  </a:cubicBezTo>
                  <a:cubicBezTo>
                    <a:pt x="1485" y="18601"/>
                    <a:pt x="1580" y="19115"/>
                    <a:pt x="1675" y="19572"/>
                  </a:cubicBezTo>
                  <a:cubicBezTo>
                    <a:pt x="1771" y="20048"/>
                    <a:pt x="1866" y="20505"/>
                    <a:pt x="1961" y="20962"/>
                  </a:cubicBezTo>
                  <a:cubicBezTo>
                    <a:pt x="2037" y="21285"/>
                    <a:pt x="2094" y="21609"/>
                    <a:pt x="2170" y="21933"/>
                  </a:cubicBezTo>
                  <a:cubicBezTo>
                    <a:pt x="2227" y="22275"/>
                    <a:pt x="2304" y="22618"/>
                    <a:pt x="2361" y="22923"/>
                  </a:cubicBezTo>
                  <a:cubicBezTo>
                    <a:pt x="2437" y="23227"/>
                    <a:pt x="2494" y="23551"/>
                    <a:pt x="2570" y="23855"/>
                  </a:cubicBezTo>
                  <a:cubicBezTo>
                    <a:pt x="2627" y="24141"/>
                    <a:pt x="2703" y="24446"/>
                    <a:pt x="2799" y="24750"/>
                  </a:cubicBezTo>
                  <a:lnTo>
                    <a:pt x="2818" y="24750"/>
                  </a:lnTo>
                  <a:cubicBezTo>
                    <a:pt x="2742" y="24407"/>
                    <a:pt x="2665" y="24065"/>
                    <a:pt x="2627" y="23741"/>
                  </a:cubicBezTo>
                  <a:cubicBezTo>
                    <a:pt x="2589" y="23475"/>
                    <a:pt x="2570" y="23227"/>
                    <a:pt x="2532" y="22961"/>
                  </a:cubicBezTo>
                  <a:cubicBezTo>
                    <a:pt x="2513" y="22656"/>
                    <a:pt x="2475" y="22370"/>
                    <a:pt x="2456" y="22066"/>
                  </a:cubicBezTo>
                  <a:cubicBezTo>
                    <a:pt x="2418" y="21742"/>
                    <a:pt x="2399" y="21419"/>
                    <a:pt x="2380" y="21114"/>
                  </a:cubicBezTo>
                  <a:cubicBezTo>
                    <a:pt x="2342" y="20486"/>
                    <a:pt x="2285" y="19857"/>
                    <a:pt x="2247" y="19229"/>
                  </a:cubicBezTo>
                  <a:cubicBezTo>
                    <a:pt x="2227" y="18906"/>
                    <a:pt x="2227" y="18582"/>
                    <a:pt x="2208" y="18277"/>
                  </a:cubicBezTo>
                  <a:cubicBezTo>
                    <a:pt x="2189" y="17954"/>
                    <a:pt x="2151" y="17649"/>
                    <a:pt x="2132" y="17344"/>
                  </a:cubicBezTo>
                  <a:cubicBezTo>
                    <a:pt x="2075" y="16716"/>
                    <a:pt x="1942" y="16088"/>
                    <a:pt x="1866" y="15498"/>
                  </a:cubicBezTo>
                  <a:cubicBezTo>
                    <a:pt x="1790" y="14889"/>
                    <a:pt x="1733" y="14298"/>
                    <a:pt x="1656" y="13708"/>
                  </a:cubicBezTo>
                  <a:cubicBezTo>
                    <a:pt x="1637" y="13423"/>
                    <a:pt x="1599" y="13156"/>
                    <a:pt x="1580" y="12871"/>
                  </a:cubicBezTo>
                  <a:cubicBezTo>
                    <a:pt x="1542" y="12566"/>
                    <a:pt x="1542" y="12261"/>
                    <a:pt x="1523" y="11957"/>
                  </a:cubicBezTo>
                  <a:cubicBezTo>
                    <a:pt x="1504" y="11652"/>
                    <a:pt x="1485" y="11347"/>
                    <a:pt x="1466" y="11043"/>
                  </a:cubicBezTo>
                  <a:cubicBezTo>
                    <a:pt x="1428" y="10719"/>
                    <a:pt x="1409" y="10415"/>
                    <a:pt x="1371" y="10091"/>
                  </a:cubicBezTo>
                  <a:cubicBezTo>
                    <a:pt x="1352" y="9786"/>
                    <a:pt x="1333" y="9463"/>
                    <a:pt x="1314" y="9158"/>
                  </a:cubicBezTo>
                  <a:cubicBezTo>
                    <a:pt x="1276" y="8854"/>
                    <a:pt x="1257" y="8568"/>
                    <a:pt x="1218" y="8263"/>
                  </a:cubicBezTo>
                  <a:cubicBezTo>
                    <a:pt x="1180" y="7635"/>
                    <a:pt x="1161" y="7026"/>
                    <a:pt x="1123" y="6398"/>
                  </a:cubicBezTo>
                  <a:cubicBezTo>
                    <a:pt x="1104" y="6093"/>
                    <a:pt x="1085" y="5807"/>
                    <a:pt x="1047" y="5484"/>
                  </a:cubicBezTo>
                  <a:cubicBezTo>
                    <a:pt x="990" y="5160"/>
                    <a:pt x="952" y="4817"/>
                    <a:pt x="895" y="4494"/>
                  </a:cubicBezTo>
                  <a:lnTo>
                    <a:pt x="857" y="4227"/>
                  </a:lnTo>
                  <a:cubicBezTo>
                    <a:pt x="781" y="3713"/>
                    <a:pt x="723" y="3218"/>
                    <a:pt x="647" y="2704"/>
                  </a:cubicBezTo>
                  <a:lnTo>
                    <a:pt x="647" y="2685"/>
                  </a:lnTo>
                  <a:cubicBezTo>
                    <a:pt x="590" y="2247"/>
                    <a:pt x="514" y="1810"/>
                    <a:pt x="438" y="1372"/>
                  </a:cubicBezTo>
                  <a:cubicBezTo>
                    <a:pt x="400" y="1143"/>
                    <a:pt x="362" y="953"/>
                    <a:pt x="324" y="705"/>
                  </a:cubicBezTo>
                  <a:cubicBezTo>
                    <a:pt x="286" y="477"/>
                    <a:pt x="248" y="229"/>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3"/>
            <p:cNvSpPr/>
            <p:nvPr/>
          </p:nvSpPr>
          <p:spPr>
            <a:xfrm>
              <a:off x="4579825" y="3909575"/>
              <a:ext cx="158050" cy="595425"/>
            </a:xfrm>
            <a:custGeom>
              <a:avLst/>
              <a:gdLst/>
              <a:ahLst/>
              <a:cxnLst/>
              <a:rect l="l" t="t" r="r" b="b"/>
              <a:pathLst>
                <a:path w="6322" h="23817" extrusionOk="0">
                  <a:moveTo>
                    <a:pt x="1" y="0"/>
                  </a:moveTo>
                  <a:cubicBezTo>
                    <a:pt x="20" y="172"/>
                    <a:pt x="20" y="343"/>
                    <a:pt x="39" y="514"/>
                  </a:cubicBezTo>
                  <a:cubicBezTo>
                    <a:pt x="39" y="609"/>
                    <a:pt x="58" y="724"/>
                    <a:pt x="58" y="781"/>
                  </a:cubicBezTo>
                  <a:cubicBezTo>
                    <a:pt x="58" y="838"/>
                    <a:pt x="96" y="895"/>
                    <a:pt x="96" y="952"/>
                  </a:cubicBezTo>
                  <a:cubicBezTo>
                    <a:pt x="115" y="1104"/>
                    <a:pt x="153" y="1257"/>
                    <a:pt x="172" y="1428"/>
                  </a:cubicBezTo>
                  <a:cubicBezTo>
                    <a:pt x="229" y="1695"/>
                    <a:pt x="286" y="1980"/>
                    <a:pt x="324" y="2247"/>
                  </a:cubicBezTo>
                  <a:cubicBezTo>
                    <a:pt x="439" y="2856"/>
                    <a:pt x="534" y="3484"/>
                    <a:pt x="648" y="4112"/>
                  </a:cubicBezTo>
                  <a:cubicBezTo>
                    <a:pt x="762" y="4684"/>
                    <a:pt x="857" y="5255"/>
                    <a:pt x="953" y="5826"/>
                  </a:cubicBezTo>
                  <a:cubicBezTo>
                    <a:pt x="1010" y="6130"/>
                    <a:pt x="1048" y="6416"/>
                    <a:pt x="1105" y="6721"/>
                  </a:cubicBezTo>
                  <a:cubicBezTo>
                    <a:pt x="1162" y="7025"/>
                    <a:pt x="1200" y="7311"/>
                    <a:pt x="1257" y="7615"/>
                  </a:cubicBezTo>
                  <a:cubicBezTo>
                    <a:pt x="1314" y="7901"/>
                    <a:pt x="1352" y="8187"/>
                    <a:pt x="1429" y="8510"/>
                  </a:cubicBezTo>
                  <a:cubicBezTo>
                    <a:pt x="1486" y="8815"/>
                    <a:pt x="1562" y="9157"/>
                    <a:pt x="1619" y="9462"/>
                  </a:cubicBezTo>
                  <a:cubicBezTo>
                    <a:pt x="1676" y="9748"/>
                    <a:pt x="1752" y="10052"/>
                    <a:pt x="1809" y="10338"/>
                  </a:cubicBezTo>
                  <a:cubicBezTo>
                    <a:pt x="1885" y="10623"/>
                    <a:pt x="1962" y="10871"/>
                    <a:pt x="2038" y="11175"/>
                  </a:cubicBezTo>
                  <a:cubicBezTo>
                    <a:pt x="2114" y="11480"/>
                    <a:pt x="2209" y="11785"/>
                    <a:pt x="2266" y="12089"/>
                  </a:cubicBezTo>
                  <a:cubicBezTo>
                    <a:pt x="2342" y="12413"/>
                    <a:pt x="2438" y="12756"/>
                    <a:pt x="2514" y="13041"/>
                  </a:cubicBezTo>
                  <a:cubicBezTo>
                    <a:pt x="2590" y="13308"/>
                    <a:pt x="2666" y="13593"/>
                    <a:pt x="2742" y="13860"/>
                  </a:cubicBezTo>
                  <a:cubicBezTo>
                    <a:pt x="2856" y="14203"/>
                    <a:pt x="2952" y="14545"/>
                    <a:pt x="3047" y="14888"/>
                  </a:cubicBezTo>
                  <a:lnTo>
                    <a:pt x="3047" y="14850"/>
                  </a:lnTo>
                  <a:cubicBezTo>
                    <a:pt x="3199" y="15421"/>
                    <a:pt x="3389" y="16011"/>
                    <a:pt x="3561" y="16582"/>
                  </a:cubicBezTo>
                  <a:cubicBezTo>
                    <a:pt x="3637" y="16868"/>
                    <a:pt x="3713" y="17134"/>
                    <a:pt x="3827" y="17439"/>
                  </a:cubicBezTo>
                  <a:cubicBezTo>
                    <a:pt x="3922" y="17744"/>
                    <a:pt x="4037" y="18029"/>
                    <a:pt x="4132" y="18334"/>
                  </a:cubicBezTo>
                  <a:cubicBezTo>
                    <a:pt x="4341" y="18924"/>
                    <a:pt x="4532" y="19514"/>
                    <a:pt x="4741" y="20104"/>
                  </a:cubicBezTo>
                  <a:cubicBezTo>
                    <a:pt x="4836" y="20390"/>
                    <a:pt x="4912" y="20656"/>
                    <a:pt x="5046" y="20961"/>
                  </a:cubicBezTo>
                  <a:cubicBezTo>
                    <a:pt x="5160" y="21247"/>
                    <a:pt x="5255" y="21513"/>
                    <a:pt x="5388" y="21856"/>
                  </a:cubicBezTo>
                  <a:cubicBezTo>
                    <a:pt x="5541" y="22179"/>
                    <a:pt x="5674" y="22503"/>
                    <a:pt x="5845" y="22827"/>
                  </a:cubicBezTo>
                  <a:cubicBezTo>
                    <a:pt x="5998" y="23150"/>
                    <a:pt x="6169" y="23493"/>
                    <a:pt x="6321" y="23817"/>
                  </a:cubicBezTo>
                  <a:cubicBezTo>
                    <a:pt x="6264" y="23569"/>
                    <a:pt x="6188" y="23322"/>
                    <a:pt x="6112" y="23055"/>
                  </a:cubicBezTo>
                  <a:cubicBezTo>
                    <a:pt x="5960" y="22522"/>
                    <a:pt x="5826" y="21970"/>
                    <a:pt x="5674" y="21437"/>
                  </a:cubicBezTo>
                  <a:cubicBezTo>
                    <a:pt x="5541" y="20904"/>
                    <a:pt x="5407" y="20371"/>
                    <a:pt x="5274" y="19838"/>
                  </a:cubicBezTo>
                  <a:cubicBezTo>
                    <a:pt x="5198" y="19533"/>
                    <a:pt x="5122" y="19209"/>
                    <a:pt x="5046" y="18905"/>
                  </a:cubicBezTo>
                  <a:cubicBezTo>
                    <a:pt x="4951" y="18600"/>
                    <a:pt x="4855" y="18315"/>
                    <a:pt x="4760" y="18010"/>
                  </a:cubicBezTo>
                  <a:cubicBezTo>
                    <a:pt x="4551" y="17439"/>
                    <a:pt x="4360" y="16830"/>
                    <a:pt x="4170" y="16240"/>
                  </a:cubicBezTo>
                  <a:cubicBezTo>
                    <a:pt x="3980" y="15649"/>
                    <a:pt x="3770" y="15059"/>
                    <a:pt x="3580" y="14488"/>
                  </a:cubicBezTo>
                  <a:cubicBezTo>
                    <a:pt x="3389" y="13898"/>
                    <a:pt x="3199" y="13308"/>
                    <a:pt x="3009" y="12718"/>
                  </a:cubicBezTo>
                  <a:lnTo>
                    <a:pt x="3009" y="12737"/>
                  </a:lnTo>
                  <a:cubicBezTo>
                    <a:pt x="2913" y="12337"/>
                    <a:pt x="2799" y="11937"/>
                    <a:pt x="2666" y="11518"/>
                  </a:cubicBezTo>
                  <a:cubicBezTo>
                    <a:pt x="2552" y="11118"/>
                    <a:pt x="2438" y="10719"/>
                    <a:pt x="2323" y="10338"/>
                  </a:cubicBezTo>
                  <a:cubicBezTo>
                    <a:pt x="2266" y="10128"/>
                    <a:pt x="2209" y="9919"/>
                    <a:pt x="2152" y="9729"/>
                  </a:cubicBezTo>
                  <a:cubicBezTo>
                    <a:pt x="2114" y="9538"/>
                    <a:pt x="2057" y="9348"/>
                    <a:pt x="2019" y="9177"/>
                  </a:cubicBezTo>
                  <a:cubicBezTo>
                    <a:pt x="1904" y="8777"/>
                    <a:pt x="1809" y="8377"/>
                    <a:pt x="1733" y="7977"/>
                  </a:cubicBezTo>
                  <a:cubicBezTo>
                    <a:pt x="1600" y="7387"/>
                    <a:pt x="1505" y="6797"/>
                    <a:pt x="1371" y="6188"/>
                  </a:cubicBezTo>
                  <a:cubicBezTo>
                    <a:pt x="1238" y="5597"/>
                    <a:pt x="1105" y="4988"/>
                    <a:pt x="972" y="4379"/>
                  </a:cubicBezTo>
                  <a:cubicBezTo>
                    <a:pt x="819" y="3789"/>
                    <a:pt x="667" y="3180"/>
                    <a:pt x="534" y="2589"/>
                  </a:cubicBezTo>
                  <a:cubicBezTo>
                    <a:pt x="477" y="2285"/>
                    <a:pt x="420" y="1980"/>
                    <a:pt x="343" y="1676"/>
                  </a:cubicBezTo>
                  <a:cubicBezTo>
                    <a:pt x="305" y="1523"/>
                    <a:pt x="248" y="1352"/>
                    <a:pt x="210" y="1200"/>
                  </a:cubicBezTo>
                  <a:cubicBezTo>
                    <a:pt x="172" y="1066"/>
                    <a:pt x="153" y="933"/>
                    <a:pt x="115" y="800"/>
                  </a:cubicBezTo>
                  <a:lnTo>
                    <a:pt x="115" y="781"/>
                  </a:lnTo>
                  <a:cubicBezTo>
                    <a:pt x="96" y="629"/>
                    <a:pt x="77" y="476"/>
                    <a:pt x="58" y="324"/>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3"/>
            <p:cNvSpPr/>
            <p:nvPr/>
          </p:nvSpPr>
          <p:spPr>
            <a:xfrm>
              <a:off x="4501300" y="3925275"/>
              <a:ext cx="246100" cy="582575"/>
            </a:xfrm>
            <a:custGeom>
              <a:avLst/>
              <a:gdLst/>
              <a:ahLst/>
              <a:cxnLst/>
              <a:rect l="l" t="t" r="r" b="b"/>
              <a:pathLst>
                <a:path w="9844" h="23303" extrusionOk="0">
                  <a:moveTo>
                    <a:pt x="19" y="1"/>
                  </a:moveTo>
                  <a:cubicBezTo>
                    <a:pt x="0" y="39"/>
                    <a:pt x="0" y="77"/>
                    <a:pt x="0" y="96"/>
                  </a:cubicBezTo>
                  <a:cubicBezTo>
                    <a:pt x="0" y="153"/>
                    <a:pt x="19" y="210"/>
                    <a:pt x="39" y="267"/>
                  </a:cubicBezTo>
                  <a:cubicBezTo>
                    <a:pt x="77" y="362"/>
                    <a:pt x="115" y="457"/>
                    <a:pt x="153" y="553"/>
                  </a:cubicBezTo>
                  <a:cubicBezTo>
                    <a:pt x="210" y="724"/>
                    <a:pt x="267" y="895"/>
                    <a:pt x="343" y="1067"/>
                  </a:cubicBezTo>
                  <a:cubicBezTo>
                    <a:pt x="476" y="1409"/>
                    <a:pt x="572" y="1771"/>
                    <a:pt x="686" y="2114"/>
                  </a:cubicBezTo>
                  <a:cubicBezTo>
                    <a:pt x="724" y="2304"/>
                    <a:pt x="781" y="2494"/>
                    <a:pt x="838" y="2666"/>
                  </a:cubicBezTo>
                  <a:cubicBezTo>
                    <a:pt x="857" y="2780"/>
                    <a:pt x="895" y="2894"/>
                    <a:pt x="914" y="2989"/>
                  </a:cubicBezTo>
                  <a:lnTo>
                    <a:pt x="952" y="3123"/>
                  </a:lnTo>
                  <a:cubicBezTo>
                    <a:pt x="952" y="3142"/>
                    <a:pt x="971" y="3161"/>
                    <a:pt x="971" y="3180"/>
                  </a:cubicBezTo>
                  <a:lnTo>
                    <a:pt x="990" y="3256"/>
                  </a:lnTo>
                  <a:lnTo>
                    <a:pt x="1029" y="3389"/>
                  </a:lnTo>
                  <a:cubicBezTo>
                    <a:pt x="1124" y="3675"/>
                    <a:pt x="1200" y="3960"/>
                    <a:pt x="1295" y="4246"/>
                  </a:cubicBezTo>
                  <a:cubicBezTo>
                    <a:pt x="1466" y="4836"/>
                    <a:pt x="1638" y="5426"/>
                    <a:pt x="1847" y="6016"/>
                  </a:cubicBezTo>
                  <a:cubicBezTo>
                    <a:pt x="1942" y="6302"/>
                    <a:pt x="2057" y="6588"/>
                    <a:pt x="2171" y="6892"/>
                  </a:cubicBezTo>
                  <a:cubicBezTo>
                    <a:pt x="2285" y="7178"/>
                    <a:pt x="2399" y="7482"/>
                    <a:pt x="2494" y="7787"/>
                  </a:cubicBezTo>
                  <a:cubicBezTo>
                    <a:pt x="2723" y="8377"/>
                    <a:pt x="2932" y="9024"/>
                    <a:pt x="3142" y="9596"/>
                  </a:cubicBezTo>
                  <a:cubicBezTo>
                    <a:pt x="3332" y="10167"/>
                    <a:pt x="3522" y="10700"/>
                    <a:pt x="3770" y="11309"/>
                  </a:cubicBezTo>
                  <a:cubicBezTo>
                    <a:pt x="3998" y="11918"/>
                    <a:pt x="4265" y="12527"/>
                    <a:pt x="4474" y="13099"/>
                  </a:cubicBezTo>
                  <a:cubicBezTo>
                    <a:pt x="4684" y="13689"/>
                    <a:pt x="4931" y="14260"/>
                    <a:pt x="5160" y="14850"/>
                  </a:cubicBezTo>
                  <a:cubicBezTo>
                    <a:pt x="5407" y="15459"/>
                    <a:pt x="5674" y="16068"/>
                    <a:pt x="5940" y="16640"/>
                  </a:cubicBezTo>
                  <a:cubicBezTo>
                    <a:pt x="6207" y="17211"/>
                    <a:pt x="6473" y="17782"/>
                    <a:pt x="6740" y="18353"/>
                  </a:cubicBezTo>
                  <a:cubicBezTo>
                    <a:pt x="6892" y="18639"/>
                    <a:pt x="7025" y="18943"/>
                    <a:pt x="7159" y="19229"/>
                  </a:cubicBezTo>
                  <a:cubicBezTo>
                    <a:pt x="7292" y="19514"/>
                    <a:pt x="7444" y="19781"/>
                    <a:pt x="7597" y="20066"/>
                  </a:cubicBezTo>
                  <a:cubicBezTo>
                    <a:pt x="7768" y="20333"/>
                    <a:pt x="7920" y="20619"/>
                    <a:pt x="8092" y="20904"/>
                  </a:cubicBezTo>
                  <a:cubicBezTo>
                    <a:pt x="8282" y="21171"/>
                    <a:pt x="8453" y="21437"/>
                    <a:pt x="8644" y="21704"/>
                  </a:cubicBezTo>
                  <a:cubicBezTo>
                    <a:pt x="8739" y="21856"/>
                    <a:pt x="8834" y="21989"/>
                    <a:pt x="8929" y="22123"/>
                  </a:cubicBezTo>
                  <a:cubicBezTo>
                    <a:pt x="9024" y="22256"/>
                    <a:pt x="9120" y="22389"/>
                    <a:pt x="9234" y="22503"/>
                  </a:cubicBezTo>
                  <a:cubicBezTo>
                    <a:pt x="9420" y="22763"/>
                    <a:pt x="9624" y="23024"/>
                    <a:pt x="9828" y="23266"/>
                  </a:cubicBezTo>
                  <a:lnTo>
                    <a:pt x="9828" y="23266"/>
                  </a:lnTo>
                  <a:cubicBezTo>
                    <a:pt x="9754" y="23090"/>
                    <a:pt x="9665" y="22930"/>
                    <a:pt x="9576" y="22770"/>
                  </a:cubicBezTo>
                  <a:cubicBezTo>
                    <a:pt x="9310" y="22180"/>
                    <a:pt x="9024" y="21609"/>
                    <a:pt x="8758" y="21018"/>
                  </a:cubicBezTo>
                  <a:cubicBezTo>
                    <a:pt x="8625" y="20733"/>
                    <a:pt x="8510" y="20428"/>
                    <a:pt x="8377" y="20162"/>
                  </a:cubicBezTo>
                  <a:cubicBezTo>
                    <a:pt x="8244" y="19876"/>
                    <a:pt x="8130" y="19610"/>
                    <a:pt x="7996" y="19324"/>
                  </a:cubicBezTo>
                  <a:lnTo>
                    <a:pt x="7920" y="19134"/>
                  </a:lnTo>
                  <a:cubicBezTo>
                    <a:pt x="7768" y="18753"/>
                    <a:pt x="7597" y="18353"/>
                    <a:pt x="7444" y="17991"/>
                  </a:cubicBezTo>
                  <a:cubicBezTo>
                    <a:pt x="7292" y="17649"/>
                    <a:pt x="7102" y="17287"/>
                    <a:pt x="6911" y="16944"/>
                  </a:cubicBezTo>
                  <a:cubicBezTo>
                    <a:pt x="6759" y="16640"/>
                    <a:pt x="6607" y="16354"/>
                    <a:pt x="6454" y="16068"/>
                  </a:cubicBezTo>
                  <a:cubicBezTo>
                    <a:pt x="6302" y="15783"/>
                    <a:pt x="6169" y="15478"/>
                    <a:pt x="6035" y="15174"/>
                  </a:cubicBezTo>
                  <a:cubicBezTo>
                    <a:pt x="5769" y="14622"/>
                    <a:pt x="5521" y="14069"/>
                    <a:pt x="5274" y="13498"/>
                  </a:cubicBezTo>
                  <a:cubicBezTo>
                    <a:pt x="5084" y="13041"/>
                    <a:pt x="4893" y="12585"/>
                    <a:pt x="4703" y="12147"/>
                  </a:cubicBezTo>
                  <a:cubicBezTo>
                    <a:pt x="4512" y="11709"/>
                    <a:pt x="4303" y="11271"/>
                    <a:pt x="4113" y="10833"/>
                  </a:cubicBezTo>
                  <a:cubicBezTo>
                    <a:pt x="4017" y="10586"/>
                    <a:pt x="3922" y="10357"/>
                    <a:pt x="3808" y="10110"/>
                  </a:cubicBezTo>
                  <a:cubicBezTo>
                    <a:pt x="3580" y="9538"/>
                    <a:pt x="3389" y="8986"/>
                    <a:pt x="3161" y="8396"/>
                  </a:cubicBezTo>
                  <a:cubicBezTo>
                    <a:pt x="2913" y="7806"/>
                    <a:pt x="2685" y="7216"/>
                    <a:pt x="2437" y="6645"/>
                  </a:cubicBezTo>
                  <a:lnTo>
                    <a:pt x="2247" y="6188"/>
                  </a:lnTo>
                  <a:cubicBezTo>
                    <a:pt x="2171" y="5997"/>
                    <a:pt x="2095" y="5845"/>
                    <a:pt x="2018" y="5617"/>
                  </a:cubicBezTo>
                  <a:cubicBezTo>
                    <a:pt x="1923" y="5388"/>
                    <a:pt x="1847" y="5179"/>
                    <a:pt x="1752" y="4950"/>
                  </a:cubicBezTo>
                  <a:cubicBezTo>
                    <a:pt x="1619" y="4532"/>
                    <a:pt x="1466" y="4151"/>
                    <a:pt x="1333" y="3751"/>
                  </a:cubicBezTo>
                  <a:cubicBezTo>
                    <a:pt x="1219" y="3465"/>
                    <a:pt x="1124" y="3180"/>
                    <a:pt x="1009" y="2875"/>
                  </a:cubicBezTo>
                  <a:cubicBezTo>
                    <a:pt x="914" y="2571"/>
                    <a:pt x="800" y="2266"/>
                    <a:pt x="705" y="1961"/>
                  </a:cubicBezTo>
                  <a:cubicBezTo>
                    <a:pt x="610" y="1657"/>
                    <a:pt x="495" y="1352"/>
                    <a:pt x="381" y="1067"/>
                  </a:cubicBezTo>
                  <a:lnTo>
                    <a:pt x="191" y="610"/>
                  </a:lnTo>
                  <a:cubicBezTo>
                    <a:pt x="134" y="457"/>
                    <a:pt x="77" y="324"/>
                    <a:pt x="39" y="172"/>
                  </a:cubicBezTo>
                  <a:cubicBezTo>
                    <a:pt x="19" y="153"/>
                    <a:pt x="19" y="115"/>
                    <a:pt x="19" y="96"/>
                  </a:cubicBezTo>
                  <a:lnTo>
                    <a:pt x="19" y="58"/>
                  </a:lnTo>
                  <a:lnTo>
                    <a:pt x="19" y="20"/>
                  </a:lnTo>
                  <a:lnTo>
                    <a:pt x="19" y="1"/>
                  </a:lnTo>
                  <a:close/>
                  <a:moveTo>
                    <a:pt x="9828" y="23266"/>
                  </a:moveTo>
                  <a:lnTo>
                    <a:pt x="9828" y="23266"/>
                  </a:lnTo>
                  <a:cubicBezTo>
                    <a:pt x="9833" y="23278"/>
                    <a:pt x="9838" y="23290"/>
                    <a:pt x="9843" y="23303"/>
                  </a:cubicBezTo>
                  <a:lnTo>
                    <a:pt x="9843" y="23284"/>
                  </a:lnTo>
                  <a:cubicBezTo>
                    <a:pt x="9838" y="23278"/>
                    <a:pt x="9833" y="23272"/>
                    <a:pt x="9828" y="2326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3"/>
            <p:cNvSpPr/>
            <p:nvPr/>
          </p:nvSpPr>
          <p:spPr>
            <a:xfrm>
              <a:off x="4464175" y="4045225"/>
              <a:ext cx="283225" cy="464550"/>
            </a:xfrm>
            <a:custGeom>
              <a:avLst/>
              <a:gdLst/>
              <a:ahLst/>
              <a:cxnLst/>
              <a:rect l="l" t="t" r="r" b="b"/>
              <a:pathLst>
                <a:path w="11329" h="18582" extrusionOk="0">
                  <a:moveTo>
                    <a:pt x="1" y="0"/>
                  </a:moveTo>
                  <a:lnTo>
                    <a:pt x="1" y="38"/>
                  </a:lnTo>
                  <a:cubicBezTo>
                    <a:pt x="20" y="76"/>
                    <a:pt x="39" y="133"/>
                    <a:pt x="58" y="190"/>
                  </a:cubicBezTo>
                  <a:cubicBezTo>
                    <a:pt x="115" y="324"/>
                    <a:pt x="191" y="476"/>
                    <a:pt x="267" y="628"/>
                  </a:cubicBezTo>
                  <a:cubicBezTo>
                    <a:pt x="419" y="933"/>
                    <a:pt x="572" y="1238"/>
                    <a:pt x="743" y="1542"/>
                  </a:cubicBezTo>
                  <a:cubicBezTo>
                    <a:pt x="914" y="1847"/>
                    <a:pt x="1067" y="2151"/>
                    <a:pt x="1219" y="2456"/>
                  </a:cubicBezTo>
                  <a:cubicBezTo>
                    <a:pt x="1562" y="3103"/>
                    <a:pt x="1923" y="3751"/>
                    <a:pt x="2247" y="4360"/>
                  </a:cubicBezTo>
                  <a:cubicBezTo>
                    <a:pt x="2590" y="4969"/>
                    <a:pt x="2913" y="5559"/>
                    <a:pt x="3275" y="6187"/>
                  </a:cubicBezTo>
                  <a:cubicBezTo>
                    <a:pt x="3618" y="6797"/>
                    <a:pt x="3960" y="7444"/>
                    <a:pt x="4284" y="8034"/>
                  </a:cubicBezTo>
                  <a:cubicBezTo>
                    <a:pt x="4608" y="8624"/>
                    <a:pt x="4950" y="9214"/>
                    <a:pt x="5274" y="9824"/>
                  </a:cubicBezTo>
                  <a:cubicBezTo>
                    <a:pt x="5445" y="10090"/>
                    <a:pt x="5598" y="10376"/>
                    <a:pt x="5750" y="10661"/>
                  </a:cubicBezTo>
                  <a:cubicBezTo>
                    <a:pt x="5921" y="10985"/>
                    <a:pt x="6112" y="11309"/>
                    <a:pt x="6302" y="11632"/>
                  </a:cubicBezTo>
                  <a:lnTo>
                    <a:pt x="6302" y="11613"/>
                  </a:lnTo>
                  <a:lnTo>
                    <a:pt x="6397" y="11785"/>
                  </a:lnTo>
                  <a:cubicBezTo>
                    <a:pt x="6740" y="12394"/>
                    <a:pt x="7064" y="13003"/>
                    <a:pt x="7425" y="13612"/>
                  </a:cubicBezTo>
                  <a:cubicBezTo>
                    <a:pt x="7616" y="13898"/>
                    <a:pt x="7787" y="14164"/>
                    <a:pt x="7996" y="14469"/>
                  </a:cubicBezTo>
                  <a:cubicBezTo>
                    <a:pt x="8187" y="14773"/>
                    <a:pt x="8415" y="15059"/>
                    <a:pt x="8644" y="15364"/>
                  </a:cubicBezTo>
                  <a:cubicBezTo>
                    <a:pt x="8853" y="15630"/>
                    <a:pt x="9063" y="15916"/>
                    <a:pt x="9272" y="16182"/>
                  </a:cubicBezTo>
                  <a:cubicBezTo>
                    <a:pt x="9386" y="16335"/>
                    <a:pt x="9519" y="16487"/>
                    <a:pt x="9615" y="16620"/>
                  </a:cubicBezTo>
                  <a:cubicBezTo>
                    <a:pt x="9729" y="16753"/>
                    <a:pt x="9843" y="16868"/>
                    <a:pt x="9938" y="17001"/>
                  </a:cubicBezTo>
                  <a:cubicBezTo>
                    <a:pt x="10167" y="17286"/>
                    <a:pt x="10395" y="17572"/>
                    <a:pt x="10624" y="17820"/>
                  </a:cubicBezTo>
                  <a:cubicBezTo>
                    <a:pt x="10827" y="18079"/>
                    <a:pt x="11085" y="18338"/>
                    <a:pt x="11309" y="18562"/>
                  </a:cubicBezTo>
                  <a:lnTo>
                    <a:pt x="11309" y="18562"/>
                  </a:lnTo>
                  <a:cubicBezTo>
                    <a:pt x="11138" y="18295"/>
                    <a:pt x="10966" y="18029"/>
                    <a:pt x="10814" y="17762"/>
                  </a:cubicBezTo>
                  <a:lnTo>
                    <a:pt x="10814" y="17781"/>
                  </a:lnTo>
                  <a:cubicBezTo>
                    <a:pt x="10681" y="17515"/>
                    <a:pt x="10547" y="17248"/>
                    <a:pt x="10395" y="17001"/>
                  </a:cubicBezTo>
                  <a:cubicBezTo>
                    <a:pt x="10262" y="16753"/>
                    <a:pt x="10110" y="16506"/>
                    <a:pt x="9957" y="16258"/>
                  </a:cubicBezTo>
                  <a:cubicBezTo>
                    <a:pt x="9767" y="15897"/>
                    <a:pt x="9558" y="15554"/>
                    <a:pt x="9348" y="15192"/>
                  </a:cubicBezTo>
                  <a:cubicBezTo>
                    <a:pt x="9177" y="14888"/>
                    <a:pt x="8986" y="14602"/>
                    <a:pt x="8815" y="14317"/>
                  </a:cubicBezTo>
                  <a:cubicBezTo>
                    <a:pt x="8625" y="14012"/>
                    <a:pt x="8453" y="13707"/>
                    <a:pt x="8263" y="13403"/>
                  </a:cubicBezTo>
                  <a:cubicBezTo>
                    <a:pt x="7920" y="12813"/>
                    <a:pt x="7559" y="12222"/>
                    <a:pt x="7197" y="11613"/>
                  </a:cubicBezTo>
                  <a:cubicBezTo>
                    <a:pt x="7006" y="11328"/>
                    <a:pt x="6797" y="11004"/>
                    <a:pt x="6626" y="10718"/>
                  </a:cubicBezTo>
                  <a:cubicBezTo>
                    <a:pt x="6435" y="10433"/>
                    <a:pt x="6264" y="10147"/>
                    <a:pt x="6074" y="9862"/>
                  </a:cubicBezTo>
                  <a:cubicBezTo>
                    <a:pt x="5712" y="9271"/>
                    <a:pt x="5369" y="8719"/>
                    <a:pt x="4988" y="8091"/>
                  </a:cubicBezTo>
                  <a:cubicBezTo>
                    <a:pt x="4608" y="7482"/>
                    <a:pt x="4227" y="6835"/>
                    <a:pt x="3865" y="6244"/>
                  </a:cubicBezTo>
                  <a:cubicBezTo>
                    <a:pt x="3503" y="5654"/>
                    <a:pt x="3104" y="5064"/>
                    <a:pt x="2723" y="4455"/>
                  </a:cubicBezTo>
                  <a:cubicBezTo>
                    <a:pt x="2323" y="3865"/>
                    <a:pt x="1942" y="3275"/>
                    <a:pt x="1562" y="2684"/>
                  </a:cubicBezTo>
                  <a:cubicBezTo>
                    <a:pt x="1390" y="2399"/>
                    <a:pt x="1200" y="2132"/>
                    <a:pt x="1029" y="1847"/>
                  </a:cubicBezTo>
                  <a:cubicBezTo>
                    <a:pt x="838" y="1542"/>
                    <a:pt x="648" y="1218"/>
                    <a:pt x="457" y="895"/>
                  </a:cubicBezTo>
                  <a:lnTo>
                    <a:pt x="438" y="857"/>
                  </a:lnTo>
                  <a:cubicBezTo>
                    <a:pt x="305" y="628"/>
                    <a:pt x="153" y="381"/>
                    <a:pt x="58" y="152"/>
                  </a:cubicBezTo>
                  <a:cubicBezTo>
                    <a:pt x="39" y="114"/>
                    <a:pt x="39" y="95"/>
                    <a:pt x="20" y="76"/>
                  </a:cubicBezTo>
                  <a:lnTo>
                    <a:pt x="20" y="38"/>
                  </a:lnTo>
                  <a:lnTo>
                    <a:pt x="20" y="0"/>
                  </a:lnTo>
                  <a:close/>
                  <a:moveTo>
                    <a:pt x="11309" y="18562"/>
                  </a:moveTo>
                  <a:cubicBezTo>
                    <a:pt x="11309" y="18562"/>
                    <a:pt x="11309" y="18562"/>
                    <a:pt x="11309" y="18562"/>
                  </a:cubicBezTo>
                  <a:lnTo>
                    <a:pt x="11328" y="18581"/>
                  </a:lnTo>
                  <a:lnTo>
                    <a:pt x="11328" y="18581"/>
                  </a:lnTo>
                  <a:cubicBezTo>
                    <a:pt x="11322" y="18575"/>
                    <a:pt x="11315" y="18568"/>
                    <a:pt x="11309" y="185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3"/>
            <p:cNvSpPr/>
            <p:nvPr/>
          </p:nvSpPr>
          <p:spPr>
            <a:xfrm>
              <a:off x="4465600" y="4164475"/>
              <a:ext cx="291775" cy="361000"/>
            </a:xfrm>
            <a:custGeom>
              <a:avLst/>
              <a:gdLst/>
              <a:ahLst/>
              <a:cxnLst/>
              <a:rect l="l" t="t" r="r" b="b"/>
              <a:pathLst>
                <a:path w="11671" h="14440" extrusionOk="0">
                  <a:moveTo>
                    <a:pt x="36" y="1"/>
                  </a:moveTo>
                  <a:cubicBezTo>
                    <a:pt x="31" y="1"/>
                    <a:pt x="25" y="3"/>
                    <a:pt x="20" y="9"/>
                  </a:cubicBezTo>
                  <a:lnTo>
                    <a:pt x="51" y="9"/>
                  </a:lnTo>
                  <a:cubicBezTo>
                    <a:pt x="47" y="4"/>
                    <a:pt x="42" y="1"/>
                    <a:pt x="36" y="1"/>
                  </a:cubicBezTo>
                  <a:close/>
                  <a:moveTo>
                    <a:pt x="51" y="9"/>
                  </a:moveTo>
                  <a:cubicBezTo>
                    <a:pt x="55" y="14"/>
                    <a:pt x="58" y="21"/>
                    <a:pt x="58" y="28"/>
                  </a:cubicBezTo>
                  <a:lnTo>
                    <a:pt x="58" y="9"/>
                  </a:lnTo>
                  <a:close/>
                  <a:moveTo>
                    <a:pt x="20" y="9"/>
                  </a:moveTo>
                  <a:cubicBezTo>
                    <a:pt x="6" y="9"/>
                    <a:pt x="2" y="28"/>
                    <a:pt x="1" y="46"/>
                  </a:cubicBezTo>
                  <a:lnTo>
                    <a:pt x="1" y="46"/>
                  </a:lnTo>
                  <a:lnTo>
                    <a:pt x="20" y="9"/>
                  </a:lnTo>
                  <a:close/>
                  <a:moveTo>
                    <a:pt x="1" y="46"/>
                  </a:moveTo>
                  <a:lnTo>
                    <a:pt x="1" y="47"/>
                  </a:lnTo>
                  <a:lnTo>
                    <a:pt x="1" y="66"/>
                  </a:lnTo>
                  <a:cubicBezTo>
                    <a:pt x="1" y="60"/>
                    <a:pt x="1" y="53"/>
                    <a:pt x="1" y="46"/>
                  </a:cubicBezTo>
                  <a:close/>
                  <a:moveTo>
                    <a:pt x="1" y="66"/>
                  </a:moveTo>
                  <a:lnTo>
                    <a:pt x="1" y="104"/>
                  </a:lnTo>
                  <a:cubicBezTo>
                    <a:pt x="11" y="124"/>
                    <a:pt x="21" y="144"/>
                    <a:pt x="28" y="164"/>
                  </a:cubicBezTo>
                  <a:lnTo>
                    <a:pt x="28" y="164"/>
                  </a:lnTo>
                  <a:cubicBezTo>
                    <a:pt x="19" y="134"/>
                    <a:pt x="10" y="102"/>
                    <a:pt x="1" y="66"/>
                  </a:cubicBezTo>
                  <a:close/>
                  <a:moveTo>
                    <a:pt x="28" y="164"/>
                  </a:moveTo>
                  <a:lnTo>
                    <a:pt x="28" y="164"/>
                  </a:lnTo>
                  <a:cubicBezTo>
                    <a:pt x="30" y="171"/>
                    <a:pt x="32" y="177"/>
                    <a:pt x="34" y="184"/>
                  </a:cubicBezTo>
                  <a:lnTo>
                    <a:pt x="34" y="184"/>
                  </a:lnTo>
                  <a:cubicBezTo>
                    <a:pt x="32" y="177"/>
                    <a:pt x="30" y="171"/>
                    <a:pt x="28" y="164"/>
                  </a:cubicBezTo>
                  <a:close/>
                  <a:moveTo>
                    <a:pt x="34" y="184"/>
                  </a:moveTo>
                  <a:lnTo>
                    <a:pt x="34" y="184"/>
                  </a:lnTo>
                  <a:cubicBezTo>
                    <a:pt x="37" y="195"/>
                    <a:pt x="39" y="207"/>
                    <a:pt x="39" y="218"/>
                  </a:cubicBezTo>
                  <a:cubicBezTo>
                    <a:pt x="42" y="221"/>
                    <a:pt x="46" y="226"/>
                    <a:pt x="49" y="230"/>
                  </a:cubicBezTo>
                  <a:lnTo>
                    <a:pt x="49" y="230"/>
                  </a:lnTo>
                  <a:cubicBezTo>
                    <a:pt x="44" y="215"/>
                    <a:pt x="39" y="200"/>
                    <a:pt x="34" y="184"/>
                  </a:cubicBezTo>
                  <a:close/>
                  <a:moveTo>
                    <a:pt x="49" y="230"/>
                  </a:moveTo>
                  <a:lnTo>
                    <a:pt x="49" y="230"/>
                  </a:lnTo>
                  <a:cubicBezTo>
                    <a:pt x="52" y="239"/>
                    <a:pt x="55" y="247"/>
                    <a:pt x="58" y="256"/>
                  </a:cubicBezTo>
                  <a:cubicBezTo>
                    <a:pt x="172" y="485"/>
                    <a:pt x="324" y="694"/>
                    <a:pt x="477" y="884"/>
                  </a:cubicBezTo>
                  <a:cubicBezTo>
                    <a:pt x="743" y="1227"/>
                    <a:pt x="1010" y="1589"/>
                    <a:pt x="1257" y="1950"/>
                  </a:cubicBezTo>
                  <a:cubicBezTo>
                    <a:pt x="1581" y="2388"/>
                    <a:pt x="1885" y="2807"/>
                    <a:pt x="2171" y="3264"/>
                  </a:cubicBezTo>
                  <a:cubicBezTo>
                    <a:pt x="2457" y="3702"/>
                    <a:pt x="2742" y="4159"/>
                    <a:pt x="3009" y="4597"/>
                  </a:cubicBezTo>
                  <a:cubicBezTo>
                    <a:pt x="3180" y="4882"/>
                    <a:pt x="3370" y="5168"/>
                    <a:pt x="3542" y="5434"/>
                  </a:cubicBezTo>
                  <a:cubicBezTo>
                    <a:pt x="3770" y="5758"/>
                    <a:pt x="3980" y="6063"/>
                    <a:pt x="4208" y="6367"/>
                  </a:cubicBezTo>
                  <a:cubicBezTo>
                    <a:pt x="4646" y="6957"/>
                    <a:pt x="5160" y="7529"/>
                    <a:pt x="5636" y="8062"/>
                  </a:cubicBezTo>
                  <a:cubicBezTo>
                    <a:pt x="6131" y="8595"/>
                    <a:pt x="6588" y="9147"/>
                    <a:pt x="7064" y="9718"/>
                  </a:cubicBezTo>
                  <a:cubicBezTo>
                    <a:pt x="7292" y="10003"/>
                    <a:pt x="7540" y="10289"/>
                    <a:pt x="7768" y="10556"/>
                  </a:cubicBezTo>
                  <a:cubicBezTo>
                    <a:pt x="8016" y="10841"/>
                    <a:pt x="8244" y="11108"/>
                    <a:pt x="8491" y="11374"/>
                  </a:cubicBezTo>
                  <a:lnTo>
                    <a:pt x="8530" y="11412"/>
                  </a:lnTo>
                  <a:cubicBezTo>
                    <a:pt x="8758" y="11660"/>
                    <a:pt x="8967" y="11907"/>
                    <a:pt x="9234" y="12174"/>
                  </a:cubicBezTo>
                  <a:cubicBezTo>
                    <a:pt x="9501" y="12440"/>
                    <a:pt x="9767" y="12707"/>
                    <a:pt x="10034" y="12973"/>
                  </a:cubicBezTo>
                  <a:cubicBezTo>
                    <a:pt x="10300" y="13240"/>
                    <a:pt x="10586" y="13506"/>
                    <a:pt x="10833" y="13735"/>
                  </a:cubicBezTo>
                  <a:cubicBezTo>
                    <a:pt x="11100" y="13982"/>
                    <a:pt x="11385" y="14211"/>
                    <a:pt x="11671" y="14439"/>
                  </a:cubicBezTo>
                  <a:cubicBezTo>
                    <a:pt x="11480" y="14192"/>
                    <a:pt x="11271" y="13963"/>
                    <a:pt x="11062" y="13716"/>
                  </a:cubicBezTo>
                  <a:cubicBezTo>
                    <a:pt x="10605" y="13145"/>
                    <a:pt x="10110" y="12555"/>
                    <a:pt x="9672" y="12021"/>
                  </a:cubicBezTo>
                  <a:cubicBezTo>
                    <a:pt x="9215" y="11469"/>
                    <a:pt x="8777" y="10936"/>
                    <a:pt x="8339" y="10384"/>
                  </a:cubicBezTo>
                  <a:lnTo>
                    <a:pt x="7673" y="9528"/>
                  </a:lnTo>
                  <a:cubicBezTo>
                    <a:pt x="7444" y="9261"/>
                    <a:pt x="7235" y="8994"/>
                    <a:pt x="6988" y="8690"/>
                  </a:cubicBezTo>
                  <a:cubicBezTo>
                    <a:pt x="6740" y="8404"/>
                    <a:pt x="6473" y="8100"/>
                    <a:pt x="6207" y="7814"/>
                  </a:cubicBezTo>
                  <a:lnTo>
                    <a:pt x="5484" y="7015"/>
                  </a:lnTo>
                  <a:cubicBezTo>
                    <a:pt x="5046" y="6520"/>
                    <a:pt x="4608" y="6005"/>
                    <a:pt x="4208" y="5472"/>
                  </a:cubicBezTo>
                  <a:cubicBezTo>
                    <a:pt x="3999" y="5206"/>
                    <a:pt x="3789" y="4901"/>
                    <a:pt x="3580" y="4635"/>
                  </a:cubicBezTo>
                  <a:cubicBezTo>
                    <a:pt x="3370" y="4368"/>
                    <a:pt x="3180" y="4102"/>
                    <a:pt x="2971" y="3835"/>
                  </a:cubicBezTo>
                  <a:cubicBezTo>
                    <a:pt x="2533" y="3264"/>
                    <a:pt x="2095" y="2693"/>
                    <a:pt x="1619" y="2141"/>
                  </a:cubicBezTo>
                  <a:lnTo>
                    <a:pt x="914" y="1341"/>
                  </a:lnTo>
                  <a:cubicBezTo>
                    <a:pt x="686" y="1056"/>
                    <a:pt x="438" y="789"/>
                    <a:pt x="229" y="504"/>
                  </a:cubicBezTo>
                  <a:cubicBezTo>
                    <a:pt x="191" y="446"/>
                    <a:pt x="134" y="370"/>
                    <a:pt x="96" y="294"/>
                  </a:cubicBezTo>
                  <a:cubicBezTo>
                    <a:pt x="80" y="279"/>
                    <a:pt x="65" y="250"/>
                    <a:pt x="49" y="23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3"/>
            <p:cNvSpPr/>
            <p:nvPr/>
          </p:nvSpPr>
          <p:spPr>
            <a:xfrm>
              <a:off x="4451325" y="4292700"/>
              <a:ext cx="284650" cy="216100"/>
            </a:xfrm>
            <a:custGeom>
              <a:avLst/>
              <a:gdLst/>
              <a:ahLst/>
              <a:cxnLst/>
              <a:rect l="l" t="t" r="r" b="b"/>
              <a:pathLst>
                <a:path w="11386" h="8644" extrusionOk="0">
                  <a:moveTo>
                    <a:pt x="0" y="1"/>
                  </a:moveTo>
                  <a:cubicBezTo>
                    <a:pt x="0" y="1"/>
                    <a:pt x="0" y="20"/>
                    <a:pt x="20" y="20"/>
                  </a:cubicBezTo>
                  <a:lnTo>
                    <a:pt x="0" y="1"/>
                  </a:lnTo>
                  <a:close/>
                  <a:moveTo>
                    <a:pt x="20" y="1"/>
                  </a:moveTo>
                  <a:lnTo>
                    <a:pt x="20" y="20"/>
                  </a:lnTo>
                  <a:lnTo>
                    <a:pt x="115" y="115"/>
                  </a:lnTo>
                  <a:cubicBezTo>
                    <a:pt x="124" y="123"/>
                    <a:pt x="133" y="130"/>
                    <a:pt x="143" y="138"/>
                  </a:cubicBezTo>
                  <a:lnTo>
                    <a:pt x="143" y="138"/>
                  </a:lnTo>
                  <a:cubicBezTo>
                    <a:pt x="99" y="93"/>
                    <a:pt x="58" y="47"/>
                    <a:pt x="20" y="1"/>
                  </a:cubicBezTo>
                  <a:close/>
                  <a:moveTo>
                    <a:pt x="143" y="138"/>
                  </a:moveTo>
                  <a:cubicBezTo>
                    <a:pt x="207" y="204"/>
                    <a:pt x="275" y="268"/>
                    <a:pt x="343" y="324"/>
                  </a:cubicBezTo>
                  <a:cubicBezTo>
                    <a:pt x="457" y="439"/>
                    <a:pt x="572" y="534"/>
                    <a:pt x="686" y="648"/>
                  </a:cubicBezTo>
                  <a:cubicBezTo>
                    <a:pt x="933" y="857"/>
                    <a:pt x="1181" y="1086"/>
                    <a:pt x="1447" y="1295"/>
                  </a:cubicBezTo>
                  <a:cubicBezTo>
                    <a:pt x="1942" y="1714"/>
                    <a:pt x="2475" y="2133"/>
                    <a:pt x="2932" y="2552"/>
                  </a:cubicBezTo>
                  <a:cubicBezTo>
                    <a:pt x="3389" y="2952"/>
                    <a:pt x="3846" y="3370"/>
                    <a:pt x="4322" y="3789"/>
                  </a:cubicBezTo>
                  <a:cubicBezTo>
                    <a:pt x="4589" y="4018"/>
                    <a:pt x="4855" y="4265"/>
                    <a:pt x="5122" y="4475"/>
                  </a:cubicBezTo>
                  <a:cubicBezTo>
                    <a:pt x="5426" y="4722"/>
                    <a:pt x="5731" y="4951"/>
                    <a:pt x="6035" y="5179"/>
                  </a:cubicBezTo>
                  <a:cubicBezTo>
                    <a:pt x="6607" y="5617"/>
                    <a:pt x="7197" y="6055"/>
                    <a:pt x="7806" y="6493"/>
                  </a:cubicBezTo>
                  <a:cubicBezTo>
                    <a:pt x="8130" y="6702"/>
                    <a:pt x="8434" y="6912"/>
                    <a:pt x="8758" y="7121"/>
                  </a:cubicBezTo>
                  <a:lnTo>
                    <a:pt x="9215" y="7445"/>
                  </a:lnTo>
                  <a:cubicBezTo>
                    <a:pt x="9348" y="7521"/>
                    <a:pt x="9481" y="7597"/>
                    <a:pt x="9615" y="7673"/>
                  </a:cubicBezTo>
                  <a:cubicBezTo>
                    <a:pt x="9919" y="7863"/>
                    <a:pt x="10224" y="8035"/>
                    <a:pt x="10547" y="8206"/>
                  </a:cubicBezTo>
                  <a:cubicBezTo>
                    <a:pt x="10814" y="8358"/>
                    <a:pt x="11100" y="8511"/>
                    <a:pt x="11385" y="8644"/>
                  </a:cubicBezTo>
                  <a:lnTo>
                    <a:pt x="11366" y="8625"/>
                  </a:lnTo>
                  <a:cubicBezTo>
                    <a:pt x="10871" y="8073"/>
                    <a:pt x="10319" y="7559"/>
                    <a:pt x="9767" y="7064"/>
                  </a:cubicBezTo>
                  <a:cubicBezTo>
                    <a:pt x="9291" y="6664"/>
                    <a:pt x="8815" y="6264"/>
                    <a:pt x="8339" y="5883"/>
                  </a:cubicBezTo>
                  <a:cubicBezTo>
                    <a:pt x="7768" y="5408"/>
                    <a:pt x="7140" y="4951"/>
                    <a:pt x="6530" y="4551"/>
                  </a:cubicBezTo>
                  <a:cubicBezTo>
                    <a:pt x="5921" y="4132"/>
                    <a:pt x="5312" y="3732"/>
                    <a:pt x="4703" y="3313"/>
                  </a:cubicBezTo>
                  <a:cubicBezTo>
                    <a:pt x="4094" y="2914"/>
                    <a:pt x="3503" y="2476"/>
                    <a:pt x="2894" y="2057"/>
                  </a:cubicBezTo>
                  <a:cubicBezTo>
                    <a:pt x="2285" y="1657"/>
                    <a:pt x="1657" y="1257"/>
                    <a:pt x="1048" y="819"/>
                  </a:cubicBezTo>
                  <a:cubicBezTo>
                    <a:pt x="734" y="598"/>
                    <a:pt x="438" y="376"/>
                    <a:pt x="143" y="1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3"/>
            <p:cNvSpPr/>
            <p:nvPr/>
          </p:nvSpPr>
          <p:spPr>
            <a:xfrm>
              <a:off x="4484175" y="4436800"/>
              <a:ext cx="261300" cy="62500"/>
            </a:xfrm>
            <a:custGeom>
              <a:avLst/>
              <a:gdLst/>
              <a:ahLst/>
              <a:cxnLst/>
              <a:rect l="l" t="t" r="r" b="b"/>
              <a:pathLst>
                <a:path w="10452" h="2500" extrusionOk="0">
                  <a:moveTo>
                    <a:pt x="158" y="0"/>
                  </a:moveTo>
                  <a:cubicBezTo>
                    <a:pt x="105" y="0"/>
                    <a:pt x="52" y="2"/>
                    <a:pt x="0" y="5"/>
                  </a:cubicBezTo>
                  <a:lnTo>
                    <a:pt x="0" y="24"/>
                  </a:lnTo>
                  <a:lnTo>
                    <a:pt x="95" y="43"/>
                  </a:lnTo>
                  <a:cubicBezTo>
                    <a:pt x="171" y="62"/>
                    <a:pt x="248" y="81"/>
                    <a:pt x="324" y="100"/>
                  </a:cubicBezTo>
                  <a:cubicBezTo>
                    <a:pt x="590" y="196"/>
                    <a:pt x="838" y="291"/>
                    <a:pt x="1142" y="386"/>
                  </a:cubicBezTo>
                  <a:cubicBezTo>
                    <a:pt x="1428" y="500"/>
                    <a:pt x="1733" y="595"/>
                    <a:pt x="2037" y="691"/>
                  </a:cubicBezTo>
                  <a:cubicBezTo>
                    <a:pt x="2703" y="919"/>
                    <a:pt x="3370" y="1128"/>
                    <a:pt x="4055" y="1300"/>
                  </a:cubicBezTo>
                  <a:cubicBezTo>
                    <a:pt x="4741" y="1471"/>
                    <a:pt x="5407" y="1623"/>
                    <a:pt x="6092" y="1738"/>
                  </a:cubicBezTo>
                  <a:cubicBezTo>
                    <a:pt x="6416" y="1795"/>
                    <a:pt x="6739" y="1852"/>
                    <a:pt x="7082" y="1909"/>
                  </a:cubicBezTo>
                  <a:cubicBezTo>
                    <a:pt x="7406" y="1947"/>
                    <a:pt x="7748" y="2004"/>
                    <a:pt x="8072" y="2061"/>
                  </a:cubicBezTo>
                  <a:lnTo>
                    <a:pt x="9081" y="2214"/>
                  </a:lnTo>
                  <a:cubicBezTo>
                    <a:pt x="9424" y="2271"/>
                    <a:pt x="9767" y="2309"/>
                    <a:pt x="10090" y="2366"/>
                  </a:cubicBezTo>
                  <a:cubicBezTo>
                    <a:pt x="10166" y="2385"/>
                    <a:pt x="10223" y="2404"/>
                    <a:pt x="10300" y="2423"/>
                  </a:cubicBezTo>
                  <a:lnTo>
                    <a:pt x="10307" y="2425"/>
                  </a:lnTo>
                  <a:lnTo>
                    <a:pt x="10307" y="2425"/>
                  </a:lnTo>
                  <a:cubicBezTo>
                    <a:pt x="10222" y="2387"/>
                    <a:pt x="10137" y="2359"/>
                    <a:pt x="10052" y="2347"/>
                  </a:cubicBezTo>
                  <a:lnTo>
                    <a:pt x="9709" y="2271"/>
                  </a:lnTo>
                  <a:lnTo>
                    <a:pt x="9119" y="2157"/>
                  </a:lnTo>
                  <a:cubicBezTo>
                    <a:pt x="8738" y="2080"/>
                    <a:pt x="8358" y="1985"/>
                    <a:pt x="7977" y="1890"/>
                  </a:cubicBezTo>
                  <a:cubicBezTo>
                    <a:pt x="7653" y="1814"/>
                    <a:pt x="7349" y="1738"/>
                    <a:pt x="7025" y="1662"/>
                  </a:cubicBezTo>
                  <a:lnTo>
                    <a:pt x="6016" y="1395"/>
                  </a:lnTo>
                  <a:cubicBezTo>
                    <a:pt x="5331" y="1205"/>
                    <a:pt x="4607" y="1052"/>
                    <a:pt x="3941" y="881"/>
                  </a:cubicBezTo>
                  <a:cubicBezTo>
                    <a:pt x="3256" y="710"/>
                    <a:pt x="2589" y="500"/>
                    <a:pt x="1923" y="348"/>
                  </a:cubicBezTo>
                  <a:cubicBezTo>
                    <a:pt x="1599" y="253"/>
                    <a:pt x="1257" y="177"/>
                    <a:pt x="933" y="100"/>
                  </a:cubicBezTo>
                  <a:cubicBezTo>
                    <a:pt x="681" y="37"/>
                    <a:pt x="415" y="0"/>
                    <a:pt x="158" y="0"/>
                  </a:cubicBezTo>
                  <a:close/>
                  <a:moveTo>
                    <a:pt x="10307" y="2425"/>
                  </a:moveTo>
                  <a:cubicBezTo>
                    <a:pt x="10356" y="2447"/>
                    <a:pt x="10404" y="2472"/>
                    <a:pt x="10452" y="2499"/>
                  </a:cubicBezTo>
                  <a:lnTo>
                    <a:pt x="10414" y="2461"/>
                  </a:lnTo>
                  <a:lnTo>
                    <a:pt x="10376" y="2442"/>
                  </a:lnTo>
                  <a:lnTo>
                    <a:pt x="10307" y="242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3"/>
            <p:cNvSpPr/>
            <p:nvPr/>
          </p:nvSpPr>
          <p:spPr>
            <a:xfrm>
              <a:off x="4604575" y="4501175"/>
              <a:ext cx="137575" cy="58550"/>
            </a:xfrm>
            <a:custGeom>
              <a:avLst/>
              <a:gdLst/>
              <a:ahLst/>
              <a:cxnLst/>
              <a:rect l="l" t="t" r="r" b="b"/>
              <a:pathLst>
                <a:path w="5503" h="2342" extrusionOk="0">
                  <a:moveTo>
                    <a:pt x="5484" y="0"/>
                  </a:moveTo>
                  <a:lnTo>
                    <a:pt x="5426" y="38"/>
                  </a:lnTo>
                  <a:lnTo>
                    <a:pt x="5407" y="57"/>
                  </a:lnTo>
                  <a:cubicBezTo>
                    <a:pt x="5255" y="115"/>
                    <a:pt x="5103" y="172"/>
                    <a:pt x="4951" y="229"/>
                  </a:cubicBezTo>
                  <a:cubicBezTo>
                    <a:pt x="4398" y="381"/>
                    <a:pt x="3827" y="514"/>
                    <a:pt x="3275" y="705"/>
                  </a:cubicBezTo>
                  <a:cubicBezTo>
                    <a:pt x="2666" y="895"/>
                    <a:pt x="2076" y="1143"/>
                    <a:pt x="1486" y="1428"/>
                  </a:cubicBezTo>
                  <a:cubicBezTo>
                    <a:pt x="1238" y="1580"/>
                    <a:pt x="991" y="1714"/>
                    <a:pt x="743" y="1885"/>
                  </a:cubicBezTo>
                  <a:cubicBezTo>
                    <a:pt x="496" y="2037"/>
                    <a:pt x="229" y="2171"/>
                    <a:pt x="1" y="2342"/>
                  </a:cubicBezTo>
                  <a:lnTo>
                    <a:pt x="20" y="2342"/>
                  </a:lnTo>
                  <a:cubicBezTo>
                    <a:pt x="267" y="2285"/>
                    <a:pt x="496" y="2228"/>
                    <a:pt x="724" y="2152"/>
                  </a:cubicBezTo>
                  <a:cubicBezTo>
                    <a:pt x="953" y="2056"/>
                    <a:pt x="1181" y="1961"/>
                    <a:pt x="1390" y="1847"/>
                  </a:cubicBezTo>
                  <a:lnTo>
                    <a:pt x="1695" y="1714"/>
                  </a:lnTo>
                  <a:cubicBezTo>
                    <a:pt x="1809" y="1657"/>
                    <a:pt x="1904" y="1619"/>
                    <a:pt x="2019" y="1561"/>
                  </a:cubicBezTo>
                  <a:cubicBezTo>
                    <a:pt x="2609" y="1314"/>
                    <a:pt x="3161" y="1047"/>
                    <a:pt x="3732" y="819"/>
                  </a:cubicBezTo>
                  <a:cubicBezTo>
                    <a:pt x="4037" y="667"/>
                    <a:pt x="4341" y="552"/>
                    <a:pt x="4646" y="438"/>
                  </a:cubicBezTo>
                  <a:cubicBezTo>
                    <a:pt x="4779" y="381"/>
                    <a:pt x="4893" y="343"/>
                    <a:pt x="5008" y="286"/>
                  </a:cubicBezTo>
                  <a:lnTo>
                    <a:pt x="5255" y="172"/>
                  </a:lnTo>
                  <a:cubicBezTo>
                    <a:pt x="5331" y="134"/>
                    <a:pt x="5388" y="96"/>
                    <a:pt x="5465" y="38"/>
                  </a:cubicBezTo>
                  <a:cubicBezTo>
                    <a:pt x="5484" y="38"/>
                    <a:pt x="5503" y="19"/>
                    <a:pt x="5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3"/>
            <p:cNvSpPr/>
            <p:nvPr/>
          </p:nvSpPr>
          <p:spPr>
            <a:xfrm>
              <a:off x="4722625" y="4486525"/>
              <a:ext cx="101400" cy="197425"/>
            </a:xfrm>
            <a:custGeom>
              <a:avLst/>
              <a:gdLst/>
              <a:ahLst/>
              <a:cxnLst/>
              <a:rect l="l" t="t" r="r" b="b"/>
              <a:pathLst>
                <a:path w="4056" h="7897" extrusionOk="0">
                  <a:moveTo>
                    <a:pt x="5" y="1"/>
                  </a:moveTo>
                  <a:cubicBezTo>
                    <a:pt x="0" y="1"/>
                    <a:pt x="0" y="6"/>
                    <a:pt x="0" y="15"/>
                  </a:cubicBezTo>
                  <a:cubicBezTo>
                    <a:pt x="0" y="53"/>
                    <a:pt x="19" y="110"/>
                    <a:pt x="38" y="148"/>
                  </a:cubicBezTo>
                  <a:lnTo>
                    <a:pt x="76" y="263"/>
                  </a:lnTo>
                  <a:lnTo>
                    <a:pt x="133" y="453"/>
                  </a:lnTo>
                  <a:cubicBezTo>
                    <a:pt x="514" y="1748"/>
                    <a:pt x="990" y="3023"/>
                    <a:pt x="1542" y="4261"/>
                  </a:cubicBezTo>
                  <a:cubicBezTo>
                    <a:pt x="1828" y="4889"/>
                    <a:pt x="2151" y="5479"/>
                    <a:pt x="2513" y="6050"/>
                  </a:cubicBezTo>
                  <a:cubicBezTo>
                    <a:pt x="2608" y="6222"/>
                    <a:pt x="2742" y="6393"/>
                    <a:pt x="2856" y="6526"/>
                  </a:cubicBezTo>
                  <a:cubicBezTo>
                    <a:pt x="2951" y="6678"/>
                    <a:pt x="3103" y="6831"/>
                    <a:pt x="3198" y="6983"/>
                  </a:cubicBezTo>
                  <a:cubicBezTo>
                    <a:pt x="3294" y="7116"/>
                    <a:pt x="3427" y="7231"/>
                    <a:pt x="3541" y="7345"/>
                  </a:cubicBezTo>
                  <a:cubicBezTo>
                    <a:pt x="3693" y="7535"/>
                    <a:pt x="3865" y="7707"/>
                    <a:pt x="4017" y="7878"/>
                  </a:cubicBezTo>
                  <a:lnTo>
                    <a:pt x="4055" y="7897"/>
                  </a:lnTo>
                  <a:cubicBezTo>
                    <a:pt x="3979" y="7687"/>
                    <a:pt x="3884" y="7497"/>
                    <a:pt x="3808" y="7288"/>
                  </a:cubicBezTo>
                  <a:cubicBezTo>
                    <a:pt x="3751" y="7154"/>
                    <a:pt x="3693" y="7021"/>
                    <a:pt x="3617" y="6869"/>
                  </a:cubicBezTo>
                  <a:lnTo>
                    <a:pt x="3522" y="6621"/>
                  </a:lnTo>
                  <a:cubicBezTo>
                    <a:pt x="3465" y="6507"/>
                    <a:pt x="3408" y="6374"/>
                    <a:pt x="3370" y="6241"/>
                  </a:cubicBezTo>
                  <a:cubicBezTo>
                    <a:pt x="3313" y="6107"/>
                    <a:pt x="3256" y="5993"/>
                    <a:pt x="3198" y="5860"/>
                  </a:cubicBezTo>
                  <a:cubicBezTo>
                    <a:pt x="3027" y="5460"/>
                    <a:pt x="2856" y="5079"/>
                    <a:pt x="2684" y="4699"/>
                  </a:cubicBezTo>
                  <a:cubicBezTo>
                    <a:pt x="2532" y="4375"/>
                    <a:pt x="2380" y="4070"/>
                    <a:pt x="2208" y="3747"/>
                  </a:cubicBezTo>
                  <a:cubicBezTo>
                    <a:pt x="2037" y="3423"/>
                    <a:pt x="1847" y="3118"/>
                    <a:pt x="1637" y="2814"/>
                  </a:cubicBezTo>
                  <a:cubicBezTo>
                    <a:pt x="1276" y="2243"/>
                    <a:pt x="914" y="1691"/>
                    <a:pt x="571" y="1119"/>
                  </a:cubicBezTo>
                  <a:cubicBezTo>
                    <a:pt x="381" y="777"/>
                    <a:pt x="209" y="453"/>
                    <a:pt x="57" y="110"/>
                  </a:cubicBezTo>
                  <a:cubicBezTo>
                    <a:pt x="38" y="91"/>
                    <a:pt x="38" y="53"/>
                    <a:pt x="38" y="34"/>
                  </a:cubicBezTo>
                  <a:lnTo>
                    <a:pt x="38" y="15"/>
                  </a:lnTo>
                  <a:cubicBezTo>
                    <a:pt x="19" y="6"/>
                    <a:pt x="10" y="1"/>
                    <a:pt x="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8" name="Google Shape;948;p33"/>
          <p:cNvSpPr txBox="1">
            <a:spLocks noGrp="1"/>
          </p:cNvSpPr>
          <p:nvPr>
            <p:ph type="title"/>
          </p:nvPr>
        </p:nvSpPr>
        <p:spPr>
          <a:xfrm>
            <a:off x="2906563" y="741675"/>
            <a:ext cx="5524200" cy="1840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119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49" name="Google Shape;949;p33"/>
          <p:cNvSpPr txBox="1">
            <a:spLocks noGrp="1"/>
          </p:cNvSpPr>
          <p:nvPr>
            <p:ph type="subTitle" idx="1"/>
          </p:nvPr>
        </p:nvSpPr>
        <p:spPr>
          <a:xfrm>
            <a:off x="2906688" y="2582475"/>
            <a:ext cx="5524200" cy="76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5">
  <p:cSld name="CUSTOM_7_1_1_1_1">
    <p:spTree>
      <p:nvGrpSpPr>
        <p:cNvPr id="1" name="Shape 1367"/>
        <p:cNvGrpSpPr/>
        <p:nvPr/>
      </p:nvGrpSpPr>
      <p:grpSpPr>
        <a:xfrm>
          <a:off x="0" y="0"/>
          <a:ext cx="0" cy="0"/>
          <a:chOff x="0" y="0"/>
          <a:chExt cx="0" cy="0"/>
        </a:xfrm>
      </p:grpSpPr>
      <p:sp>
        <p:nvSpPr>
          <p:cNvPr id="1368" name="Google Shape;1368;p44"/>
          <p:cNvSpPr/>
          <p:nvPr/>
        </p:nvSpPr>
        <p:spPr>
          <a:xfrm flipH="1">
            <a:off x="6924190" y="-366552"/>
            <a:ext cx="3497707" cy="4031209"/>
          </a:xfrm>
          <a:custGeom>
            <a:avLst/>
            <a:gdLst/>
            <a:ahLst/>
            <a:cxnLst/>
            <a:rect l="l" t="t" r="r" b="b"/>
            <a:pathLst>
              <a:path w="20311" h="23408" extrusionOk="0">
                <a:moveTo>
                  <a:pt x="12233" y="7268"/>
                </a:moveTo>
                <a:lnTo>
                  <a:pt x="12233" y="7268"/>
                </a:lnTo>
                <a:cubicBezTo>
                  <a:pt x="12139" y="7371"/>
                  <a:pt x="12054" y="7482"/>
                  <a:pt x="11968" y="7592"/>
                </a:cubicBezTo>
                <a:lnTo>
                  <a:pt x="11184" y="7277"/>
                </a:lnTo>
                <a:lnTo>
                  <a:pt x="12233" y="7268"/>
                </a:lnTo>
                <a:close/>
                <a:moveTo>
                  <a:pt x="4658" y="1"/>
                </a:moveTo>
                <a:lnTo>
                  <a:pt x="5562" y="2125"/>
                </a:lnTo>
                <a:cubicBezTo>
                  <a:pt x="5562" y="2125"/>
                  <a:pt x="5572" y="2125"/>
                  <a:pt x="5589" y="2125"/>
                </a:cubicBezTo>
                <a:cubicBezTo>
                  <a:pt x="5804" y="2125"/>
                  <a:pt x="7268" y="2139"/>
                  <a:pt x="7584" y="2534"/>
                </a:cubicBezTo>
                <a:lnTo>
                  <a:pt x="5852" y="2850"/>
                </a:lnTo>
                <a:cubicBezTo>
                  <a:pt x="5852" y="2850"/>
                  <a:pt x="6833" y="4598"/>
                  <a:pt x="7081" y="5008"/>
                </a:cubicBezTo>
                <a:cubicBezTo>
                  <a:pt x="7081" y="5008"/>
                  <a:pt x="7402" y="4982"/>
                  <a:pt x="7730" y="4982"/>
                </a:cubicBezTo>
                <a:cubicBezTo>
                  <a:pt x="7992" y="4982"/>
                  <a:pt x="8259" y="4998"/>
                  <a:pt x="8369" y="5059"/>
                </a:cubicBezTo>
                <a:lnTo>
                  <a:pt x="7303" y="5477"/>
                </a:lnTo>
                <a:cubicBezTo>
                  <a:pt x="7303" y="5477"/>
                  <a:pt x="8232" y="6808"/>
                  <a:pt x="8446" y="7268"/>
                </a:cubicBezTo>
                <a:lnTo>
                  <a:pt x="9529" y="7268"/>
                </a:lnTo>
                <a:lnTo>
                  <a:pt x="8642" y="7635"/>
                </a:lnTo>
                <a:lnTo>
                  <a:pt x="9486" y="8863"/>
                </a:lnTo>
                <a:cubicBezTo>
                  <a:pt x="8403" y="7371"/>
                  <a:pt x="6381" y="5110"/>
                  <a:pt x="3583" y="4163"/>
                </a:cubicBezTo>
                <a:cubicBezTo>
                  <a:pt x="3361" y="4050"/>
                  <a:pt x="3090" y="4004"/>
                  <a:pt x="2799" y="4004"/>
                </a:cubicBezTo>
                <a:cubicBezTo>
                  <a:pt x="1583" y="4004"/>
                  <a:pt x="1" y="4803"/>
                  <a:pt x="1" y="4803"/>
                </a:cubicBezTo>
                <a:lnTo>
                  <a:pt x="1912" y="6100"/>
                </a:lnTo>
                <a:cubicBezTo>
                  <a:pt x="1912" y="6100"/>
                  <a:pt x="3081" y="5335"/>
                  <a:pt x="3682" y="5335"/>
                </a:cubicBezTo>
                <a:cubicBezTo>
                  <a:pt x="3740" y="5335"/>
                  <a:pt x="3793" y="5342"/>
                  <a:pt x="3839" y="5358"/>
                </a:cubicBezTo>
                <a:lnTo>
                  <a:pt x="2543" y="6552"/>
                </a:lnTo>
                <a:cubicBezTo>
                  <a:pt x="2543" y="6552"/>
                  <a:pt x="4326" y="7499"/>
                  <a:pt x="4752" y="7712"/>
                </a:cubicBezTo>
                <a:cubicBezTo>
                  <a:pt x="4752" y="7712"/>
                  <a:pt x="5579" y="7081"/>
                  <a:pt x="5869" y="7055"/>
                </a:cubicBezTo>
                <a:lnTo>
                  <a:pt x="5869" y="7055"/>
                </a:lnTo>
                <a:lnTo>
                  <a:pt x="5196" y="7976"/>
                </a:lnTo>
                <a:cubicBezTo>
                  <a:pt x="5196" y="7976"/>
                  <a:pt x="6705" y="8599"/>
                  <a:pt x="7123" y="8863"/>
                </a:cubicBezTo>
                <a:lnTo>
                  <a:pt x="8036" y="8283"/>
                </a:lnTo>
                <a:lnTo>
                  <a:pt x="8036" y="8283"/>
                </a:lnTo>
                <a:lnTo>
                  <a:pt x="7490" y="9068"/>
                </a:lnTo>
                <a:lnTo>
                  <a:pt x="8949" y="9682"/>
                </a:lnTo>
                <a:lnTo>
                  <a:pt x="8949" y="14348"/>
                </a:lnTo>
                <a:cubicBezTo>
                  <a:pt x="8949" y="15560"/>
                  <a:pt x="9665" y="16600"/>
                  <a:pt x="9665" y="16600"/>
                </a:cubicBezTo>
                <a:lnTo>
                  <a:pt x="9665" y="23407"/>
                </a:lnTo>
                <a:lnTo>
                  <a:pt x="10697" y="23407"/>
                </a:lnTo>
                <a:lnTo>
                  <a:pt x="10697" y="16498"/>
                </a:lnTo>
                <a:cubicBezTo>
                  <a:pt x="11141" y="15952"/>
                  <a:pt x="11448" y="15312"/>
                  <a:pt x="11602" y="14638"/>
                </a:cubicBezTo>
                <a:cubicBezTo>
                  <a:pt x="11815" y="13555"/>
                  <a:pt x="11371" y="9785"/>
                  <a:pt x="11371" y="9785"/>
                </a:cubicBezTo>
                <a:lnTo>
                  <a:pt x="13052" y="8974"/>
                </a:lnTo>
                <a:lnTo>
                  <a:pt x="12463" y="8215"/>
                </a:lnTo>
                <a:lnTo>
                  <a:pt x="12463" y="8215"/>
                </a:lnTo>
                <a:lnTo>
                  <a:pt x="13410" y="8744"/>
                </a:lnTo>
                <a:cubicBezTo>
                  <a:pt x="13811" y="8454"/>
                  <a:pt x="15287" y="7755"/>
                  <a:pt x="15287" y="7755"/>
                </a:cubicBezTo>
                <a:lnTo>
                  <a:pt x="14570" y="6867"/>
                </a:lnTo>
                <a:lnTo>
                  <a:pt x="14570" y="6867"/>
                </a:lnTo>
                <a:cubicBezTo>
                  <a:pt x="14860" y="6876"/>
                  <a:pt x="15713" y="7465"/>
                  <a:pt x="15713" y="7465"/>
                </a:cubicBezTo>
                <a:cubicBezTo>
                  <a:pt x="16131" y="7234"/>
                  <a:pt x="17863" y="6202"/>
                  <a:pt x="17863" y="6202"/>
                </a:cubicBezTo>
                <a:lnTo>
                  <a:pt x="16506" y="5068"/>
                </a:lnTo>
                <a:cubicBezTo>
                  <a:pt x="16560" y="5047"/>
                  <a:pt x="16623" y="5038"/>
                  <a:pt x="16694" y="5038"/>
                </a:cubicBezTo>
                <a:cubicBezTo>
                  <a:pt x="17304" y="5038"/>
                  <a:pt x="18468" y="5716"/>
                  <a:pt x="18468" y="5716"/>
                </a:cubicBezTo>
                <a:lnTo>
                  <a:pt x="20311" y="4325"/>
                </a:lnTo>
                <a:cubicBezTo>
                  <a:pt x="20311" y="4325"/>
                  <a:pt x="18825" y="3669"/>
                  <a:pt x="17633" y="3669"/>
                </a:cubicBezTo>
                <a:cubicBezTo>
                  <a:pt x="17282" y="3669"/>
                  <a:pt x="16957" y="3726"/>
                  <a:pt x="16703" y="3873"/>
                </a:cubicBezTo>
                <a:cubicBezTo>
                  <a:pt x="14852" y="4607"/>
                  <a:pt x="13376" y="5921"/>
                  <a:pt x="12310" y="7183"/>
                </a:cubicBezTo>
                <a:cubicBezTo>
                  <a:pt x="12583" y="6663"/>
                  <a:pt x="13401" y="5477"/>
                  <a:pt x="13401" y="5477"/>
                </a:cubicBezTo>
                <a:lnTo>
                  <a:pt x="12335" y="5059"/>
                </a:lnTo>
                <a:cubicBezTo>
                  <a:pt x="12449" y="4998"/>
                  <a:pt x="12718" y="4982"/>
                  <a:pt x="12981" y="4982"/>
                </a:cubicBezTo>
                <a:cubicBezTo>
                  <a:pt x="13311" y="4982"/>
                  <a:pt x="13632" y="5008"/>
                  <a:pt x="13632" y="5008"/>
                </a:cubicBezTo>
                <a:cubicBezTo>
                  <a:pt x="13871" y="4598"/>
                  <a:pt x="14860" y="2850"/>
                  <a:pt x="14860" y="2850"/>
                </a:cubicBezTo>
                <a:lnTo>
                  <a:pt x="13120" y="2534"/>
                </a:lnTo>
                <a:cubicBezTo>
                  <a:pt x="13444" y="2139"/>
                  <a:pt x="14909" y="2125"/>
                  <a:pt x="15124" y="2125"/>
                </a:cubicBezTo>
                <a:cubicBezTo>
                  <a:pt x="15141" y="2125"/>
                  <a:pt x="15150" y="2125"/>
                  <a:pt x="15150" y="2125"/>
                </a:cubicBezTo>
                <a:lnTo>
                  <a:pt x="16054" y="1"/>
                </a:lnTo>
                <a:lnTo>
                  <a:pt x="16054" y="1"/>
                </a:lnTo>
                <a:cubicBezTo>
                  <a:pt x="16054" y="1"/>
                  <a:pt x="13350" y="282"/>
                  <a:pt x="12702" y="1400"/>
                </a:cubicBezTo>
                <a:cubicBezTo>
                  <a:pt x="11141" y="3362"/>
                  <a:pt x="10552" y="5801"/>
                  <a:pt x="10356" y="7627"/>
                </a:cubicBezTo>
                <a:cubicBezTo>
                  <a:pt x="10152" y="5801"/>
                  <a:pt x="9572" y="3362"/>
                  <a:pt x="8011" y="1400"/>
                </a:cubicBezTo>
                <a:cubicBezTo>
                  <a:pt x="7362" y="282"/>
                  <a:pt x="4658" y="1"/>
                  <a:pt x="46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4"/>
          <p:cNvSpPr/>
          <p:nvPr/>
        </p:nvSpPr>
        <p:spPr>
          <a:xfrm rot="10800000">
            <a:off x="-321675" y="2343140"/>
            <a:ext cx="10303800" cy="3095635"/>
          </a:xfrm>
          <a:custGeom>
            <a:avLst/>
            <a:gdLst/>
            <a:ahLst/>
            <a:cxnLst/>
            <a:rect l="l" t="t" r="r" b="b"/>
            <a:pathLst>
              <a:path w="67806" h="12812" extrusionOk="0">
                <a:moveTo>
                  <a:pt x="13563" y="0"/>
                </a:moveTo>
                <a:cubicBezTo>
                  <a:pt x="13048" y="0"/>
                  <a:pt x="12534" y="4"/>
                  <a:pt x="12019" y="8"/>
                </a:cubicBezTo>
                <a:cubicBezTo>
                  <a:pt x="10501" y="17"/>
                  <a:pt x="8965" y="34"/>
                  <a:pt x="7472" y="324"/>
                </a:cubicBezTo>
                <a:cubicBezTo>
                  <a:pt x="5980" y="622"/>
                  <a:pt x="4572" y="1535"/>
                  <a:pt x="3199" y="2209"/>
                </a:cubicBezTo>
                <a:cubicBezTo>
                  <a:pt x="2167" y="2704"/>
                  <a:pt x="1254" y="3420"/>
                  <a:pt x="520" y="4307"/>
                </a:cubicBezTo>
                <a:cubicBezTo>
                  <a:pt x="256" y="4623"/>
                  <a:pt x="0" y="4998"/>
                  <a:pt x="26" y="5408"/>
                </a:cubicBezTo>
                <a:cubicBezTo>
                  <a:pt x="56" y="6030"/>
                  <a:pt x="713" y="6442"/>
                  <a:pt x="1344" y="6442"/>
                </a:cubicBezTo>
                <a:cubicBezTo>
                  <a:pt x="1423" y="6442"/>
                  <a:pt x="1501" y="6436"/>
                  <a:pt x="1578" y="6423"/>
                </a:cubicBezTo>
                <a:cubicBezTo>
                  <a:pt x="2261" y="6312"/>
                  <a:pt x="2824" y="5826"/>
                  <a:pt x="3344" y="5365"/>
                </a:cubicBezTo>
                <a:lnTo>
                  <a:pt x="3344" y="5365"/>
                </a:lnTo>
                <a:cubicBezTo>
                  <a:pt x="2858" y="5979"/>
                  <a:pt x="2354" y="6628"/>
                  <a:pt x="2218" y="7404"/>
                </a:cubicBezTo>
                <a:cubicBezTo>
                  <a:pt x="2073" y="8180"/>
                  <a:pt x="2431" y="9101"/>
                  <a:pt x="3182" y="9323"/>
                </a:cubicBezTo>
                <a:cubicBezTo>
                  <a:pt x="3298" y="9357"/>
                  <a:pt x="3417" y="9372"/>
                  <a:pt x="3536" y="9372"/>
                </a:cubicBezTo>
                <a:cubicBezTo>
                  <a:pt x="3960" y="9372"/>
                  <a:pt x="4387" y="9174"/>
                  <a:pt x="4700" y="8888"/>
                </a:cubicBezTo>
                <a:cubicBezTo>
                  <a:pt x="5110" y="8513"/>
                  <a:pt x="5383" y="8018"/>
                  <a:pt x="5647" y="7532"/>
                </a:cubicBezTo>
                <a:lnTo>
                  <a:pt x="5647" y="7532"/>
                </a:lnTo>
                <a:cubicBezTo>
                  <a:pt x="5442" y="8086"/>
                  <a:pt x="5229" y="8675"/>
                  <a:pt x="5297" y="9263"/>
                </a:cubicBezTo>
                <a:cubicBezTo>
                  <a:pt x="5374" y="9860"/>
                  <a:pt x="5818" y="10449"/>
                  <a:pt x="6415" y="10475"/>
                </a:cubicBezTo>
                <a:cubicBezTo>
                  <a:pt x="6429" y="10475"/>
                  <a:pt x="6443" y="10476"/>
                  <a:pt x="6457" y="10476"/>
                </a:cubicBezTo>
                <a:cubicBezTo>
                  <a:pt x="7009" y="10476"/>
                  <a:pt x="7462" y="9993"/>
                  <a:pt x="7711" y="9494"/>
                </a:cubicBezTo>
                <a:cubicBezTo>
                  <a:pt x="7959" y="8973"/>
                  <a:pt x="8087" y="8393"/>
                  <a:pt x="8411" y="7924"/>
                </a:cubicBezTo>
                <a:lnTo>
                  <a:pt x="8411" y="7924"/>
                </a:lnTo>
                <a:cubicBezTo>
                  <a:pt x="8334" y="9024"/>
                  <a:pt x="8658" y="10116"/>
                  <a:pt x="9332" y="10995"/>
                </a:cubicBezTo>
                <a:cubicBezTo>
                  <a:pt x="9552" y="11285"/>
                  <a:pt x="9883" y="11570"/>
                  <a:pt x="10229" y="11570"/>
                </a:cubicBezTo>
                <a:cubicBezTo>
                  <a:pt x="10299" y="11570"/>
                  <a:pt x="10370" y="11558"/>
                  <a:pt x="10441" y="11532"/>
                </a:cubicBezTo>
                <a:cubicBezTo>
                  <a:pt x="10748" y="11430"/>
                  <a:pt x="10901" y="11089"/>
                  <a:pt x="11012" y="10782"/>
                </a:cubicBezTo>
                <a:cubicBezTo>
                  <a:pt x="11337" y="9843"/>
                  <a:pt x="11499" y="8854"/>
                  <a:pt x="11473" y="7856"/>
                </a:cubicBezTo>
                <a:lnTo>
                  <a:pt x="11473" y="7856"/>
                </a:lnTo>
                <a:cubicBezTo>
                  <a:pt x="11712" y="8436"/>
                  <a:pt x="12010" y="9101"/>
                  <a:pt x="12462" y="9536"/>
                </a:cubicBezTo>
                <a:cubicBezTo>
                  <a:pt x="12775" y="9832"/>
                  <a:pt x="13206" y="10025"/>
                  <a:pt x="13622" y="10025"/>
                </a:cubicBezTo>
                <a:cubicBezTo>
                  <a:pt x="13818" y="10025"/>
                  <a:pt x="14010" y="9982"/>
                  <a:pt x="14186" y="9886"/>
                </a:cubicBezTo>
                <a:cubicBezTo>
                  <a:pt x="14621" y="9639"/>
                  <a:pt x="14842" y="9127"/>
                  <a:pt x="14859" y="8632"/>
                </a:cubicBezTo>
                <a:cubicBezTo>
                  <a:pt x="14885" y="8137"/>
                  <a:pt x="14749" y="7651"/>
                  <a:pt x="14604" y="7173"/>
                </a:cubicBezTo>
                <a:lnTo>
                  <a:pt x="14604" y="7173"/>
                </a:lnTo>
                <a:cubicBezTo>
                  <a:pt x="14876" y="7660"/>
                  <a:pt x="15226" y="8095"/>
                  <a:pt x="15636" y="8470"/>
                </a:cubicBezTo>
                <a:cubicBezTo>
                  <a:pt x="15876" y="8688"/>
                  <a:pt x="16170" y="8900"/>
                  <a:pt x="16488" y="8900"/>
                </a:cubicBezTo>
                <a:cubicBezTo>
                  <a:pt x="16531" y="8900"/>
                  <a:pt x="16573" y="8896"/>
                  <a:pt x="16617" y="8888"/>
                </a:cubicBezTo>
                <a:cubicBezTo>
                  <a:pt x="17018" y="8803"/>
                  <a:pt x="17248" y="8385"/>
                  <a:pt x="17359" y="7984"/>
                </a:cubicBezTo>
                <a:cubicBezTo>
                  <a:pt x="17615" y="7054"/>
                  <a:pt x="17495" y="6056"/>
                  <a:pt x="17035" y="5203"/>
                </a:cubicBezTo>
                <a:lnTo>
                  <a:pt x="17035" y="5203"/>
                </a:lnTo>
                <a:cubicBezTo>
                  <a:pt x="17495" y="5962"/>
                  <a:pt x="18229" y="6517"/>
                  <a:pt x="19022" y="6918"/>
                </a:cubicBezTo>
                <a:cubicBezTo>
                  <a:pt x="19212" y="7015"/>
                  <a:pt x="19423" y="7096"/>
                  <a:pt x="19628" y="7096"/>
                </a:cubicBezTo>
                <a:cubicBezTo>
                  <a:pt x="19709" y="7096"/>
                  <a:pt x="19789" y="7083"/>
                  <a:pt x="19867" y="7054"/>
                </a:cubicBezTo>
                <a:cubicBezTo>
                  <a:pt x="20174" y="6926"/>
                  <a:pt x="20319" y="6585"/>
                  <a:pt x="20387" y="6261"/>
                </a:cubicBezTo>
                <a:cubicBezTo>
                  <a:pt x="20454" y="5923"/>
                  <a:pt x="20463" y="5577"/>
                  <a:pt x="20422" y="5231"/>
                </a:cubicBezTo>
                <a:lnTo>
                  <a:pt x="20422" y="5231"/>
                </a:lnTo>
                <a:cubicBezTo>
                  <a:pt x="20653" y="5605"/>
                  <a:pt x="21045" y="5902"/>
                  <a:pt x="21479" y="5902"/>
                </a:cubicBezTo>
                <a:cubicBezTo>
                  <a:pt x="22042" y="5902"/>
                  <a:pt x="22468" y="5425"/>
                  <a:pt x="22681" y="4879"/>
                </a:cubicBezTo>
                <a:cubicBezTo>
                  <a:pt x="22954" y="5305"/>
                  <a:pt x="23321" y="5664"/>
                  <a:pt x="23748" y="5937"/>
                </a:cubicBezTo>
                <a:cubicBezTo>
                  <a:pt x="23995" y="6077"/>
                  <a:pt x="24275" y="6147"/>
                  <a:pt x="24557" y="6147"/>
                </a:cubicBezTo>
                <a:cubicBezTo>
                  <a:pt x="24703" y="6147"/>
                  <a:pt x="24850" y="6128"/>
                  <a:pt x="24993" y="6090"/>
                </a:cubicBezTo>
                <a:lnTo>
                  <a:pt x="24993" y="6090"/>
                </a:lnTo>
                <a:cubicBezTo>
                  <a:pt x="24865" y="6261"/>
                  <a:pt x="24788" y="6457"/>
                  <a:pt x="24754" y="6670"/>
                </a:cubicBezTo>
                <a:cubicBezTo>
                  <a:pt x="24669" y="7250"/>
                  <a:pt x="25019" y="7881"/>
                  <a:pt x="25565" y="8069"/>
                </a:cubicBezTo>
                <a:cubicBezTo>
                  <a:pt x="25677" y="8103"/>
                  <a:pt x="25791" y="8120"/>
                  <a:pt x="25905" y="8120"/>
                </a:cubicBezTo>
                <a:cubicBezTo>
                  <a:pt x="26299" y="8120"/>
                  <a:pt x="26679" y="7921"/>
                  <a:pt x="26904" y="7583"/>
                </a:cubicBezTo>
                <a:lnTo>
                  <a:pt x="26904" y="7583"/>
                </a:lnTo>
                <a:cubicBezTo>
                  <a:pt x="26708" y="8009"/>
                  <a:pt x="26529" y="8461"/>
                  <a:pt x="26529" y="8939"/>
                </a:cubicBezTo>
                <a:cubicBezTo>
                  <a:pt x="26529" y="9477"/>
                  <a:pt x="26819" y="10065"/>
                  <a:pt x="27339" y="10227"/>
                </a:cubicBezTo>
                <a:cubicBezTo>
                  <a:pt x="27434" y="10257"/>
                  <a:pt x="27530" y="10271"/>
                  <a:pt x="27626" y="10271"/>
                </a:cubicBezTo>
                <a:cubicBezTo>
                  <a:pt x="28048" y="10271"/>
                  <a:pt x="28464" y="10003"/>
                  <a:pt x="28721" y="9656"/>
                </a:cubicBezTo>
                <a:cubicBezTo>
                  <a:pt x="29045" y="9229"/>
                  <a:pt x="29156" y="8700"/>
                  <a:pt x="29267" y="8171"/>
                </a:cubicBezTo>
                <a:cubicBezTo>
                  <a:pt x="29267" y="8862"/>
                  <a:pt x="29668" y="9553"/>
                  <a:pt x="30299" y="9835"/>
                </a:cubicBezTo>
                <a:cubicBezTo>
                  <a:pt x="30492" y="9922"/>
                  <a:pt x="30704" y="9964"/>
                  <a:pt x="30917" y="9964"/>
                </a:cubicBezTo>
                <a:cubicBezTo>
                  <a:pt x="31392" y="9964"/>
                  <a:pt x="31870" y="9754"/>
                  <a:pt x="32141" y="9366"/>
                </a:cubicBezTo>
                <a:cubicBezTo>
                  <a:pt x="32465" y="8871"/>
                  <a:pt x="32431" y="8231"/>
                  <a:pt x="32056" y="7779"/>
                </a:cubicBezTo>
                <a:lnTo>
                  <a:pt x="32056" y="7779"/>
                </a:lnTo>
                <a:cubicBezTo>
                  <a:pt x="32261" y="7950"/>
                  <a:pt x="32483" y="8095"/>
                  <a:pt x="32730" y="8206"/>
                </a:cubicBezTo>
                <a:cubicBezTo>
                  <a:pt x="32890" y="8268"/>
                  <a:pt x="33069" y="8306"/>
                  <a:pt x="33244" y="8306"/>
                </a:cubicBezTo>
                <a:cubicBezTo>
                  <a:pt x="33452" y="8306"/>
                  <a:pt x="33656" y="8253"/>
                  <a:pt x="33822" y="8129"/>
                </a:cubicBezTo>
                <a:cubicBezTo>
                  <a:pt x="34274" y="7796"/>
                  <a:pt x="34274" y="7131"/>
                  <a:pt x="34137" y="6576"/>
                </a:cubicBezTo>
                <a:cubicBezTo>
                  <a:pt x="34726" y="6269"/>
                  <a:pt x="35118" y="5800"/>
                  <a:pt x="35519" y="5263"/>
                </a:cubicBezTo>
                <a:lnTo>
                  <a:pt x="35519" y="5263"/>
                </a:lnTo>
                <a:cubicBezTo>
                  <a:pt x="35076" y="6431"/>
                  <a:pt x="35442" y="7796"/>
                  <a:pt x="36304" y="8709"/>
                </a:cubicBezTo>
                <a:cubicBezTo>
                  <a:pt x="37490" y="7771"/>
                  <a:pt x="38274" y="6508"/>
                  <a:pt x="38505" y="5007"/>
                </a:cubicBezTo>
                <a:cubicBezTo>
                  <a:pt x="38530" y="6056"/>
                  <a:pt x="38991" y="7054"/>
                  <a:pt x="39784" y="7651"/>
                </a:cubicBezTo>
                <a:cubicBezTo>
                  <a:pt x="39648" y="8086"/>
                  <a:pt x="39588" y="8538"/>
                  <a:pt x="39597" y="8990"/>
                </a:cubicBezTo>
                <a:cubicBezTo>
                  <a:pt x="39606" y="8990"/>
                  <a:pt x="39616" y="8990"/>
                  <a:pt x="39625" y="8990"/>
                </a:cubicBezTo>
                <a:cubicBezTo>
                  <a:pt x="40766" y="8990"/>
                  <a:pt x="41872" y="8480"/>
                  <a:pt x="42684" y="7677"/>
                </a:cubicBezTo>
                <a:lnTo>
                  <a:pt x="42684" y="7677"/>
                </a:lnTo>
                <a:cubicBezTo>
                  <a:pt x="42352" y="8572"/>
                  <a:pt x="42343" y="9545"/>
                  <a:pt x="42667" y="10440"/>
                </a:cubicBezTo>
                <a:cubicBezTo>
                  <a:pt x="43691" y="10014"/>
                  <a:pt x="44570" y="9374"/>
                  <a:pt x="45141" y="8427"/>
                </a:cubicBezTo>
                <a:cubicBezTo>
                  <a:pt x="45465" y="9204"/>
                  <a:pt x="46071" y="9860"/>
                  <a:pt x="46898" y="10040"/>
                </a:cubicBezTo>
                <a:cubicBezTo>
                  <a:pt x="47129" y="9306"/>
                  <a:pt x="47214" y="8547"/>
                  <a:pt x="47154" y="7779"/>
                </a:cubicBezTo>
                <a:lnTo>
                  <a:pt x="47154" y="7779"/>
                </a:lnTo>
                <a:cubicBezTo>
                  <a:pt x="47333" y="8419"/>
                  <a:pt x="47965" y="8897"/>
                  <a:pt x="48604" y="9084"/>
                </a:cubicBezTo>
                <a:cubicBezTo>
                  <a:pt x="49189" y="8157"/>
                  <a:pt x="49389" y="7116"/>
                  <a:pt x="49261" y="6024"/>
                </a:cubicBezTo>
                <a:lnTo>
                  <a:pt x="49261" y="6024"/>
                </a:lnTo>
                <a:cubicBezTo>
                  <a:pt x="49374" y="6848"/>
                  <a:pt x="49870" y="7577"/>
                  <a:pt x="50600" y="7984"/>
                </a:cubicBezTo>
                <a:cubicBezTo>
                  <a:pt x="51087" y="7378"/>
                  <a:pt x="51411" y="6662"/>
                  <a:pt x="51556" y="5894"/>
                </a:cubicBezTo>
                <a:cubicBezTo>
                  <a:pt x="51590" y="6465"/>
                  <a:pt x="51650" y="7037"/>
                  <a:pt x="51743" y="7600"/>
                </a:cubicBezTo>
                <a:cubicBezTo>
                  <a:pt x="51146" y="8683"/>
                  <a:pt x="50762" y="9869"/>
                  <a:pt x="50617" y="11097"/>
                </a:cubicBezTo>
                <a:cubicBezTo>
                  <a:pt x="51479" y="10867"/>
                  <a:pt x="52298" y="10483"/>
                  <a:pt x="53031" y="9963"/>
                </a:cubicBezTo>
                <a:cubicBezTo>
                  <a:pt x="53125" y="10961"/>
                  <a:pt x="53424" y="11933"/>
                  <a:pt x="53919" y="12812"/>
                </a:cubicBezTo>
                <a:cubicBezTo>
                  <a:pt x="54499" y="12036"/>
                  <a:pt x="54934" y="11157"/>
                  <a:pt x="55190" y="10227"/>
                </a:cubicBezTo>
                <a:cubicBezTo>
                  <a:pt x="55608" y="11345"/>
                  <a:pt x="56529" y="12198"/>
                  <a:pt x="57629" y="12692"/>
                </a:cubicBezTo>
                <a:cubicBezTo>
                  <a:pt x="57902" y="11592"/>
                  <a:pt x="57885" y="10347"/>
                  <a:pt x="57655" y="9229"/>
                </a:cubicBezTo>
                <a:lnTo>
                  <a:pt x="57655" y="9229"/>
                </a:lnTo>
                <a:cubicBezTo>
                  <a:pt x="58431" y="9801"/>
                  <a:pt x="59335" y="10176"/>
                  <a:pt x="60248" y="10492"/>
                </a:cubicBezTo>
                <a:cubicBezTo>
                  <a:pt x="60282" y="9698"/>
                  <a:pt x="60111" y="8897"/>
                  <a:pt x="59745" y="8189"/>
                </a:cubicBezTo>
                <a:lnTo>
                  <a:pt x="59745" y="8189"/>
                </a:lnTo>
                <a:cubicBezTo>
                  <a:pt x="60111" y="8709"/>
                  <a:pt x="60529" y="9204"/>
                  <a:pt x="60990" y="9647"/>
                </a:cubicBezTo>
                <a:cubicBezTo>
                  <a:pt x="61544" y="10142"/>
                  <a:pt x="62218" y="10534"/>
                  <a:pt x="62952" y="10628"/>
                </a:cubicBezTo>
                <a:cubicBezTo>
                  <a:pt x="63225" y="9391"/>
                  <a:pt x="63242" y="8112"/>
                  <a:pt x="63003" y="6866"/>
                </a:cubicBezTo>
                <a:lnTo>
                  <a:pt x="63003" y="6866"/>
                </a:lnTo>
                <a:cubicBezTo>
                  <a:pt x="63336" y="7404"/>
                  <a:pt x="63720" y="7916"/>
                  <a:pt x="64163" y="8376"/>
                </a:cubicBezTo>
                <a:cubicBezTo>
                  <a:pt x="64590" y="8845"/>
                  <a:pt x="65136" y="9238"/>
                  <a:pt x="65767" y="9357"/>
                </a:cubicBezTo>
                <a:cubicBezTo>
                  <a:pt x="65724" y="8803"/>
                  <a:pt x="65639" y="8248"/>
                  <a:pt x="65511" y="7711"/>
                </a:cubicBezTo>
                <a:cubicBezTo>
                  <a:pt x="65409" y="7165"/>
                  <a:pt x="65178" y="6662"/>
                  <a:pt x="64846" y="6227"/>
                </a:cubicBezTo>
                <a:lnTo>
                  <a:pt x="64846" y="6227"/>
                </a:lnTo>
                <a:cubicBezTo>
                  <a:pt x="65451" y="6295"/>
                  <a:pt x="66014" y="6312"/>
                  <a:pt x="66620" y="6380"/>
                </a:cubicBezTo>
                <a:cubicBezTo>
                  <a:pt x="66743" y="6397"/>
                  <a:pt x="66869" y="6411"/>
                  <a:pt x="66992" y="6411"/>
                </a:cubicBezTo>
                <a:cubicBezTo>
                  <a:pt x="67123" y="6411"/>
                  <a:pt x="67251" y="6395"/>
                  <a:pt x="67370" y="6346"/>
                </a:cubicBezTo>
                <a:cubicBezTo>
                  <a:pt x="67601" y="6261"/>
                  <a:pt x="67806" y="6022"/>
                  <a:pt x="67754" y="5775"/>
                </a:cubicBezTo>
                <a:cubicBezTo>
                  <a:pt x="67652" y="5212"/>
                  <a:pt x="67771" y="4529"/>
                  <a:pt x="67652" y="3975"/>
                </a:cubicBezTo>
                <a:cubicBezTo>
                  <a:pt x="67533" y="3412"/>
                  <a:pt x="67225" y="2866"/>
                  <a:pt x="66722" y="2584"/>
                </a:cubicBezTo>
                <a:cubicBezTo>
                  <a:pt x="66362" y="2378"/>
                  <a:pt x="65940" y="2327"/>
                  <a:pt x="65521" y="2327"/>
                </a:cubicBezTo>
                <a:cubicBezTo>
                  <a:pt x="65403" y="2327"/>
                  <a:pt x="65286" y="2331"/>
                  <a:pt x="65170" y="2337"/>
                </a:cubicBezTo>
                <a:cubicBezTo>
                  <a:pt x="63711" y="2388"/>
                  <a:pt x="62261" y="2593"/>
                  <a:pt x="60836" y="2943"/>
                </a:cubicBezTo>
                <a:cubicBezTo>
                  <a:pt x="60751" y="2968"/>
                  <a:pt x="60657" y="2985"/>
                  <a:pt x="60563" y="3011"/>
                </a:cubicBezTo>
                <a:cubicBezTo>
                  <a:pt x="60094" y="2550"/>
                  <a:pt x="59395" y="2226"/>
                  <a:pt x="58781" y="2013"/>
                </a:cubicBezTo>
                <a:cubicBezTo>
                  <a:pt x="58186" y="1817"/>
                  <a:pt x="57549" y="1776"/>
                  <a:pt x="56915" y="1776"/>
                </a:cubicBezTo>
                <a:cubicBezTo>
                  <a:pt x="56749" y="1776"/>
                  <a:pt x="56583" y="1779"/>
                  <a:pt x="56418" y="1782"/>
                </a:cubicBezTo>
                <a:cubicBezTo>
                  <a:pt x="55573" y="1799"/>
                  <a:pt x="54720" y="1817"/>
                  <a:pt x="53893" y="1996"/>
                </a:cubicBezTo>
                <a:cubicBezTo>
                  <a:pt x="53287" y="2132"/>
                  <a:pt x="52707" y="2380"/>
                  <a:pt x="52187" y="2729"/>
                </a:cubicBezTo>
                <a:cubicBezTo>
                  <a:pt x="51368" y="2098"/>
                  <a:pt x="50447" y="1620"/>
                  <a:pt x="49457" y="1322"/>
                </a:cubicBezTo>
                <a:cubicBezTo>
                  <a:pt x="47376" y="682"/>
                  <a:pt x="45158" y="682"/>
                  <a:pt x="42975" y="682"/>
                </a:cubicBezTo>
                <a:lnTo>
                  <a:pt x="42548" y="682"/>
                </a:lnTo>
                <a:cubicBezTo>
                  <a:pt x="41235" y="474"/>
                  <a:pt x="39851" y="301"/>
                  <a:pt x="38519" y="301"/>
                </a:cubicBezTo>
                <a:cubicBezTo>
                  <a:pt x="36581" y="301"/>
                  <a:pt x="34752" y="667"/>
                  <a:pt x="33412" y="1825"/>
                </a:cubicBezTo>
                <a:cubicBezTo>
                  <a:pt x="32892" y="2277"/>
                  <a:pt x="32457" y="2815"/>
                  <a:pt x="32107" y="3412"/>
                </a:cubicBezTo>
                <a:cubicBezTo>
                  <a:pt x="31638" y="3002"/>
                  <a:pt x="31109" y="2670"/>
                  <a:pt x="30538" y="2422"/>
                </a:cubicBezTo>
                <a:cubicBezTo>
                  <a:pt x="29707" y="2055"/>
                  <a:pt x="28808" y="1868"/>
                  <a:pt x="27908" y="1868"/>
                </a:cubicBezTo>
                <a:cubicBezTo>
                  <a:pt x="27615" y="1868"/>
                  <a:pt x="27322" y="1888"/>
                  <a:pt x="27032" y="1927"/>
                </a:cubicBezTo>
                <a:cubicBezTo>
                  <a:pt x="26094" y="2072"/>
                  <a:pt x="25172" y="2328"/>
                  <a:pt x="24302" y="2704"/>
                </a:cubicBezTo>
                <a:cubicBezTo>
                  <a:pt x="23910" y="2866"/>
                  <a:pt x="23202" y="2917"/>
                  <a:pt x="22733" y="3130"/>
                </a:cubicBezTo>
                <a:cubicBezTo>
                  <a:pt x="22588" y="2533"/>
                  <a:pt x="22281" y="1979"/>
                  <a:pt x="21837" y="1552"/>
                </a:cubicBezTo>
                <a:cubicBezTo>
                  <a:pt x="20975" y="725"/>
                  <a:pt x="19730" y="435"/>
                  <a:pt x="18544" y="264"/>
                </a:cubicBezTo>
                <a:cubicBezTo>
                  <a:pt x="16895" y="42"/>
                  <a:pt x="15231" y="0"/>
                  <a:pt x="135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4"/>
          <p:cNvSpPr/>
          <p:nvPr/>
        </p:nvSpPr>
        <p:spPr>
          <a:xfrm>
            <a:off x="-123575" y="3409949"/>
            <a:ext cx="10105766" cy="2023871"/>
          </a:xfrm>
          <a:custGeom>
            <a:avLst/>
            <a:gdLst/>
            <a:ahLst/>
            <a:cxnLst/>
            <a:rect l="l" t="t" r="r" b="b"/>
            <a:pathLst>
              <a:path w="80746" h="34443" extrusionOk="0">
                <a:moveTo>
                  <a:pt x="4267" y="0"/>
                </a:moveTo>
                <a:cubicBezTo>
                  <a:pt x="4172" y="0"/>
                  <a:pt x="4076" y="17"/>
                  <a:pt x="3984" y="49"/>
                </a:cubicBezTo>
                <a:cubicBezTo>
                  <a:pt x="3728" y="143"/>
                  <a:pt x="3489" y="297"/>
                  <a:pt x="3301" y="493"/>
                </a:cubicBezTo>
                <a:cubicBezTo>
                  <a:pt x="2312" y="1423"/>
                  <a:pt x="1672" y="2804"/>
                  <a:pt x="1135" y="4050"/>
                </a:cubicBezTo>
                <a:cubicBezTo>
                  <a:pt x="887" y="3555"/>
                  <a:pt x="495" y="3154"/>
                  <a:pt x="0" y="2907"/>
                </a:cubicBezTo>
                <a:lnTo>
                  <a:pt x="0" y="2907"/>
                </a:lnTo>
                <a:lnTo>
                  <a:pt x="904" y="34442"/>
                </a:lnTo>
                <a:lnTo>
                  <a:pt x="80746" y="34442"/>
                </a:lnTo>
                <a:lnTo>
                  <a:pt x="80746" y="6609"/>
                </a:lnTo>
                <a:cubicBezTo>
                  <a:pt x="80417" y="6257"/>
                  <a:pt x="79959" y="6063"/>
                  <a:pt x="79487" y="6063"/>
                </a:cubicBezTo>
                <a:cubicBezTo>
                  <a:pt x="79432" y="6063"/>
                  <a:pt x="79376" y="6066"/>
                  <a:pt x="79321" y="6071"/>
                </a:cubicBezTo>
                <a:cubicBezTo>
                  <a:pt x="78698" y="4314"/>
                  <a:pt x="77445" y="2847"/>
                  <a:pt x="75807" y="1960"/>
                </a:cubicBezTo>
                <a:cubicBezTo>
                  <a:pt x="75279" y="1677"/>
                  <a:pt x="74678" y="1459"/>
                  <a:pt x="74088" y="1459"/>
                </a:cubicBezTo>
                <a:cubicBezTo>
                  <a:pt x="73876" y="1459"/>
                  <a:pt x="73666" y="1487"/>
                  <a:pt x="73461" y="1550"/>
                </a:cubicBezTo>
                <a:cubicBezTo>
                  <a:pt x="72463" y="1858"/>
                  <a:pt x="71866" y="2915"/>
                  <a:pt x="71670" y="3947"/>
                </a:cubicBezTo>
                <a:cubicBezTo>
                  <a:pt x="71465" y="4971"/>
                  <a:pt x="71678" y="5850"/>
                  <a:pt x="71516" y="6882"/>
                </a:cubicBezTo>
                <a:cubicBezTo>
                  <a:pt x="70970" y="6438"/>
                  <a:pt x="70365" y="6080"/>
                  <a:pt x="69716" y="5816"/>
                </a:cubicBezTo>
                <a:cubicBezTo>
                  <a:pt x="69561" y="5753"/>
                  <a:pt x="69387" y="5698"/>
                  <a:pt x="69223" y="5698"/>
                </a:cubicBezTo>
                <a:cubicBezTo>
                  <a:pt x="69116" y="5698"/>
                  <a:pt x="69014" y="5721"/>
                  <a:pt x="68923" y="5781"/>
                </a:cubicBezTo>
                <a:cubicBezTo>
                  <a:pt x="68727" y="5909"/>
                  <a:pt x="68659" y="6165"/>
                  <a:pt x="68624" y="6404"/>
                </a:cubicBezTo>
                <a:cubicBezTo>
                  <a:pt x="68386" y="7692"/>
                  <a:pt x="68488" y="9236"/>
                  <a:pt x="68727" y="10516"/>
                </a:cubicBezTo>
                <a:lnTo>
                  <a:pt x="66270" y="7257"/>
                </a:lnTo>
                <a:cubicBezTo>
                  <a:pt x="66108" y="7027"/>
                  <a:pt x="65912" y="6814"/>
                  <a:pt x="65690" y="6643"/>
                </a:cubicBezTo>
                <a:cubicBezTo>
                  <a:pt x="65533" y="6527"/>
                  <a:pt x="65345" y="6466"/>
                  <a:pt x="65154" y="6466"/>
                </a:cubicBezTo>
                <a:cubicBezTo>
                  <a:pt x="65065" y="6466"/>
                  <a:pt x="64975" y="6479"/>
                  <a:pt x="64888" y="6506"/>
                </a:cubicBezTo>
                <a:cubicBezTo>
                  <a:pt x="64462" y="6669"/>
                  <a:pt x="64334" y="7197"/>
                  <a:pt x="64300" y="7650"/>
                </a:cubicBezTo>
                <a:cubicBezTo>
                  <a:pt x="64138" y="9424"/>
                  <a:pt x="64487" y="11053"/>
                  <a:pt x="64846" y="12802"/>
                </a:cubicBezTo>
                <a:cubicBezTo>
                  <a:pt x="64462" y="12486"/>
                  <a:pt x="64061" y="12170"/>
                  <a:pt x="63660" y="11872"/>
                </a:cubicBezTo>
                <a:cubicBezTo>
                  <a:pt x="63499" y="11755"/>
                  <a:pt x="63312" y="11631"/>
                  <a:pt x="63117" y="11631"/>
                </a:cubicBezTo>
                <a:cubicBezTo>
                  <a:pt x="63085" y="11631"/>
                  <a:pt x="63053" y="11634"/>
                  <a:pt x="63020" y="11642"/>
                </a:cubicBezTo>
                <a:cubicBezTo>
                  <a:pt x="62747" y="11710"/>
                  <a:pt x="62611" y="12008"/>
                  <a:pt x="62534" y="12281"/>
                </a:cubicBezTo>
                <a:cubicBezTo>
                  <a:pt x="62142" y="13518"/>
                  <a:pt x="61920" y="14806"/>
                  <a:pt x="61869" y="16103"/>
                </a:cubicBezTo>
                <a:lnTo>
                  <a:pt x="60982" y="13774"/>
                </a:lnTo>
                <a:cubicBezTo>
                  <a:pt x="60871" y="13501"/>
                  <a:pt x="60717" y="13186"/>
                  <a:pt x="60419" y="13151"/>
                </a:cubicBezTo>
                <a:cubicBezTo>
                  <a:pt x="60407" y="13151"/>
                  <a:pt x="60396" y="13150"/>
                  <a:pt x="60385" y="13150"/>
                </a:cubicBezTo>
                <a:cubicBezTo>
                  <a:pt x="60071" y="13150"/>
                  <a:pt x="59868" y="13495"/>
                  <a:pt x="59745" y="13791"/>
                </a:cubicBezTo>
                <a:cubicBezTo>
                  <a:pt x="58678" y="16333"/>
                  <a:pt x="57706" y="18875"/>
                  <a:pt x="56998" y="21545"/>
                </a:cubicBezTo>
                <a:cubicBezTo>
                  <a:pt x="56989" y="18542"/>
                  <a:pt x="56981" y="15523"/>
                  <a:pt x="56478" y="12571"/>
                </a:cubicBezTo>
                <a:cubicBezTo>
                  <a:pt x="56444" y="12290"/>
                  <a:pt x="56358" y="12017"/>
                  <a:pt x="56230" y="11770"/>
                </a:cubicBezTo>
                <a:cubicBezTo>
                  <a:pt x="56080" y="11528"/>
                  <a:pt x="55832" y="11343"/>
                  <a:pt x="55566" y="11343"/>
                </a:cubicBezTo>
                <a:cubicBezTo>
                  <a:pt x="55560" y="11343"/>
                  <a:pt x="55554" y="11343"/>
                  <a:pt x="55548" y="11343"/>
                </a:cubicBezTo>
                <a:cubicBezTo>
                  <a:pt x="55130" y="11352"/>
                  <a:pt x="54857" y="11778"/>
                  <a:pt x="54661" y="12145"/>
                </a:cubicBezTo>
                <a:cubicBezTo>
                  <a:pt x="53057" y="15301"/>
                  <a:pt x="51931" y="18670"/>
                  <a:pt x="51308" y="22151"/>
                </a:cubicBezTo>
                <a:cubicBezTo>
                  <a:pt x="50959" y="18969"/>
                  <a:pt x="50063" y="15881"/>
                  <a:pt x="48647" y="13006"/>
                </a:cubicBezTo>
                <a:cubicBezTo>
                  <a:pt x="48496" y="12713"/>
                  <a:pt x="48250" y="12360"/>
                  <a:pt x="47928" y="12360"/>
                </a:cubicBezTo>
                <a:cubicBezTo>
                  <a:pt x="47904" y="12360"/>
                  <a:pt x="47879" y="12362"/>
                  <a:pt x="47854" y="12367"/>
                </a:cubicBezTo>
                <a:cubicBezTo>
                  <a:pt x="47547" y="12418"/>
                  <a:pt x="47393" y="12776"/>
                  <a:pt x="47299" y="13075"/>
                </a:cubicBezTo>
                <a:cubicBezTo>
                  <a:pt x="46711" y="15088"/>
                  <a:pt x="46173" y="17169"/>
                  <a:pt x="46071" y="19259"/>
                </a:cubicBezTo>
                <a:cubicBezTo>
                  <a:pt x="45269" y="17178"/>
                  <a:pt x="44058" y="15284"/>
                  <a:pt x="42505" y="13680"/>
                </a:cubicBezTo>
                <a:cubicBezTo>
                  <a:pt x="42300" y="13475"/>
                  <a:pt x="42039" y="13251"/>
                  <a:pt x="41759" y="13251"/>
                </a:cubicBezTo>
                <a:cubicBezTo>
                  <a:pt x="41712" y="13251"/>
                  <a:pt x="41665" y="13258"/>
                  <a:pt x="41618" y="13271"/>
                </a:cubicBezTo>
                <a:cubicBezTo>
                  <a:pt x="41260" y="13373"/>
                  <a:pt x="41141" y="13808"/>
                  <a:pt x="41089" y="14175"/>
                </a:cubicBezTo>
                <a:cubicBezTo>
                  <a:pt x="40936" y="15275"/>
                  <a:pt x="40944" y="16384"/>
                  <a:pt x="40979" y="17502"/>
                </a:cubicBezTo>
                <a:cubicBezTo>
                  <a:pt x="39989" y="18525"/>
                  <a:pt x="39179" y="19720"/>
                  <a:pt x="38599" y="21016"/>
                </a:cubicBezTo>
                <a:cubicBezTo>
                  <a:pt x="38462" y="20274"/>
                  <a:pt x="38317" y="19617"/>
                  <a:pt x="38181" y="18867"/>
                </a:cubicBezTo>
                <a:cubicBezTo>
                  <a:pt x="38863" y="18193"/>
                  <a:pt x="39298" y="17306"/>
                  <a:pt x="39409" y="16350"/>
                </a:cubicBezTo>
                <a:cubicBezTo>
                  <a:pt x="39435" y="16128"/>
                  <a:pt x="39426" y="15864"/>
                  <a:pt x="39264" y="15719"/>
                </a:cubicBezTo>
                <a:cubicBezTo>
                  <a:pt x="39157" y="15624"/>
                  <a:pt x="39016" y="15595"/>
                  <a:pt x="38872" y="15595"/>
                </a:cubicBezTo>
                <a:cubicBezTo>
                  <a:pt x="38809" y="15595"/>
                  <a:pt x="38746" y="15600"/>
                  <a:pt x="38684" y="15608"/>
                </a:cubicBezTo>
                <a:cubicBezTo>
                  <a:pt x="38112" y="15668"/>
                  <a:pt x="37515" y="15753"/>
                  <a:pt x="37004" y="16018"/>
                </a:cubicBezTo>
                <a:cubicBezTo>
                  <a:pt x="36603" y="15165"/>
                  <a:pt x="36202" y="14311"/>
                  <a:pt x="35809" y="13458"/>
                </a:cubicBezTo>
                <a:cubicBezTo>
                  <a:pt x="35733" y="13288"/>
                  <a:pt x="35639" y="13134"/>
                  <a:pt x="35528" y="12989"/>
                </a:cubicBezTo>
                <a:cubicBezTo>
                  <a:pt x="35414" y="12859"/>
                  <a:pt x="35246" y="12775"/>
                  <a:pt x="35067" y="12775"/>
                </a:cubicBezTo>
                <a:cubicBezTo>
                  <a:pt x="35059" y="12775"/>
                  <a:pt x="35050" y="12776"/>
                  <a:pt x="35042" y="12776"/>
                </a:cubicBezTo>
                <a:cubicBezTo>
                  <a:pt x="34683" y="12810"/>
                  <a:pt x="34513" y="13220"/>
                  <a:pt x="34427" y="13569"/>
                </a:cubicBezTo>
                <a:cubicBezTo>
                  <a:pt x="34223" y="14457"/>
                  <a:pt x="34086" y="15361"/>
                  <a:pt x="34035" y="16273"/>
                </a:cubicBezTo>
                <a:cubicBezTo>
                  <a:pt x="33702" y="15779"/>
                  <a:pt x="33336" y="15301"/>
                  <a:pt x="32926" y="14866"/>
                </a:cubicBezTo>
                <a:cubicBezTo>
                  <a:pt x="33574" y="12819"/>
                  <a:pt x="34172" y="10763"/>
                  <a:pt x="34726" y="8682"/>
                </a:cubicBezTo>
                <a:cubicBezTo>
                  <a:pt x="34794" y="8494"/>
                  <a:pt x="34820" y="8281"/>
                  <a:pt x="34794" y="8076"/>
                </a:cubicBezTo>
                <a:cubicBezTo>
                  <a:pt x="34760" y="7871"/>
                  <a:pt x="34598" y="7684"/>
                  <a:pt x="34393" y="7675"/>
                </a:cubicBezTo>
                <a:cubicBezTo>
                  <a:pt x="34389" y="7675"/>
                  <a:pt x="34384" y="7675"/>
                  <a:pt x="34379" y="7675"/>
                </a:cubicBezTo>
                <a:cubicBezTo>
                  <a:pt x="34156" y="7675"/>
                  <a:pt x="33990" y="7875"/>
                  <a:pt x="33856" y="8059"/>
                </a:cubicBezTo>
                <a:cubicBezTo>
                  <a:pt x="32730" y="9663"/>
                  <a:pt x="31740" y="11360"/>
                  <a:pt x="30777" y="13066"/>
                </a:cubicBezTo>
                <a:cubicBezTo>
                  <a:pt x="30260" y="12144"/>
                  <a:pt x="29284" y="11592"/>
                  <a:pt x="28252" y="11592"/>
                </a:cubicBezTo>
                <a:cubicBezTo>
                  <a:pt x="28091" y="11592"/>
                  <a:pt x="27928" y="11605"/>
                  <a:pt x="27765" y="11633"/>
                </a:cubicBezTo>
                <a:cubicBezTo>
                  <a:pt x="27330" y="10021"/>
                  <a:pt x="26742" y="8451"/>
                  <a:pt x="26008" y="6959"/>
                </a:cubicBezTo>
                <a:cubicBezTo>
                  <a:pt x="25889" y="6677"/>
                  <a:pt x="25718" y="6421"/>
                  <a:pt x="25514" y="6199"/>
                </a:cubicBezTo>
                <a:cubicBezTo>
                  <a:pt x="25334" y="6034"/>
                  <a:pt x="25100" y="5913"/>
                  <a:pt x="24859" y="5913"/>
                </a:cubicBezTo>
                <a:cubicBezTo>
                  <a:pt x="24801" y="5913"/>
                  <a:pt x="24744" y="5920"/>
                  <a:pt x="24686" y="5935"/>
                </a:cubicBezTo>
                <a:cubicBezTo>
                  <a:pt x="24166" y="6054"/>
                  <a:pt x="23987" y="6694"/>
                  <a:pt x="23910" y="7214"/>
                </a:cubicBezTo>
                <a:cubicBezTo>
                  <a:pt x="23552" y="9560"/>
                  <a:pt x="23338" y="11761"/>
                  <a:pt x="23449" y="14124"/>
                </a:cubicBezTo>
                <a:cubicBezTo>
                  <a:pt x="22323" y="14329"/>
                  <a:pt x="21240" y="14934"/>
                  <a:pt x="20549" y="15847"/>
                </a:cubicBezTo>
                <a:cubicBezTo>
                  <a:pt x="21359" y="12896"/>
                  <a:pt x="21419" y="9791"/>
                  <a:pt x="20720" y="6814"/>
                </a:cubicBezTo>
                <a:cubicBezTo>
                  <a:pt x="20617" y="6379"/>
                  <a:pt x="20404" y="5858"/>
                  <a:pt x="19960" y="5824"/>
                </a:cubicBezTo>
                <a:cubicBezTo>
                  <a:pt x="19945" y="5823"/>
                  <a:pt x="19929" y="5822"/>
                  <a:pt x="19914" y="5822"/>
                </a:cubicBezTo>
                <a:cubicBezTo>
                  <a:pt x="19610" y="5822"/>
                  <a:pt x="19353" y="6057"/>
                  <a:pt x="19150" y="6285"/>
                </a:cubicBezTo>
                <a:cubicBezTo>
                  <a:pt x="18340" y="7180"/>
                  <a:pt x="17538" y="8025"/>
                  <a:pt x="17043" y="9125"/>
                </a:cubicBezTo>
                <a:cubicBezTo>
                  <a:pt x="16932" y="8093"/>
                  <a:pt x="16625" y="7087"/>
                  <a:pt x="16130" y="6165"/>
                </a:cubicBezTo>
                <a:cubicBezTo>
                  <a:pt x="15815" y="5585"/>
                  <a:pt x="15405" y="5022"/>
                  <a:pt x="14808" y="4741"/>
                </a:cubicBezTo>
                <a:cubicBezTo>
                  <a:pt x="14530" y="4611"/>
                  <a:pt x="14228" y="4553"/>
                  <a:pt x="13923" y="4553"/>
                </a:cubicBezTo>
                <a:cubicBezTo>
                  <a:pt x="13387" y="4553"/>
                  <a:pt x="12839" y="4731"/>
                  <a:pt x="12377" y="5014"/>
                </a:cubicBezTo>
                <a:cubicBezTo>
                  <a:pt x="11652" y="5457"/>
                  <a:pt x="10910" y="5961"/>
                  <a:pt x="10364" y="6617"/>
                </a:cubicBezTo>
                <a:cubicBezTo>
                  <a:pt x="10296" y="6285"/>
                  <a:pt x="10168" y="5969"/>
                  <a:pt x="10006" y="5679"/>
                </a:cubicBezTo>
                <a:cubicBezTo>
                  <a:pt x="9818" y="5389"/>
                  <a:pt x="9537" y="5159"/>
                  <a:pt x="9196" y="5125"/>
                </a:cubicBezTo>
                <a:cubicBezTo>
                  <a:pt x="9166" y="5121"/>
                  <a:pt x="9136" y="5120"/>
                  <a:pt x="9106" y="5120"/>
                </a:cubicBezTo>
                <a:cubicBezTo>
                  <a:pt x="8754" y="5120"/>
                  <a:pt x="8418" y="5345"/>
                  <a:pt x="8206" y="5636"/>
                </a:cubicBezTo>
                <a:cubicBezTo>
                  <a:pt x="7976" y="5961"/>
                  <a:pt x="7797" y="6327"/>
                  <a:pt x="7686" y="6711"/>
                </a:cubicBezTo>
                <a:cubicBezTo>
                  <a:pt x="7643" y="6131"/>
                  <a:pt x="7532" y="5560"/>
                  <a:pt x="7336" y="5014"/>
                </a:cubicBezTo>
                <a:cubicBezTo>
                  <a:pt x="7225" y="4698"/>
                  <a:pt x="7046" y="4348"/>
                  <a:pt x="6722" y="4289"/>
                </a:cubicBezTo>
                <a:cubicBezTo>
                  <a:pt x="6682" y="4280"/>
                  <a:pt x="6643" y="4276"/>
                  <a:pt x="6604" y="4276"/>
                </a:cubicBezTo>
                <a:cubicBezTo>
                  <a:pt x="6414" y="4276"/>
                  <a:pt x="6228" y="4370"/>
                  <a:pt x="6065" y="4476"/>
                </a:cubicBezTo>
                <a:cubicBezTo>
                  <a:pt x="5493" y="4852"/>
                  <a:pt x="5024" y="5312"/>
                  <a:pt x="4777" y="5952"/>
                </a:cubicBezTo>
                <a:cubicBezTo>
                  <a:pt x="4973" y="4365"/>
                  <a:pt x="5067" y="2770"/>
                  <a:pt x="5067" y="1175"/>
                </a:cubicBezTo>
                <a:cubicBezTo>
                  <a:pt x="5067" y="808"/>
                  <a:pt x="5041" y="407"/>
                  <a:pt x="4768" y="169"/>
                </a:cubicBezTo>
                <a:cubicBezTo>
                  <a:pt x="4624" y="57"/>
                  <a:pt x="4446" y="0"/>
                  <a:pt x="42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4"/>
          <p:cNvSpPr txBox="1">
            <a:spLocks noGrp="1"/>
          </p:cNvSpPr>
          <p:nvPr>
            <p:ph type="title"/>
          </p:nvPr>
        </p:nvSpPr>
        <p:spPr>
          <a:xfrm>
            <a:off x="894074" y="1002650"/>
            <a:ext cx="4022100" cy="683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72" name="Google Shape;1372;p44"/>
          <p:cNvSpPr txBox="1">
            <a:spLocks noGrp="1"/>
          </p:cNvSpPr>
          <p:nvPr>
            <p:ph type="title" idx="2" hasCustomPrompt="1"/>
          </p:nvPr>
        </p:nvSpPr>
        <p:spPr>
          <a:xfrm>
            <a:off x="5056500" y="358525"/>
            <a:ext cx="2661000" cy="18024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3000">
                <a:solidFill>
                  <a:schemeClr val="accent4"/>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73" name="Google Shape;1373;p44"/>
          <p:cNvSpPr txBox="1">
            <a:spLocks noGrp="1"/>
          </p:cNvSpPr>
          <p:nvPr>
            <p:ph type="subTitle" idx="1"/>
          </p:nvPr>
        </p:nvSpPr>
        <p:spPr>
          <a:xfrm>
            <a:off x="894079" y="1733925"/>
            <a:ext cx="4022100" cy="348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74" name="Google Shape;1374;p44"/>
          <p:cNvSpPr/>
          <p:nvPr/>
        </p:nvSpPr>
        <p:spPr>
          <a:xfrm rot="-540535">
            <a:off x="-128253" y="3724109"/>
            <a:ext cx="2075036" cy="1804999"/>
          </a:xfrm>
          <a:custGeom>
            <a:avLst/>
            <a:gdLst/>
            <a:ahLst/>
            <a:cxnLst/>
            <a:rect l="l" t="t" r="r" b="b"/>
            <a:pathLst>
              <a:path w="19518" h="16978" extrusionOk="0">
                <a:moveTo>
                  <a:pt x="5837" y="1"/>
                </a:moveTo>
                <a:cubicBezTo>
                  <a:pt x="5582" y="1"/>
                  <a:pt x="5334" y="166"/>
                  <a:pt x="5127" y="337"/>
                </a:cubicBezTo>
                <a:cubicBezTo>
                  <a:pt x="3771" y="1437"/>
                  <a:pt x="2679" y="2819"/>
                  <a:pt x="1920" y="4389"/>
                </a:cubicBezTo>
                <a:cubicBezTo>
                  <a:pt x="811" y="6709"/>
                  <a:pt x="0" y="9251"/>
                  <a:pt x="248" y="11801"/>
                </a:cubicBezTo>
                <a:cubicBezTo>
                  <a:pt x="376" y="13081"/>
                  <a:pt x="896" y="14505"/>
                  <a:pt x="2099" y="14932"/>
                </a:cubicBezTo>
                <a:cubicBezTo>
                  <a:pt x="2379" y="15031"/>
                  <a:pt x="2671" y="15065"/>
                  <a:pt x="2966" y="15065"/>
                </a:cubicBezTo>
                <a:cubicBezTo>
                  <a:pt x="3462" y="15065"/>
                  <a:pt x="3970" y="14968"/>
                  <a:pt x="4462" y="14915"/>
                </a:cubicBezTo>
                <a:cubicBezTo>
                  <a:pt x="4834" y="14872"/>
                  <a:pt x="5205" y="14852"/>
                  <a:pt x="5575" y="14852"/>
                </a:cubicBezTo>
                <a:cubicBezTo>
                  <a:pt x="9236" y="14852"/>
                  <a:pt x="12778" y="16777"/>
                  <a:pt x="16489" y="16970"/>
                </a:cubicBezTo>
                <a:cubicBezTo>
                  <a:pt x="16588" y="16975"/>
                  <a:pt x="16688" y="16978"/>
                  <a:pt x="16789" y="16978"/>
                </a:cubicBezTo>
                <a:cubicBezTo>
                  <a:pt x="17757" y="16978"/>
                  <a:pt x="18813" y="16737"/>
                  <a:pt x="19261" y="15896"/>
                </a:cubicBezTo>
                <a:cubicBezTo>
                  <a:pt x="19517" y="15409"/>
                  <a:pt x="19500" y="14829"/>
                  <a:pt x="19475" y="14283"/>
                </a:cubicBezTo>
                <a:cubicBezTo>
                  <a:pt x="19440" y="13806"/>
                  <a:pt x="19389" y="13302"/>
                  <a:pt x="19074" y="12953"/>
                </a:cubicBezTo>
                <a:cubicBezTo>
                  <a:pt x="18891" y="12761"/>
                  <a:pt x="18573" y="12628"/>
                  <a:pt x="18299" y="12628"/>
                </a:cubicBezTo>
                <a:cubicBezTo>
                  <a:pt x="18099" y="12628"/>
                  <a:pt x="17922" y="12698"/>
                  <a:pt x="17836" y="12866"/>
                </a:cubicBezTo>
                <a:lnTo>
                  <a:pt x="17836" y="12866"/>
                </a:lnTo>
                <a:cubicBezTo>
                  <a:pt x="18059" y="12354"/>
                  <a:pt x="17877" y="11760"/>
                  <a:pt x="17393" y="11469"/>
                </a:cubicBezTo>
                <a:cubicBezTo>
                  <a:pt x="17203" y="11365"/>
                  <a:pt x="16982" y="11310"/>
                  <a:pt x="16768" y="11310"/>
                </a:cubicBezTo>
                <a:cubicBezTo>
                  <a:pt x="16435" y="11310"/>
                  <a:pt x="16118" y="11442"/>
                  <a:pt x="15952" y="11733"/>
                </a:cubicBezTo>
                <a:cubicBezTo>
                  <a:pt x="16088" y="11281"/>
                  <a:pt x="16139" y="10812"/>
                  <a:pt x="16097" y="10343"/>
                </a:cubicBezTo>
                <a:cubicBezTo>
                  <a:pt x="16080" y="10129"/>
                  <a:pt x="16028" y="9882"/>
                  <a:pt x="15824" y="9788"/>
                </a:cubicBezTo>
                <a:cubicBezTo>
                  <a:pt x="15767" y="9760"/>
                  <a:pt x="15708" y="9748"/>
                  <a:pt x="15648" y="9748"/>
                </a:cubicBezTo>
                <a:cubicBezTo>
                  <a:pt x="15491" y="9748"/>
                  <a:pt x="15328" y="9830"/>
                  <a:pt x="15193" y="9916"/>
                </a:cubicBezTo>
                <a:cubicBezTo>
                  <a:pt x="14647" y="10264"/>
                  <a:pt x="14101" y="10575"/>
                  <a:pt x="13671" y="11040"/>
                </a:cubicBezTo>
                <a:lnTo>
                  <a:pt x="13671" y="11040"/>
                </a:lnTo>
                <a:cubicBezTo>
                  <a:pt x="13818" y="10812"/>
                  <a:pt x="13776" y="10475"/>
                  <a:pt x="13589" y="10266"/>
                </a:cubicBezTo>
                <a:cubicBezTo>
                  <a:pt x="13403" y="10059"/>
                  <a:pt x="13122" y="9965"/>
                  <a:pt x="12840" y="9965"/>
                </a:cubicBezTo>
                <a:cubicBezTo>
                  <a:pt x="12785" y="9965"/>
                  <a:pt x="12730" y="9969"/>
                  <a:pt x="12676" y="9976"/>
                </a:cubicBezTo>
                <a:cubicBezTo>
                  <a:pt x="12343" y="10018"/>
                  <a:pt x="11857" y="9959"/>
                  <a:pt x="11559" y="10104"/>
                </a:cubicBezTo>
                <a:cubicBezTo>
                  <a:pt x="12463" y="9660"/>
                  <a:pt x="13137" y="8858"/>
                  <a:pt x="13427" y="7894"/>
                </a:cubicBezTo>
                <a:cubicBezTo>
                  <a:pt x="13512" y="7587"/>
                  <a:pt x="13563" y="7246"/>
                  <a:pt x="13444" y="6948"/>
                </a:cubicBezTo>
                <a:cubicBezTo>
                  <a:pt x="13345" y="6693"/>
                  <a:pt x="13041" y="6544"/>
                  <a:pt x="12760" y="6544"/>
                </a:cubicBezTo>
                <a:cubicBezTo>
                  <a:pt x="12702" y="6544"/>
                  <a:pt x="12645" y="6551"/>
                  <a:pt x="12591" y="6564"/>
                </a:cubicBezTo>
                <a:cubicBezTo>
                  <a:pt x="12975" y="5992"/>
                  <a:pt x="13461" y="5497"/>
                  <a:pt x="13768" y="4883"/>
                </a:cubicBezTo>
                <a:cubicBezTo>
                  <a:pt x="14075" y="4278"/>
                  <a:pt x="14152" y="3467"/>
                  <a:pt x="13717" y="2947"/>
                </a:cubicBezTo>
                <a:cubicBezTo>
                  <a:pt x="13420" y="2599"/>
                  <a:pt x="12964" y="2457"/>
                  <a:pt x="12501" y="2457"/>
                </a:cubicBezTo>
                <a:cubicBezTo>
                  <a:pt x="12270" y="2457"/>
                  <a:pt x="12038" y="2492"/>
                  <a:pt x="11823" y="2555"/>
                </a:cubicBezTo>
                <a:cubicBezTo>
                  <a:pt x="11175" y="2742"/>
                  <a:pt x="10637" y="3049"/>
                  <a:pt x="9998" y="3297"/>
                </a:cubicBezTo>
                <a:cubicBezTo>
                  <a:pt x="10134" y="2973"/>
                  <a:pt x="10271" y="2631"/>
                  <a:pt x="10271" y="2282"/>
                </a:cubicBezTo>
                <a:cubicBezTo>
                  <a:pt x="10271" y="1932"/>
                  <a:pt x="10117" y="1548"/>
                  <a:pt x="9793" y="1395"/>
                </a:cubicBezTo>
                <a:cubicBezTo>
                  <a:pt x="9682" y="1343"/>
                  <a:pt x="9566" y="1322"/>
                  <a:pt x="9447" y="1322"/>
                </a:cubicBezTo>
                <a:cubicBezTo>
                  <a:pt x="9210" y="1322"/>
                  <a:pt x="8966" y="1406"/>
                  <a:pt x="8744" y="1497"/>
                </a:cubicBezTo>
                <a:cubicBezTo>
                  <a:pt x="7712" y="1906"/>
                  <a:pt x="6722" y="2324"/>
                  <a:pt x="5835" y="2990"/>
                </a:cubicBezTo>
                <a:cubicBezTo>
                  <a:pt x="6321" y="2410"/>
                  <a:pt x="6560" y="1659"/>
                  <a:pt x="6517" y="900"/>
                </a:cubicBezTo>
                <a:cubicBezTo>
                  <a:pt x="6492" y="541"/>
                  <a:pt x="6347" y="124"/>
                  <a:pt x="5989" y="21"/>
                </a:cubicBezTo>
                <a:cubicBezTo>
                  <a:pt x="5938" y="7"/>
                  <a:pt x="5887" y="1"/>
                  <a:pt x="5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5" name="Google Shape;1375;p44"/>
          <p:cNvGrpSpPr/>
          <p:nvPr/>
        </p:nvGrpSpPr>
        <p:grpSpPr>
          <a:xfrm rot="3337067" flipH="1">
            <a:off x="-185245" y="2443584"/>
            <a:ext cx="1580637" cy="2303544"/>
            <a:chOff x="4572000" y="5120400"/>
            <a:chExt cx="1490156" cy="2171565"/>
          </a:xfrm>
        </p:grpSpPr>
        <p:sp>
          <p:nvSpPr>
            <p:cNvPr id="1376" name="Google Shape;1376;p44"/>
            <p:cNvSpPr/>
            <p:nvPr/>
          </p:nvSpPr>
          <p:spPr>
            <a:xfrm>
              <a:off x="5107578" y="5120400"/>
              <a:ext cx="954577" cy="2150046"/>
            </a:xfrm>
            <a:custGeom>
              <a:avLst/>
              <a:gdLst/>
              <a:ahLst/>
              <a:cxnLst/>
              <a:rect l="l" t="t" r="r" b="b"/>
              <a:pathLst>
                <a:path w="7541" h="16985" extrusionOk="0">
                  <a:moveTo>
                    <a:pt x="5443" y="0"/>
                  </a:moveTo>
                  <a:cubicBezTo>
                    <a:pt x="5443" y="0"/>
                    <a:pt x="3267" y="4121"/>
                    <a:pt x="3319" y="4999"/>
                  </a:cubicBezTo>
                  <a:cubicBezTo>
                    <a:pt x="3370" y="5878"/>
                    <a:pt x="3566" y="7405"/>
                    <a:pt x="3302" y="7959"/>
                  </a:cubicBezTo>
                  <a:cubicBezTo>
                    <a:pt x="3029" y="8514"/>
                    <a:pt x="2261" y="8931"/>
                    <a:pt x="2338" y="10040"/>
                  </a:cubicBezTo>
                  <a:cubicBezTo>
                    <a:pt x="2414" y="11141"/>
                    <a:pt x="2031" y="12429"/>
                    <a:pt x="1578" y="12924"/>
                  </a:cubicBezTo>
                  <a:cubicBezTo>
                    <a:pt x="1126" y="13427"/>
                    <a:pt x="0" y="15116"/>
                    <a:pt x="504" y="16097"/>
                  </a:cubicBezTo>
                  <a:cubicBezTo>
                    <a:pt x="765" y="16614"/>
                    <a:pt x="1285" y="16985"/>
                    <a:pt x="1951" y="16985"/>
                  </a:cubicBezTo>
                  <a:cubicBezTo>
                    <a:pt x="2547" y="16985"/>
                    <a:pt x="3260" y="16688"/>
                    <a:pt x="4010" y="15935"/>
                  </a:cubicBezTo>
                  <a:cubicBezTo>
                    <a:pt x="4521" y="15414"/>
                    <a:pt x="5562" y="14442"/>
                    <a:pt x="5673" y="12779"/>
                  </a:cubicBezTo>
                  <a:cubicBezTo>
                    <a:pt x="5792" y="11124"/>
                    <a:pt x="6244" y="11260"/>
                    <a:pt x="6406" y="10305"/>
                  </a:cubicBezTo>
                  <a:cubicBezTo>
                    <a:pt x="6569" y="9349"/>
                    <a:pt x="6193" y="8966"/>
                    <a:pt x="6569" y="8206"/>
                  </a:cubicBezTo>
                  <a:cubicBezTo>
                    <a:pt x="6952" y="7456"/>
                    <a:pt x="7541" y="6381"/>
                    <a:pt x="6824" y="4334"/>
                  </a:cubicBezTo>
                  <a:cubicBezTo>
                    <a:pt x="6116" y="2295"/>
                    <a:pt x="5443" y="0"/>
                    <a:pt x="54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4"/>
            <p:cNvSpPr/>
            <p:nvPr/>
          </p:nvSpPr>
          <p:spPr>
            <a:xfrm>
              <a:off x="5364545" y="5180146"/>
              <a:ext cx="538999" cy="2090178"/>
            </a:xfrm>
            <a:custGeom>
              <a:avLst/>
              <a:gdLst/>
              <a:ahLst/>
              <a:cxnLst/>
              <a:rect l="l" t="t" r="r" b="b"/>
              <a:pathLst>
                <a:path w="4258" h="16984" fill="none" extrusionOk="0">
                  <a:moveTo>
                    <a:pt x="1" y="16984"/>
                  </a:moveTo>
                  <a:cubicBezTo>
                    <a:pt x="1" y="16984"/>
                    <a:pt x="4257" y="9384"/>
                    <a:pt x="3413"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4"/>
            <p:cNvSpPr/>
            <p:nvPr/>
          </p:nvSpPr>
          <p:spPr>
            <a:xfrm>
              <a:off x="5636332" y="5485334"/>
              <a:ext cx="312285" cy="298108"/>
            </a:xfrm>
            <a:custGeom>
              <a:avLst/>
              <a:gdLst/>
              <a:ahLst/>
              <a:cxnLst/>
              <a:rect l="l" t="t" r="r" b="b"/>
              <a:pathLst>
                <a:path w="2798" h="2355" fill="none" extrusionOk="0">
                  <a:moveTo>
                    <a:pt x="2798" y="1451"/>
                  </a:moveTo>
                  <a:cubicBezTo>
                    <a:pt x="2798" y="1451"/>
                    <a:pt x="1774" y="2091"/>
                    <a:pt x="1391" y="2355"/>
                  </a:cubicBezTo>
                  <a:cubicBezTo>
                    <a:pt x="1007" y="1528"/>
                    <a:pt x="538" y="734"/>
                    <a:pt x="0" y="1"/>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4"/>
            <p:cNvSpPr/>
            <p:nvPr/>
          </p:nvSpPr>
          <p:spPr>
            <a:xfrm rot="-742207">
              <a:off x="5721255" y="6041511"/>
              <a:ext cx="250636" cy="151271"/>
            </a:xfrm>
            <a:custGeom>
              <a:avLst/>
              <a:gdLst/>
              <a:ahLst/>
              <a:cxnLst/>
              <a:rect l="l" t="t" r="r" b="b"/>
              <a:pathLst>
                <a:path w="1980" h="1195" fill="none" extrusionOk="0">
                  <a:moveTo>
                    <a:pt x="1980" y="0"/>
                  </a:moveTo>
                  <a:cubicBezTo>
                    <a:pt x="1980" y="0"/>
                    <a:pt x="785" y="1058"/>
                    <a:pt x="1" y="1194"/>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4"/>
            <p:cNvSpPr/>
            <p:nvPr/>
          </p:nvSpPr>
          <p:spPr>
            <a:xfrm rot="-78">
              <a:off x="5560133" y="5755036"/>
              <a:ext cx="201139" cy="298108"/>
            </a:xfrm>
            <a:custGeom>
              <a:avLst/>
              <a:gdLst/>
              <a:ahLst/>
              <a:cxnLst/>
              <a:rect l="l" t="t" r="r" b="b"/>
              <a:pathLst>
                <a:path w="1827" h="2355" fill="none" extrusionOk="0">
                  <a:moveTo>
                    <a:pt x="1826" y="2354"/>
                  </a:moveTo>
                  <a:cubicBezTo>
                    <a:pt x="1826" y="2354"/>
                    <a:pt x="555" y="1007"/>
                    <a:pt x="1"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4"/>
            <p:cNvSpPr/>
            <p:nvPr/>
          </p:nvSpPr>
          <p:spPr>
            <a:xfrm>
              <a:off x="5492793" y="6201868"/>
              <a:ext cx="172915" cy="317602"/>
            </a:xfrm>
            <a:custGeom>
              <a:avLst/>
              <a:gdLst/>
              <a:ahLst/>
              <a:cxnLst/>
              <a:rect l="l" t="t" r="r" b="b"/>
              <a:pathLst>
                <a:path w="1366" h="2509" fill="none" extrusionOk="0">
                  <a:moveTo>
                    <a:pt x="1365" y="2508"/>
                  </a:moveTo>
                  <a:cubicBezTo>
                    <a:pt x="1365" y="2508"/>
                    <a:pt x="265" y="1289"/>
                    <a:pt x="1" y="1"/>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4"/>
            <p:cNvSpPr/>
            <p:nvPr/>
          </p:nvSpPr>
          <p:spPr>
            <a:xfrm>
              <a:off x="5649062" y="6424725"/>
              <a:ext cx="227536" cy="154569"/>
            </a:xfrm>
            <a:custGeom>
              <a:avLst/>
              <a:gdLst/>
              <a:ahLst/>
              <a:cxnLst/>
              <a:rect l="l" t="t" r="r" b="b"/>
              <a:pathLst>
                <a:path w="2210" h="1221" fill="none" extrusionOk="0">
                  <a:moveTo>
                    <a:pt x="0" y="1221"/>
                  </a:moveTo>
                  <a:cubicBezTo>
                    <a:pt x="0" y="1221"/>
                    <a:pt x="1288" y="658"/>
                    <a:pt x="2209" y="1"/>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4"/>
            <p:cNvSpPr/>
            <p:nvPr/>
          </p:nvSpPr>
          <p:spPr>
            <a:xfrm>
              <a:off x="5402529" y="6612691"/>
              <a:ext cx="123028" cy="298108"/>
            </a:xfrm>
            <a:custGeom>
              <a:avLst/>
              <a:gdLst/>
              <a:ahLst/>
              <a:cxnLst/>
              <a:rect l="l" t="t" r="r" b="b"/>
              <a:pathLst>
                <a:path w="1170" h="2355" fill="none" extrusionOk="0">
                  <a:moveTo>
                    <a:pt x="1170" y="2354"/>
                  </a:moveTo>
                  <a:cubicBezTo>
                    <a:pt x="1170" y="2354"/>
                    <a:pt x="214" y="1049"/>
                    <a:pt x="1"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4"/>
            <p:cNvSpPr/>
            <p:nvPr/>
          </p:nvSpPr>
          <p:spPr>
            <a:xfrm rot="81">
              <a:off x="5488723" y="6788655"/>
              <a:ext cx="278650" cy="213929"/>
            </a:xfrm>
            <a:custGeom>
              <a:avLst/>
              <a:gdLst/>
              <a:ahLst/>
              <a:cxnLst/>
              <a:rect l="l" t="t" r="r" b="b"/>
              <a:pathLst>
                <a:path w="2620" h="1690" fill="none" extrusionOk="0">
                  <a:moveTo>
                    <a:pt x="1" y="1689"/>
                  </a:moveTo>
                  <a:cubicBezTo>
                    <a:pt x="1" y="1689"/>
                    <a:pt x="1715" y="922"/>
                    <a:pt x="2619"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4"/>
            <p:cNvSpPr/>
            <p:nvPr/>
          </p:nvSpPr>
          <p:spPr>
            <a:xfrm>
              <a:off x="4572000" y="5288884"/>
              <a:ext cx="660900" cy="2003081"/>
            </a:xfrm>
            <a:custGeom>
              <a:avLst/>
              <a:gdLst/>
              <a:ahLst/>
              <a:cxnLst/>
              <a:rect l="l" t="t" r="r" b="b"/>
              <a:pathLst>
                <a:path w="5221" h="15824" extrusionOk="0">
                  <a:moveTo>
                    <a:pt x="3191" y="0"/>
                  </a:moveTo>
                  <a:cubicBezTo>
                    <a:pt x="3191" y="0"/>
                    <a:pt x="2423" y="2508"/>
                    <a:pt x="2116" y="3131"/>
                  </a:cubicBezTo>
                  <a:cubicBezTo>
                    <a:pt x="1800" y="3753"/>
                    <a:pt x="785" y="5204"/>
                    <a:pt x="1050" y="6150"/>
                  </a:cubicBezTo>
                  <a:cubicBezTo>
                    <a:pt x="1306" y="7097"/>
                    <a:pt x="1570" y="9102"/>
                    <a:pt x="1178" y="9801"/>
                  </a:cubicBezTo>
                  <a:cubicBezTo>
                    <a:pt x="777" y="10501"/>
                    <a:pt x="0" y="12625"/>
                    <a:pt x="256" y="13333"/>
                  </a:cubicBezTo>
                  <a:cubicBezTo>
                    <a:pt x="504" y="14032"/>
                    <a:pt x="2739" y="15823"/>
                    <a:pt x="2739" y="15823"/>
                  </a:cubicBezTo>
                  <a:cubicBezTo>
                    <a:pt x="3268" y="15499"/>
                    <a:pt x="4351" y="13887"/>
                    <a:pt x="4393" y="12821"/>
                  </a:cubicBezTo>
                  <a:cubicBezTo>
                    <a:pt x="4428" y="11763"/>
                    <a:pt x="4155" y="10509"/>
                    <a:pt x="4274" y="9869"/>
                  </a:cubicBezTo>
                  <a:cubicBezTo>
                    <a:pt x="4402" y="9238"/>
                    <a:pt x="5221" y="7737"/>
                    <a:pt x="4811" y="6483"/>
                  </a:cubicBezTo>
                  <a:cubicBezTo>
                    <a:pt x="4393" y="5229"/>
                    <a:pt x="4146" y="3958"/>
                    <a:pt x="4146" y="3250"/>
                  </a:cubicBezTo>
                  <a:cubicBezTo>
                    <a:pt x="4155" y="2534"/>
                    <a:pt x="3779" y="1331"/>
                    <a:pt x="31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4"/>
            <p:cNvSpPr/>
            <p:nvPr/>
          </p:nvSpPr>
          <p:spPr>
            <a:xfrm>
              <a:off x="4878715" y="5372136"/>
              <a:ext cx="151269" cy="1886417"/>
            </a:xfrm>
            <a:custGeom>
              <a:avLst/>
              <a:gdLst/>
              <a:ahLst/>
              <a:cxnLst/>
              <a:rect l="l" t="t" r="r" b="b"/>
              <a:pathLst>
                <a:path w="1195" h="15560" fill="none" extrusionOk="0">
                  <a:moveTo>
                    <a:pt x="0" y="15559"/>
                  </a:moveTo>
                  <a:cubicBezTo>
                    <a:pt x="0" y="15559"/>
                    <a:pt x="1194" y="8001"/>
                    <a:pt x="921" y="5366"/>
                  </a:cubicBezTo>
                  <a:cubicBezTo>
                    <a:pt x="759" y="3583"/>
                    <a:pt x="708" y="1792"/>
                    <a:pt x="768"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4"/>
            <p:cNvSpPr/>
            <p:nvPr/>
          </p:nvSpPr>
          <p:spPr>
            <a:xfrm rot="106">
              <a:off x="4945620" y="6642399"/>
              <a:ext cx="117212" cy="158867"/>
            </a:xfrm>
            <a:custGeom>
              <a:avLst/>
              <a:gdLst/>
              <a:ahLst/>
              <a:cxnLst/>
              <a:rect l="l" t="t" r="r" b="b"/>
              <a:pathLst>
                <a:path w="1451" h="1255" fill="none" extrusionOk="0">
                  <a:moveTo>
                    <a:pt x="1450" y="0"/>
                  </a:moveTo>
                  <a:lnTo>
                    <a:pt x="0" y="1254"/>
                  </a:ln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4"/>
            <p:cNvSpPr/>
            <p:nvPr/>
          </p:nvSpPr>
          <p:spPr>
            <a:xfrm>
              <a:off x="4779302" y="6432314"/>
              <a:ext cx="173967" cy="271145"/>
            </a:xfrm>
            <a:custGeom>
              <a:avLst/>
              <a:gdLst/>
              <a:ahLst/>
              <a:cxnLst/>
              <a:rect l="l" t="t" r="r" b="b"/>
              <a:pathLst>
                <a:path w="1656" h="2142" fill="none" extrusionOk="0">
                  <a:moveTo>
                    <a:pt x="1656" y="2142"/>
                  </a:moveTo>
                  <a:cubicBezTo>
                    <a:pt x="1656" y="2142"/>
                    <a:pt x="214" y="564"/>
                    <a:pt x="1" y="1"/>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4"/>
            <p:cNvSpPr/>
            <p:nvPr/>
          </p:nvSpPr>
          <p:spPr>
            <a:xfrm rot="249">
              <a:off x="4988840" y="6146241"/>
              <a:ext cx="164433" cy="198738"/>
            </a:xfrm>
            <a:custGeom>
              <a:avLst/>
              <a:gdLst/>
              <a:ahLst/>
              <a:cxnLst/>
              <a:rect l="l" t="t" r="r" b="b"/>
              <a:pathLst>
                <a:path w="1587" h="1570" fill="none" extrusionOk="0">
                  <a:moveTo>
                    <a:pt x="0" y="1570"/>
                  </a:moveTo>
                  <a:cubicBezTo>
                    <a:pt x="0" y="1570"/>
                    <a:pt x="1228" y="606"/>
                    <a:pt x="1587"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4"/>
            <p:cNvSpPr/>
            <p:nvPr/>
          </p:nvSpPr>
          <p:spPr>
            <a:xfrm rot="-84">
              <a:off x="4801036" y="5840664"/>
              <a:ext cx="195398" cy="372540"/>
            </a:xfrm>
            <a:custGeom>
              <a:avLst/>
              <a:gdLst/>
              <a:ahLst/>
              <a:cxnLst/>
              <a:rect l="l" t="t" r="r" b="b"/>
              <a:pathLst>
                <a:path w="1920" h="2943" fill="none" extrusionOk="0">
                  <a:moveTo>
                    <a:pt x="1920" y="2943"/>
                  </a:moveTo>
                  <a:cubicBezTo>
                    <a:pt x="1920" y="2943"/>
                    <a:pt x="197" y="1186"/>
                    <a:pt x="1"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4"/>
            <p:cNvSpPr/>
            <p:nvPr/>
          </p:nvSpPr>
          <p:spPr>
            <a:xfrm rot="-188">
              <a:off x="4992007" y="5797368"/>
              <a:ext cx="82008" cy="144822"/>
            </a:xfrm>
            <a:custGeom>
              <a:avLst/>
              <a:gdLst/>
              <a:ahLst/>
              <a:cxnLst/>
              <a:rect l="l" t="t" r="r" b="b"/>
              <a:pathLst>
                <a:path w="897" h="1144" fill="none" extrusionOk="0">
                  <a:moveTo>
                    <a:pt x="1" y="1144"/>
                  </a:moveTo>
                  <a:cubicBezTo>
                    <a:pt x="1" y="1144"/>
                    <a:pt x="709" y="453"/>
                    <a:pt x="896" y="1"/>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4"/>
            <p:cNvSpPr/>
            <p:nvPr/>
          </p:nvSpPr>
          <p:spPr>
            <a:xfrm>
              <a:off x="4900349" y="5574926"/>
              <a:ext cx="75698" cy="123294"/>
            </a:xfrm>
            <a:custGeom>
              <a:avLst/>
              <a:gdLst/>
              <a:ahLst/>
              <a:cxnLst/>
              <a:rect l="l" t="t" r="r" b="b"/>
              <a:pathLst>
                <a:path w="598" h="974" fill="none" extrusionOk="0">
                  <a:moveTo>
                    <a:pt x="597" y="973"/>
                  </a:moveTo>
                  <a:cubicBezTo>
                    <a:pt x="597" y="973"/>
                    <a:pt x="94" y="351"/>
                    <a:pt x="0" y="1"/>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Gorditas"/>
              <a:buNone/>
              <a:defRPr sz="2800">
                <a:solidFill>
                  <a:schemeClr val="dk1"/>
                </a:solidFill>
                <a:latin typeface="Gorditas"/>
                <a:ea typeface="Gorditas"/>
                <a:cs typeface="Gorditas"/>
                <a:sym typeface="Gorditas"/>
              </a:defRPr>
            </a:lvl1pPr>
            <a:lvl2pPr lvl="1" rtl="0">
              <a:spcBef>
                <a:spcPts val="0"/>
              </a:spcBef>
              <a:spcAft>
                <a:spcPts val="0"/>
              </a:spcAft>
              <a:buClr>
                <a:schemeClr val="dk1"/>
              </a:buClr>
              <a:buSzPts val="2800"/>
              <a:buFont typeface="Gorditas"/>
              <a:buNone/>
              <a:defRPr sz="2800">
                <a:solidFill>
                  <a:schemeClr val="dk1"/>
                </a:solidFill>
                <a:latin typeface="Gorditas"/>
                <a:ea typeface="Gorditas"/>
                <a:cs typeface="Gorditas"/>
                <a:sym typeface="Gorditas"/>
              </a:defRPr>
            </a:lvl2pPr>
            <a:lvl3pPr lvl="2" rtl="0">
              <a:spcBef>
                <a:spcPts val="0"/>
              </a:spcBef>
              <a:spcAft>
                <a:spcPts val="0"/>
              </a:spcAft>
              <a:buClr>
                <a:schemeClr val="dk1"/>
              </a:buClr>
              <a:buSzPts val="2800"/>
              <a:buFont typeface="Gorditas"/>
              <a:buNone/>
              <a:defRPr sz="2800">
                <a:solidFill>
                  <a:schemeClr val="dk1"/>
                </a:solidFill>
                <a:latin typeface="Gorditas"/>
                <a:ea typeface="Gorditas"/>
                <a:cs typeface="Gorditas"/>
                <a:sym typeface="Gorditas"/>
              </a:defRPr>
            </a:lvl3pPr>
            <a:lvl4pPr lvl="3" rtl="0">
              <a:spcBef>
                <a:spcPts val="0"/>
              </a:spcBef>
              <a:spcAft>
                <a:spcPts val="0"/>
              </a:spcAft>
              <a:buClr>
                <a:schemeClr val="dk1"/>
              </a:buClr>
              <a:buSzPts val="2800"/>
              <a:buFont typeface="Gorditas"/>
              <a:buNone/>
              <a:defRPr sz="2800">
                <a:solidFill>
                  <a:schemeClr val="dk1"/>
                </a:solidFill>
                <a:latin typeface="Gorditas"/>
                <a:ea typeface="Gorditas"/>
                <a:cs typeface="Gorditas"/>
                <a:sym typeface="Gorditas"/>
              </a:defRPr>
            </a:lvl4pPr>
            <a:lvl5pPr lvl="4" rtl="0">
              <a:spcBef>
                <a:spcPts val="0"/>
              </a:spcBef>
              <a:spcAft>
                <a:spcPts val="0"/>
              </a:spcAft>
              <a:buClr>
                <a:schemeClr val="dk1"/>
              </a:buClr>
              <a:buSzPts val="2800"/>
              <a:buFont typeface="Gorditas"/>
              <a:buNone/>
              <a:defRPr sz="2800">
                <a:solidFill>
                  <a:schemeClr val="dk1"/>
                </a:solidFill>
                <a:latin typeface="Gorditas"/>
                <a:ea typeface="Gorditas"/>
                <a:cs typeface="Gorditas"/>
                <a:sym typeface="Gorditas"/>
              </a:defRPr>
            </a:lvl5pPr>
            <a:lvl6pPr lvl="5" rtl="0">
              <a:spcBef>
                <a:spcPts val="0"/>
              </a:spcBef>
              <a:spcAft>
                <a:spcPts val="0"/>
              </a:spcAft>
              <a:buClr>
                <a:schemeClr val="dk1"/>
              </a:buClr>
              <a:buSzPts val="2800"/>
              <a:buFont typeface="Gorditas"/>
              <a:buNone/>
              <a:defRPr sz="2800">
                <a:solidFill>
                  <a:schemeClr val="dk1"/>
                </a:solidFill>
                <a:latin typeface="Gorditas"/>
                <a:ea typeface="Gorditas"/>
                <a:cs typeface="Gorditas"/>
                <a:sym typeface="Gorditas"/>
              </a:defRPr>
            </a:lvl6pPr>
            <a:lvl7pPr lvl="6" rtl="0">
              <a:spcBef>
                <a:spcPts val="0"/>
              </a:spcBef>
              <a:spcAft>
                <a:spcPts val="0"/>
              </a:spcAft>
              <a:buClr>
                <a:schemeClr val="dk1"/>
              </a:buClr>
              <a:buSzPts val="2800"/>
              <a:buFont typeface="Gorditas"/>
              <a:buNone/>
              <a:defRPr sz="2800">
                <a:solidFill>
                  <a:schemeClr val="dk1"/>
                </a:solidFill>
                <a:latin typeface="Gorditas"/>
                <a:ea typeface="Gorditas"/>
                <a:cs typeface="Gorditas"/>
                <a:sym typeface="Gorditas"/>
              </a:defRPr>
            </a:lvl7pPr>
            <a:lvl8pPr lvl="7" rtl="0">
              <a:spcBef>
                <a:spcPts val="0"/>
              </a:spcBef>
              <a:spcAft>
                <a:spcPts val="0"/>
              </a:spcAft>
              <a:buClr>
                <a:schemeClr val="dk1"/>
              </a:buClr>
              <a:buSzPts val="2800"/>
              <a:buFont typeface="Gorditas"/>
              <a:buNone/>
              <a:defRPr sz="2800">
                <a:solidFill>
                  <a:schemeClr val="dk1"/>
                </a:solidFill>
                <a:latin typeface="Gorditas"/>
                <a:ea typeface="Gorditas"/>
                <a:cs typeface="Gorditas"/>
                <a:sym typeface="Gorditas"/>
              </a:defRPr>
            </a:lvl8pPr>
            <a:lvl9pPr lvl="8" rtl="0">
              <a:spcBef>
                <a:spcPts val="0"/>
              </a:spcBef>
              <a:spcAft>
                <a:spcPts val="0"/>
              </a:spcAft>
              <a:buClr>
                <a:schemeClr val="dk1"/>
              </a:buClr>
              <a:buSzPts val="2800"/>
              <a:buFont typeface="Gorditas"/>
              <a:buNone/>
              <a:defRPr sz="2800">
                <a:solidFill>
                  <a:schemeClr val="dk1"/>
                </a:solidFill>
                <a:latin typeface="Gorditas"/>
                <a:ea typeface="Gorditas"/>
                <a:cs typeface="Gorditas"/>
                <a:sym typeface="Gordita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1"/>
              </a:buClr>
              <a:buSzPts val="1800"/>
              <a:buFont typeface="Cabin"/>
              <a:buChar char="●"/>
              <a:defRPr sz="1800">
                <a:solidFill>
                  <a:schemeClr val="dk1"/>
                </a:solidFill>
                <a:latin typeface="Cabin"/>
                <a:ea typeface="Cabin"/>
                <a:cs typeface="Cabin"/>
                <a:sym typeface="Cabin"/>
              </a:defRPr>
            </a:lvl1pPr>
            <a:lvl2pPr marL="914400" lvl="1" indent="-317500" rtl="0">
              <a:lnSpc>
                <a:spcPct val="115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2pPr>
            <a:lvl3pPr marL="1371600" lvl="2" indent="-317500" rtl="0">
              <a:lnSpc>
                <a:spcPct val="115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3pPr>
            <a:lvl4pPr marL="1828800" lvl="3" indent="-317500" rtl="0">
              <a:lnSpc>
                <a:spcPct val="115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4pPr>
            <a:lvl5pPr marL="2286000" lvl="4" indent="-317500" rtl="0">
              <a:lnSpc>
                <a:spcPct val="115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5pPr>
            <a:lvl6pPr marL="2743200" lvl="5" indent="-317500" rtl="0">
              <a:lnSpc>
                <a:spcPct val="115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6pPr>
            <a:lvl7pPr marL="3200400" lvl="6" indent="-317500" rtl="0">
              <a:lnSpc>
                <a:spcPct val="115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7pPr>
            <a:lvl8pPr marL="3657600" lvl="7" indent="-317500" rtl="0">
              <a:lnSpc>
                <a:spcPct val="115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8pPr>
            <a:lvl9pPr marL="4114800" lvl="8" indent="-317500" rtl="0">
              <a:lnSpc>
                <a:spcPct val="115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8" r:id="rId5"/>
    <p:sldLayoutId id="2147483659" r:id="rId6"/>
    <p:sldLayoutId id="2147483660" r:id="rId7"/>
    <p:sldLayoutId id="2147483679" r:id="rId8"/>
    <p:sldLayoutId id="2147483690" r:id="rId9"/>
    <p:sldLayoutId id="2147483702" r:id="rId10"/>
    <p:sldLayoutId id="2147483703" r:id="rId11"/>
    <p:sldLayoutId id="2147483704" r:id="rId12"/>
    <p:sldLayoutId id="2147483705"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56"/>
        <p:cNvGrpSpPr/>
        <p:nvPr/>
      </p:nvGrpSpPr>
      <p:grpSpPr>
        <a:xfrm>
          <a:off x="0" y="0"/>
          <a:ext cx="0" cy="0"/>
          <a:chOff x="0" y="0"/>
          <a:chExt cx="0" cy="0"/>
        </a:xfrm>
      </p:grpSpPr>
      <p:sp>
        <p:nvSpPr>
          <p:cNvPr id="1757" name="Google Shape;1757;p62"/>
          <p:cNvSpPr txBox="1">
            <a:spLocks noGrp="1"/>
          </p:cNvSpPr>
          <p:nvPr>
            <p:ph type="ctrTitle"/>
          </p:nvPr>
        </p:nvSpPr>
        <p:spPr>
          <a:xfrm>
            <a:off x="786392" y="1328332"/>
            <a:ext cx="7720500" cy="180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LA SELVA DE LA ESTIMACIÓN</a:t>
            </a:r>
            <a:endParaRPr dirty="0"/>
          </a:p>
        </p:txBody>
      </p:sp>
      <p:sp>
        <p:nvSpPr>
          <p:cNvPr id="1758" name="Google Shape;1758;p62"/>
          <p:cNvSpPr txBox="1">
            <a:spLocks noGrp="1"/>
          </p:cNvSpPr>
          <p:nvPr>
            <p:ph type="subTitle" idx="1"/>
          </p:nvPr>
        </p:nvSpPr>
        <p:spPr>
          <a:xfrm>
            <a:off x="1643264" y="3266213"/>
            <a:ext cx="5857471" cy="45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Ceremonia de estimación de las historias de usuario para el sistema VETSYS</a:t>
            </a:r>
            <a:endParaRPr dirty="0"/>
          </a:p>
        </p:txBody>
      </p:sp>
      <p:sp>
        <p:nvSpPr>
          <p:cNvPr id="1759" name="Google Shape;1759;p62"/>
          <p:cNvSpPr/>
          <p:nvPr/>
        </p:nvSpPr>
        <p:spPr>
          <a:xfrm rot="576429" flipH="1">
            <a:off x="7457996" y="3801256"/>
            <a:ext cx="2097792" cy="1824752"/>
          </a:xfrm>
          <a:custGeom>
            <a:avLst/>
            <a:gdLst/>
            <a:ahLst/>
            <a:cxnLst/>
            <a:rect l="l" t="t" r="r" b="b"/>
            <a:pathLst>
              <a:path w="19518" h="16978" extrusionOk="0">
                <a:moveTo>
                  <a:pt x="5837" y="1"/>
                </a:moveTo>
                <a:cubicBezTo>
                  <a:pt x="5582" y="1"/>
                  <a:pt x="5334" y="166"/>
                  <a:pt x="5127" y="337"/>
                </a:cubicBezTo>
                <a:cubicBezTo>
                  <a:pt x="3771" y="1437"/>
                  <a:pt x="2679" y="2819"/>
                  <a:pt x="1920" y="4389"/>
                </a:cubicBezTo>
                <a:cubicBezTo>
                  <a:pt x="811" y="6709"/>
                  <a:pt x="0" y="9251"/>
                  <a:pt x="248" y="11801"/>
                </a:cubicBezTo>
                <a:cubicBezTo>
                  <a:pt x="376" y="13081"/>
                  <a:pt x="896" y="14505"/>
                  <a:pt x="2099" y="14932"/>
                </a:cubicBezTo>
                <a:cubicBezTo>
                  <a:pt x="2379" y="15031"/>
                  <a:pt x="2671" y="15065"/>
                  <a:pt x="2966" y="15065"/>
                </a:cubicBezTo>
                <a:cubicBezTo>
                  <a:pt x="3462" y="15065"/>
                  <a:pt x="3970" y="14968"/>
                  <a:pt x="4462" y="14915"/>
                </a:cubicBezTo>
                <a:cubicBezTo>
                  <a:pt x="4834" y="14872"/>
                  <a:pt x="5205" y="14852"/>
                  <a:pt x="5575" y="14852"/>
                </a:cubicBezTo>
                <a:cubicBezTo>
                  <a:pt x="9236" y="14852"/>
                  <a:pt x="12778" y="16777"/>
                  <a:pt x="16489" y="16970"/>
                </a:cubicBezTo>
                <a:cubicBezTo>
                  <a:pt x="16588" y="16975"/>
                  <a:pt x="16688" y="16978"/>
                  <a:pt x="16789" y="16978"/>
                </a:cubicBezTo>
                <a:cubicBezTo>
                  <a:pt x="17757" y="16978"/>
                  <a:pt x="18813" y="16737"/>
                  <a:pt x="19261" y="15896"/>
                </a:cubicBezTo>
                <a:cubicBezTo>
                  <a:pt x="19517" y="15409"/>
                  <a:pt x="19500" y="14829"/>
                  <a:pt x="19475" y="14283"/>
                </a:cubicBezTo>
                <a:cubicBezTo>
                  <a:pt x="19440" y="13806"/>
                  <a:pt x="19389" y="13302"/>
                  <a:pt x="19074" y="12953"/>
                </a:cubicBezTo>
                <a:cubicBezTo>
                  <a:pt x="18891" y="12761"/>
                  <a:pt x="18573" y="12628"/>
                  <a:pt x="18299" y="12628"/>
                </a:cubicBezTo>
                <a:cubicBezTo>
                  <a:pt x="18099" y="12628"/>
                  <a:pt x="17922" y="12698"/>
                  <a:pt x="17836" y="12866"/>
                </a:cubicBezTo>
                <a:lnTo>
                  <a:pt x="17836" y="12866"/>
                </a:lnTo>
                <a:cubicBezTo>
                  <a:pt x="18059" y="12354"/>
                  <a:pt x="17877" y="11760"/>
                  <a:pt x="17393" y="11469"/>
                </a:cubicBezTo>
                <a:cubicBezTo>
                  <a:pt x="17203" y="11365"/>
                  <a:pt x="16982" y="11310"/>
                  <a:pt x="16768" y="11310"/>
                </a:cubicBezTo>
                <a:cubicBezTo>
                  <a:pt x="16435" y="11310"/>
                  <a:pt x="16118" y="11442"/>
                  <a:pt x="15952" y="11733"/>
                </a:cubicBezTo>
                <a:cubicBezTo>
                  <a:pt x="16088" y="11281"/>
                  <a:pt x="16139" y="10812"/>
                  <a:pt x="16097" y="10343"/>
                </a:cubicBezTo>
                <a:cubicBezTo>
                  <a:pt x="16080" y="10129"/>
                  <a:pt x="16028" y="9882"/>
                  <a:pt x="15824" y="9788"/>
                </a:cubicBezTo>
                <a:cubicBezTo>
                  <a:pt x="15767" y="9760"/>
                  <a:pt x="15708" y="9748"/>
                  <a:pt x="15648" y="9748"/>
                </a:cubicBezTo>
                <a:cubicBezTo>
                  <a:pt x="15491" y="9748"/>
                  <a:pt x="15328" y="9830"/>
                  <a:pt x="15193" y="9916"/>
                </a:cubicBezTo>
                <a:cubicBezTo>
                  <a:pt x="14647" y="10264"/>
                  <a:pt x="14101" y="10575"/>
                  <a:pt x="13671" y="11040"/>
                </a:cubicBezTo>
                <a:lnTo>
                  <a:pt x="13671" y="11040"/>
                </a:lnTo>
                <a:cubicBezTo>
                  <a:pt x="13818" y="10812"/>
                  <a:pt x="13776" y="10475"/>
                  <a:pt x="13589" y="10266"/>
                </a:cubicBezTo>
                <a:cubicBezTo>
                  <a:pt x="13403" y="10059"/>
                  <a:pt x="13122" y="9965"/>
                  <a:pt x="12840" y="9965"/>
                </a:cubicBezTo>
                <a:cubicBezTo>
                  <a:pt x="12785" y="9965"/>
                  <a:pt x="12730" y="9969"/>
                  <a:pt x="12676" y="9976"/>
                </a:cubicBezTo>
                <a:cubicBezTo>
                  <a:pt x="12343" y="10018"/>
                  <a:pt x="11857" y="9959"/>
                  <a:pt x="11559" y="10104"/>
                </a:cubicBezTo>
                <a:cubicBezTo>
                  <a:pt x="12463" y="9660"/>
                  <a:pt x="13137" y="8858"/>
                  <a:pt x="13427" y="7894"/>
                </a:cubicBezTo>
                <a:cubicBezTo>
                  <a:pt x="13512" y="7587"/>
                  <a:pt x="13563" y="7246"/>
                  <a:pt x="13444" y="6948"/>
                </a:cubicBezTo>
                <a:cubicBezTo>
                  <a:pt x="13345" y="6693"/>
                  <a:pt x="13041" y="6544"/>
                  <a:pt x="12760" y="6544"/>
                </a:cubicBezTo>
                <a:cubicBezTo>
                  <a:pt x="12702" y="6544"/>
                  <a:pt x="12645" y="6551"/>
                  <a:pt x="12591" y="6564"/>
                </a:cubicBezTo>
                <a:cubicBezTo>
                  <a:pt x="12975" y="5992"/>
                  <a:pt x="13461" y="5497"/>
                  <a:pt x="13768" y="4883"/>
                </a:cubicBezTo>
                <a:cubicBezTo>
                  <a:pt x="14075" y="4278"/>
                  <a:pt x="14152" y="3467"/>
                  <a:pt x="13717" y="2947"/>
                </a:cubicBezTo>
                <a:cubicBezTo>
                  <a:pt x="13420" y="2599"/>
                  <a:pt x="12964" y="2457"/>
                  <a:pt x="12501" y="2457"/>
                </a:cubicBezTo>
                <a:cubicBezTo>
                  <a:pt x="12270" y="2457"/>
                  <a:pt x="12038" y="2492"/>
                  <a:pt x="11823" y="2555"/>
                </a:cubicBezTo>
                <a:cubicBezTo>
                  <a:pt x="11175" y="2742"/>
                  <a:pt x="10637" y="3049"/>
                  <a:pt x="9998" y="3297"/>
                </a:cubicBezTo>
                <a:cubicBezTo>
                  <a:pt x="10134" y="2973"/>
                  <a:pt x="10271" y="2631"/>
                  <a:pt x="10271" y="2282"/>
                </a:cubicBezTo>
                <a:cubicBezTo>
                  <a:pt x="10271" y="1932"/>
                  <a:pt x="10117" y="1548"/>
                  <a:pt x="9793" y="1395"/>
                </a:cubicBezTo>
                <a:cubicBezTo>
                  <a:pt x="9682" y="1343"/>
                  <a:pt x="9566" y="1322"/>
                  <a:pt x="9447" y="1322"/>
                </a:cubicBezTo>
                <a:cubicBezTo>
                  <a:pt x="9210" y="1322"/>
                  <a:pt x="8966" y="1406"/>
                  <a:pt x="8744" y="1497"/>
                </a:cubicBezTo>
                <a:cubicBezTo>
                  <a:pt x="7712" y="1906"/>
                  <a:pt x="6722" y="2324"/>
                  <a:pt x="5835" y="2990"/>
                </a:cubicBezTo>
                <a:cubicBezTo>
                  <a:pt x="6321" y="2410"/>
                  <a:pt x="6560" y="1659"/>
                  <a:pt x="6517" y="900"/>
                </a:cubicBezTo>
                <a:cubicBezTo>
                  <a:pt x="6492" y="541"/>
                  <a:pt x="6347" y="124"/>
                  <a:pt x="5989" y="21"/>
                </a:cubicBezTo>
                <a:cubicBezTo>
                  <a:pt x="5938" y="7"/>
                  <a:pt x="5887" y="1"/>
                  <a:pt x="5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0" name="Google Shape;1760;p62"/>
          <p:cNvGrpSpPr/>
          <p:nvPr/>
        </p:nvGrpSpPr>
        <p:grpSpPr>
          <a:xfrm rot="2983975" flipH="1">
            <a:off x="-146375" y="3077469"/>
            <a:ext cx="1892575" cy="2758140"/>
            <a:chOff x="4572000" y="5120400"/>
            <a:chExt cx="1490156" cy="2171565"/>
          </a:xfrm>
        </p:grpSpPr>
        <p:sp>
          <p:nvSpPr>
            <p:cNvPr id="1761" name="Google Shape;1761;p62"/>
            <p:cNvSpPr/>
            <p:nvPr/>
          </p:nvSpPr>
          <p:spPr>
            <a:xfrm>
              <a:off x="5107578" y="5120400"/>
              <a:ext cx="954577" cy="2150046"/>
            </a:xfrm>
            <a:custGeom>
              <a:avLst/>
              <a:gdLst/>
              <a:ahLst/>
              <a:cxnLst/>
              <a:rect l="l" t="t" r="r" b="b"/>
              <a:pathLst>
                <a:path w="7541" h="16985" extrusionOk="0">
                  <a:moveTo>
                    <a:pt x="5443" y="0"/>
                  </a:moveTo>
                  <a:cubicBezTo>
                    <a:pt x="5443" y="0"/>
                    <a:pt x="3267" y="4121"/>
                    <a:pt x="3319" y="4999"/>
                  </a:cubicBezTo>
                  <a:cubicBezTo>
                    <a:pt x="3370" y="5878"/>
                    <a:pt x="3566" y="7405"/>
                    <a:pt x="3302" y="7959"/>
                  </a:cubicBezTo>
                  <a:cubicBezTo>
                    <a:pt x="3029" y="8514"/>
                    <a:pt x="2261" y="8931"/>
                    <a:pt x="2338" y="10040"/>
                  </a:cubicBezTo>
                  <a:cubicBezTo>
                    <a:pt x="2414" y="11141"/>
                    <a:pt x="2031" y="12429"/>
                    <a:pt x="1578" y="12924"/>
                  </a:cubicBezTo>
                  <a:cubicBezTo>
                    <a:pt x="1126" y="13427"/>
                    <a:pt x="0" y="15116"/>
                    <a:pt x="504" y="16097"/>
                  </a:cubicBezTo>
                  <a:cubicBezTo>
                    <a:pt x="765" y="16614"/>
                    <a:pt x="1285" y="16985"/>
                    <a:pt x="1951" y="16985"/>
                  </a:cubicBezTo>
                  <a:cubicBezTo>
                    <a:pt x="2547" y="16985"/>
                    <a:pt x="3260" y="16688"/>
                    <a:pt x="4010" y="15935"/>
                  </a:cubicBezTo>
                  <a:cubicBezTo>
                    <a:pt x="4521" y="15414"/>
                    <a:pt x="5562" y="14442"/>
                    <a:pt x="5673" y="12779"/>
                  </a:cubicBezTo>
                  <a:cubicBezTo>
                    <a:pt x="5792" y="11124"/>
                    <a:pt x="6244" y="11260"/>
                    <a:pt x="6406" y="10305"/>
                  </a:cubicBezTo>
                  <a:cubicBezTo>
                    <a:pt x="6569" y="9349"/>
                    <a:pt x="6193" y="8966"/>
                    <a:pt x="6569" y="8206"/>
                  </a:cubicBezTo>
                  <a:cubicBezTo>
                    <a:pt x="6952" y="7456"/>
                    <a:pt x="7541" y="6381"/>
                    <a:pt x="6824" y="4334"/>
                  </a:cubicBezTo>
                  <a:cubicBezTo>
                    <a:pt x="6116" y="2295"/>
                    <a:pt x="5443" y="0"/>
                    <a:pt x="54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62"/>
            <p:cNvSpPr/>
            <p:nvPr/>
          </p:nvSpPr>
          <p:spPr>
            <a:xfrm>
              <a:off x="5364545" y="5180146"/>
              <a:ext cx="538999" cy="2090178"/>
            </a:xfrm>
            <a:custGeom>
              <a:avLst/>
              <a:gdLst/>
              <a:ahLst/>
              <a:cxnLst/>
              <a:rect l="l" t="t" r="r" b="b"/>
              <a:pathLst>
                <a:path w="4258" h="16984" fill="none" extrusionOk="0">
                  <a:moveTo>
                    <a:pt x="1" y="16984"/>
                  </a:moveTo>
                  <a:cubicBezTo>
                    <a:pt x="1" y="16984"/>
                    <a:pt x="4257" y="9384"/>
                    <a:pt x="3413"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62"/>
            <p:cNvSpPr/>
            <p:nvPr/>
          </p:nvSpPr>
          <p:spPr>
            <a:xfrm>
              <a:off x="5636332" y="5485334"/>
              <a:ext cx="312285" cy="298108"/>
            </a:xfrm>
            <a:custGeom>
              <a:avLst/>
              <a:gdLst/>
              <a:ahLst/>
              <a:cxnLst/>
              <a:rect l="l" t="t" r="r" b="b"/>
              <a:pathLst>
                <a:path w="2798" h="2355" fill="none" extrusionOk="0">
                  <a:moveTo>
                    <a:pt x="2798" y="1451"/>
                  </a:moveTo>
                  <a:cubicBezTo>
                    <a:pt x="2798" y="1451"/>
                    <a:pt x="1774" y="2091"/>
                    <a:pt x="1391" y="2355"/>
                  </a:cubicBezTo>
                  <a:cubicBezTo>
                    <a:pt x="1007" y="1528"/>
                    <a:pt x="538" y="734"/>
                    <a:pt x="0" y="1"/>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62"/>
            <p:cNvSpPr/>
            <p:nvPr/>
          </p:nvSpPr>
          <p:spPr>
            <a:xfrm rot="-742207">
              <a:off x="5721255" y="6041511"/>
              <a:ext cx="250636" cy="151271"/>
            </a:xfrm>
            <a:custGeom>
              <a:avLst/>
              <a:gdLst/>
              <a:ahLst/>
              <a:cxnLst/>
              <a:rect l="l" t="t" r="r" b="b"/>
              <a:pathLst>
                <a:path w="1980" h="1195" fill="none" extrusionOk="0">
                  <a:moveTo>
                    <a:pt x="1980" y="0"/>
                  </a:moveTo>
                  <a:cubicBezTo>
                    <a:pt x="1980" y="0"/>
                    <a:pt x="785" y="1058"/>
                    <a:pt x="1" y="1194"/>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62"/>
            <p:cNvSpPr/>
            <p:nvPr/>
          </p:nvSpPr>
          <p:spPr>
            <a:xfrm rot="-78">
              <a:off x="5560133" y="5755036"/>
              <a:ext cx="201139" cy="298108"/>
            </a:xfrm>
            <a:custGeom>
              <a:avLst/>
              <a:gdLst/>
              <a:ahLst/>
              <a:cxnLst/>
              <a:rect l="l" t="t" r="r" b="b"/>
              <a:pathLst>
                <a:path w="1827" h="2355" fill="none" extrusionOk="0">
                  <a:moveTo>
                    <a:pt x="1826" y="2354"/>
                  </a:moveTo>
                  <a:cubicBezTo>
                    <a:pt x="1826" y="2354"/>
                    <a:pt x="555" y="1007"/>
                    <a:pt x="1"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62"/>
            <p:cNvSpPr/>
            <p:nvPr/>
          </p:nvSpPr>
          <p:spPr>
            <a:xfrm>
              <a:off x="5492793" y="6201868"/>
              <a:ext cx="172915" cy="317602"/>
            </a:xfrm>
            <a:custGeom>
              <a:avLst/>
              <a:gdLst/>
              <a:ahLst/>
              <a:cxnLst/>
              <a:rect l="l" t="t" r="r" b="b"/>
              <a:pathLst>
                <a:path w="1366" h="2509" fill="none" extrusionOk="0">
                  <a:moveTo>
                    <a:pt x="1365" y="2508"/>
                  </a:moveTo>
                  <a:cubicBezTo>
                    <a:pt x="1365" y="2508"/>
                    <a:pt x="265" y="1289"/>
                    <a:pt x="1" y="1"/>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62"/>
            <p:cNvSpPr/>
            <p:nvPr/>
          </p:nvSpPr>
          <p:spPr>
            <a:xfrm>
              <a:off x="5649062" y="6424725"/>
              <a:ext cx="227536" cy="154569"/>
            </a:xfrm>
            <a:custGeom>
              <a:avLst/>
              <a:gdLst/>
              <a:ahLst/>
              <a:cxnLst/>
              <a:rect l="l" t="t" r="r" b="b"/>
              <a:pathLst>
                <a:path w="2210" h="1221" fill="none" extrusionOk="0">
                  <a:moveTo>
                    <a:pt x="0" y="1221"/>
                  </a:moveTo>
                  <a:cubicBezTo>
                    <a:pt x="0" y="1221"/>
                    <a:pt x="1288" y="658"/>
                    <a:pt x="2209" y="1"/>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62"/>
            <p:cNvSpPr/>
            <p:nvPr/>
          </p:nvSpPr>
          <p:spPr>
            <a:xfrm>
              <a:off x="5402529" y="6612691"/>
              <a:ext cx="123028" cy="298108"/>
            </a:xfrm>
            <a:custGeom>
              <a:avLst/>
              <a:gdLst/>
              <a:ahLst/>
              <a:cxnLst/>
              <a:rect l="l" t="t" r="r" b="b"/>
              <a:pathLst>
                <a:path w="1170" h="2355" fill="none" extrusionOk="0">
                  <a:moveTo>
                    <a:pt x="1170" y="2354"/>
                  </a:moveTo>
                  <a:cubicBezTo>
                    <a:pt x="1170" y="2354"/>
                    <a:pt x="214" y="1049"/>
                    <a:pt x="1"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62"/>
            <p:cNvSpPr/>
            <p:nvPr/>
          </p:nvSpPr>
          <p:spPr>
            <a:xfrm rot="81">
              <a:off x="5488723" y="6788655"/>
              <a:ext cx="278650" cy="213929"/>
            </a:xfrm>
            <a:custGeom>
              <a:avLst/>
              <a:gdLst/>
              <a:ahLst/>
              <a:cxnLst/>
              <a:rect l="l" t="t" r="r" b="b"/>
              <a:pathLst>
                <a:path w="2620" h="1690" fill="none" extrusionOk="0">
                  <a:moveTo>
                    <a:pt x="1" y="1689"/>
                  </a:moveTo>
                  <a:cubicBezTo>
                    <a:pt x="1" y="1689"/>
                    <a:pt x="1715" y="922"/>
                    <a:pt x="2619"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62"/>
            <p:cNvSpPr/>
            <p:nvPr/>
          </p:nvSpPr>
          <p:spPr>
            <a:xfrm>
              <a:off x="4572000" y="5288884"/>
              <a:ext cx="660900" cy="2003081"/>
            </a:xfrm>
            <a:custGeom>
              <a:avLst/>
              <a:gdLst/>
              <a:ahLst/>
              <a:cxnLst/>
              <a:rect l="l" t="t" r="r" b="b"/>
              <a:pathLst>
                <a:path w="5221" h="15824" extrusionOk="0">
                  <a:moveTo>
                    <a:pt x="3191" y="0"/>
                  </a:moveTo>
                  <a:cubicBezTo>
                    <a:pt x="3191" y="0"/>
                    <a:pt x="2423" y="2508"/>
                    <a:pt x="2116" y="3131"/>
                  </a:cubicBezTo>
                  <a:cubicBezTo>
                    <a:pt x="1800" y="3753"/>
                    <a:pt x="785" y="5204"/>
                    <a:pt x="1050" y="6150"/>
                  </a:cubicBezTo>
                  <a:cubicBezTo>
                    <a:pt x="1306" y="7097"/>
                    <a:pt x="1570" y="9102"/>
                    <a:pt x="1178" y="9801"/>
                  </a:cubicBezTo>
                  <a:cubicBezTo>
                    <a:pt x="777" y="10501"/>
                    <a:pt x="0" y="12625"/>
                    <a:pt x="256" y="13333"/>
                  </a:cubicBezTo>
                  <a:cubicBezTo>
                    <a:pt x="504" y="14032"/>
                    <a:pt x="2739" y="15823"/>
                    <a:pt x="2739" y="15823"/>
                  </a:cubicBezTo>
                  <a:cubicBezTo>
                    <a:pt x="3268" y="15499"/>
                    <a:pt x="4351" y="13887"/>
                    <a:pt x="4393" y="12821"/>
                  </a:cubicBezTo>
                  <a:cubicBezTo>
                    <a:pt x="4428" y="11763"/>
                    <a:pt x="4155" y="10509"/>
                    <a:pt x="4274" y="9869"/>
                  </a:cubicBezTo>
                  <a:cubicBezTo>
                    <a:pt x="4402" y="9238"/>
                    <a:pt x="5221" y="7737"/>
                    <a:pt x="4811" y="6483"/>
                  </a:cubicBezTo>
                  <a:cubicBezTo>
                    <a:pt x="4393" y="5229"/>
                    <a:pt x="4146" y="3958"/>
                    <a:pt x="4146" y="3250"/>
                  </a:cubicBezTo>
                  <a:cubicBezTo>
                    <a:pt x="4155" y="2534"/>
                    <a:pt x="3779" y="1331"/>
                    <a:pt x="31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62"/>
            <p:cNvSpPr/>
            <p:nvPr/>
          </p:nvSpPr>
          <p:spPr>
            <a:xfrm>
              <a:off x="4878715" y="5372136"/>
              <a:ext cx="151269" cy="1886417"/>
            </a:xfrm>
            <a:custGeom>
              <a:avLst/>
              <a:gdLst/>
              <a:ahLst/>
              <a:cxnLst/>
              <a:rect l="l" t="t" r="r" b="b"/>
              <a:pathLst>
                <a:path w="1195" h="15560" fill="none" extrusionOk="0">
                  <a:moveTo>
                    <a:pt x="0" y="15559"/>
                  </a:moveTo>
                  <a:cubicBezTo>
                    <a:pt x="0" y="15559"/>
                    <a:pt x="1194" y="8001"/>
                    <a:pt x="921" y="5366"/>
                  </a:cubicBezTo>
                  <a:cubicBezTo>
                    <a:pt x="759" y="3583"/>
                    <a:pt x="708" y="1792"/>
                    <a:pt x="768"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62"/>
            <p:cNvSpPr/>
            <p:nvPr/>
          </p:nvSpPr>
          <p:spPr>
            <a:xfrm rot="106">
              <a:off x="4945620" y="6642399"/>
              <a:ext cx="117212" cy="158867"/>
            </a:xfrm>
            <a:custGeom>
              <a:avLst/>
              <a:gdLst/>
              <a:ahLst/>
              <a:cxnLst/>
              <a:rect l="l" t="t" r="r" b="b"/>
              <a:pathLst>
                <a:path w="1451" h="1255" fill="none" extrusionOk="0">
                  <a:moveTo>
                    <a:pt x="1450" y="0"/>
                  </a:moveTo>
                  <a:lnTo>
                    <a:pt x="0" y="1254"/>
                  </a:ln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62"/>
            <p:cNvSpPr/>
            <p:nvPr/>
          </p:nvSpPr>
          <p:spPr>
            <a:xfrm>
              <a:off x="4779302" y="6432314"/>
              <a:ext cx="173967" cy="271145"/>
            </a:xfrm>
            <a:custGeom>
              <a:avLst/>
              <a:gdLst/>
              <a:ahLst/>
              <a:cxnLst/>
              <a:rect l="l" t="t" r="r" b="b"/>
              <a:pathLst>
                <a:path w="1656" h="2142" fill="none" extrusionOk="0">
                  <a:moveTo>
                    <a:pt x="1656" y="2142"/>
                  </a:moveTo>
                  <a:cubicBezTo>
                    <a:pt x="1656" y="2142"/>
                    <a:pt x="214" y="564"/>
                    <a:pt x="1" y="1"/>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62"/>
            <p:cNvSpPr/>
            <p:nvPr/>
          </p:nvSpPr>
          <p:spPr>
            <a:xfrm rot="249">
              <a:off x="4988840" y="6146241"/>
              <a:ext cx="164433" cy="198738"/>
            </a:xfrm>
            <a:custGeom>
              <a:avLst/>
              <a:gdLst/>
              <a:ahLst/>
              <a:cxnLst/>
              <a:rect l="l" t="t" r="r" b="b"/>
              <a:pathLst>
                <a:path w="1587" h="1570" fill="none" extrusionOk="0">
                  <a:moveTo>
                    <a:pt x="0" y="1570"/>
                  </a:moveTo>
                  <a:cubicBezTo>
                    <a:pt x="0" y="1570"/>
                    <a:pt x="1228" y="606"/>
                    <a:pt x="1587"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62"/>
            <p:cNvSpPr/>
            <p:nvPr/>
          </p:nvSpPr>
          <p:spPr>
            <a:xfrm rot="-84">
              <a:off x="4801036" y="5840664"/>
              <a:ext cx="195398" cy="372540"/>
            </a:xfrm>
            <a:custGeom>
              <a:avLst/>
              <a:gdLst/>
              <a:ahLst/>
              <a:cxnLst/>
              <a:rect l="l" t="t" r="r" b="b"/>
              <a:pathLst>
                <a:path w="1920" h="2943" fill="none" extrusionOk="0">
                  <a:moveTo>
                    <a:pt x="1920" y="2943"/>
                  </a:moveTo>
                  <a:cubicBezTo>
                    <a:pt x="1920" y="2943"/>
                    <a:pt x="197" y="1186"/>
                    <a:pt x="1"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62"/>
            <p:cNvSpPr/>
            <p:nvPr/>
          </p:nvSpPr>
          <p:spPr>
            <a:xfrm rot="-188">
              <a:off x="4992007" y="5797368"/>
              <a:ext cx="82008" cy="144822"/>
            </a:xfrm>
            <a:custGeom>
              <a:avLst/>
              <a:gdLst/>
              <a:ahLst/>
              <a:cxnLst/>
              <a:rect l="l" t="t" r="r" b="b"/>
              <a:pathLst>
                <a:path w="897" h="1144" fill="none" extrusionOk="0">
                  <a:moveTo>
                    <a:pt x="1" y="1144"/>
                  </a:moveTo>
                  <a:cubicBezTo>
                    <a:pt x="1" y="1144"/>
                    <a:pt x="709" y="453"/>
                    <a:pt x="896" y="1"/>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62"/>
            <p:cNvSpPr/>
            <p:nvPr/>
          </p:nvSpPr>
          <p:spPr>
            <a:xfrm>
              <a:off x="4900349" y="5574926"/>
              <a:ext cx="75698" cy="123294"/>
            </a:xfrm>
            <a:custGeom>
              <a:avLst/>
              <a:gdLst/>
              <a:ahLst/>
              <a:cxnLst/>
              <a:rect l="l" t="t" r="r" b="b"/>
              <a:pathLst>
                <a:path w="598" h="974" fill="none" extrusionOk="0">
                  <a:moveTo>
                    <a:pt x="597" y="973"/>
                  </a:moveTo>
                  <a:cubicBezTo>
                    <a:pt x="597" y="973"/>
                    <a:pt x="94" y="351"/>
                    <a:pt x="0" y="1"/>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8" name="Google Shape;1778;p62"/>
          <p:cNvSpPr/>
          <p:nvPr/>
        </p:nvSpPr>
        <p:spPr>
          <a:xfrm>
            <a:off x="51176" y="4089822"/>
            <a:ext cx="1030731" cy="1211718"/>
          </a:xfrm>
          <a:custGeom>
            <a:avLst/>
            <a:gdLst/>
            <a:ahLst/>
            <a:cxnLst/>
            <a:rect l="l" t="t" r="r" b="b"/>
            <a:pathLst>
              <a:path w="12848" h="15104" extrusionOk="0">
                <a:moveTo>
                  <a:pt x="12847" y="0"/>
                </a:moveTo>
                <a:lnTo>
                  <a:pt x="12847" y="0"/>
                </a:lnTo>
                <a:cubicBezTo>
                  <a:pt x="12847" y="0"/>
                  <a:pt x="9631" y="845"/>
                  <a:pt x="7584" y="2064"/>
                </a:cubicBezTo>
                <a:cubicBezTo>
                  <a:pt x="5537" y="3284"/>
                  <a:pt x="2560" y="7182"/>
                  <a:pt x="1681" y="9349"/>
                </a:cubicBezTo>
                <a:cubicBezTo>
                  <a:pt x="1681" y="9349"/>
                  <a:pt x="1" y="14151"/>
                  <a:pt x="2466" y="15039"/>
                </a:cubicBezTo>
                <a:cubicBezTo>
                  <a:pt x="2590" y="15083"/>
                  <a:pt x="2722" y="15104"/>
                  <a:pt x="2862" y="15104"/>
                </a:cubicBezTo>
                <a:cubicBezTo>
                  <a:pt x="5517" y="15104"/>
                  <a:pt x="10949" y="7557"/>
                  <a:pt x="11508" y="6577"/>
                </a:cubicBezTo>
                <a:cubicBezTo>
                  <a:pt x="12097" y="5545"/>
                  <a:pt x="12847" y="0"/>
                  <a:pt x="128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62"/>
          <p:cNvSpPr/>
          <p:nvPr/>
        </p:nvSpPr>
        <p:spPr>
          <a:xfrm>
            <a:off x="172324" y="4146501"/>
            <a:ext cx="863871" cy="1085464"/>
          </a:xfrm>
          <a:custGeom>
            <a:avLst/>
            <a:gdLst/>
            <a:ahLst/>
            <a:cxnLst/>
            <a:rect l="l" t="t" r="r" b="b"/>
            <a:pathLst>
              <a:path w="11338" h="14237" fill="none" extrusionOk="0">
                <a:moveTo>
                  <a:pt x="1" y="14237"/>
                </a:moveTo>
                <a:cubicBezTo>
                  <a:pt x="1" y="14237"/>
                  <a:pt x="4300" y="5331"/>
                  <a:pt x="11337" y="0"/>
                </a:cubicBezTo>
              </a:path>
            </a:pathLst>
          </a:custGeom>
          <a:noFill/>
          <a:ln w="19050" cap="flat" cmpd="sng">
            <a:solidFill>
              <a:schemeClr val="dk1"/>
            </a:solidFill>
            <a:prstDash val="solid"/>
            <a:miter lim="85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757"/>
                                        </p:tgtEl>
                                        <p:attrNameLst>
                                          <p:attrName>style.visibility</p:attrName>
                                        </p:attrNameLst>
                                      </p:cBhvr>
                                      <p:to>
                                        <p:strVal val="visible"/>
                                      </p:to>
                                    </p:set>
                                    <p:anim calcmode="lin" valueType="num">
                                      <p:cBhvr additive="base">
                                        <p:cTn id="7" dur="1000"/>
                                        <p:tgtEl>
                                          <p:spTgt spid="1757"/>
                                        </p:tgtEl>
                                        <p:attrNameLst>
                                          <p:attrName>ppt_w</p:attrName>
                                        </p:attrNameLst>
                                      </p:cBhvr>
                                      <p:tavLst>
                                        <p:tav tm="0">
                                          <p:val>
                                            <p:strVal val="0"/>
                                          </p:val>
                                        </p:tav>
                                        <p:tav tm="100000">
                                          <p:val>
                                            <p:strVal val="#ppt_w"/>
                                          </p:val>
                                        </p:tav>
                                      </p:tavLst>
                                    </p:anim>
                                    <p:anim calcmode="lin" valueType="num">
                                      <p:cBhvr additive="base">
                                        <p:cTn id="8" dur="1000"/>
                                        <p:tgtEl>
                                          <p:spTgt spid="1757"/>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02"/>
        <p:cNvGrpSpPr/>
        <p:nvPr/>
      </p:nvGrpSpPr>
      <p:grpSpPr>
        <a:xfrm>
          <a:off x="0" y="0"/>
          <a:ext cx="0" cy="0"/>
          <a:chOff x="0" y="0"/>
          <a:chExt cx="0" cy="0"/>
        </a:xfrm>
      </p:grpSpPr>
      <p:sp>
        <p:nvSpPr>
          <p:cNvPr id="2403" name="Google Shape;2403;p73"/>
          <p:cNvSpPr txBox="1">
            <a:spLocks noGrp="1"/>
          </p:cNvSpPr>
          <p:nvPr>
            <p:ph type="title"/>
          </p:nvPr>
        </p:nvSpPr>
        <p:spPr>
          <a:xfrm>
            <a:off x="836480" y="323916"/>
            <a:ext cx="7471040" cy="67583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dirty="0"/>
              <a:t>¡ÚNETE A LA PARTIDA!</a:t>
            </a:r>
            <a:endParaRPr sz="4400" dirty="0"/>
          </a:p>
        </p:txBody>
      </p:sp>
      <p:sp>
        <p:nvSpPr>
          <p:cNvPr id="3" name="CuadroTexto 2">
            <a:extLst>
              <a:ext uri="{FF2B5EF4-FFF2-40B4-BE49-F238E27FC236}">
                <a16:creationId xmlns:a16="http://schemas.microsoft.com/office/drawing/2014/main" id="{763A1038-651B-18D9-3E4F-3A5277F9A88F}"/>
              </a:ext>
            </a:extLst>
          </p:cNvPr>
          <p:cNvSpPr txBox="1"/>
          <p:nvPr/>
        </p:nvSpPr>
        <p:spPr>
          <a:xfrm>
            <a:off x="1956998" y="3507777"/>
            <a:ext cx="5542840" cy="307777"/>
          </a:xfrm>
          <a:prstGeom prst="rect">
            <a:avLst/>
          </a:prstGeom>
          <a:noFill/>
        </p:spPr>
        <p:txBody>
          <a:bodyPr wrap="square">
            <a:spAutoFit/>
          </a:bodyPr>
          <a:lstStyle/>
          <a:p>
            <a:r>
              <a:rPr lang="es-CL" dirty="0"/>
              <a:t>https://www.scrumpoker-online.org/es/room/26027221/scrum-poker</a:t>
            </a:r>
          </a:p>
        </p:txBody>
      </p:sp>
      <p:sp>
        <p:nvSpPr>
          <p:cNvPr id="5" name="CuadroTexto 4">
            <a:extLst>
              <a:ext uri="{FF2B5EF4-FFF2-40B4-BE49-F238E27FC236}">
                <a16:creationId xmlns:a16="http://schemas.microsoft.com/office/drawing/2014/main" id="{ABDD1C96-5484-926C-2941-A1B79C37B3E3}"/>
              </a:ext>
            </a:extLst>
          </p:cNvPr>
          <p:cNvSpPr txBox="1"/>
          <p:nvPr/>
        </p:nvSpPr>
        <p:spPr>
          <a:xfrm>
            <a:off x="1956998" y="1097124"/>
            <a:ext cx="5046784" cy="646331"/>
          </a:xfrm>
          <a:prstGeom prst="rect">
            <a:avLst/>
          </a:prstGeom>
          <a:noFill/>
        </p:spPr>
        <p:txBody>
          <a:bodyPr wrap="square">
            <a:spAutoFit/>
          </a:bodyPr>
          <a:lstStyle/>
          <a:p>
            <a:pPr algn="ctr"/>
            <a:r>
              <a:rPr lang="es-CL" sz="3600" b="0" i="0" dirty="0">
                <a:solidFill>
                  <a:srgbClr val="3F6B3D"/>
                </a:solidFill>
                <a:effectLst/>
                <a:latin typeface="Gorditas" panose="020B0604020202020204" charset="0"/>
              </a:rPr>
              <a:t>Sala 26027221</a:t>
            </a:r>
          </a:p>
        </p:txBody>
      </p:sp>
      <p:pic>
        <p:nvPicPr>
          <p:cNvPr id="1028" name="Picture 4">
            <a:extLst>
              <a:ext uri="{FF2B5EF4-FFF2-40B4-BE49-F238E27FC236}">
                <a16:creationId xmlns:a16="http://schemas.microsoft.com/office/drawing/2014/main" id="{85F92736-916F-D4AE-C8AC-C076E494AB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2145" y="1728067"/>
            <a:ext cx="1779710" cy="1779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969678"/>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03"/>
        <p:cNvGrpSpPr/>
        <p:nvPr/>
      </p:nvGrpSpPr>
      <p:grpSpPr>
        <a:xfrm>
          <a:off x="0" y="0"/>
          <a:ext cx="0" cy="0"/>
          <a:chOff x="0" y="0"/>
          <a:chExt cx="0" cy="0"/>
        </a:xfrm>
      </p:grpSpPr>
      <p:grpSp>
        <p:nvGrpSpPr>
          <p:cNvPr id="1804" name="Google Shape;1804;p64"/>
          <p:cNvGrpSpPr/>
          <p:nvPr/>
        </p:nvGrpSpPr>
        <p:grpSpPr>
          <a:xfrm>
            <a:off x="-199763" y="1825167"/>
            <a:ext cx="2200114" cy="1969049"/>
            <a:chOff x="855550" y="3765825"/>
            <a:chExt cx="908125" cy="812750"/>
          </a:xfrm>
        </p:grpSpPr>
        <p:sp>
          <p:nvSpPr>
            <p:cNvPr id="1805" name="Google Shape;1805;p64"/>
            <p:cNvSpPr/>
            <p:nvPr/>
          </p:nvSpPr>
          <p:spPr>
            <a:xfrm>
              <a:off x="1420025" y="4249875"/>
              <a:ext cx="2400" cy="3825"/>
            </a:xfrm>
            <a:custGeom>
              <a:avLst/>
              <a:gdLst/>
              <a:ahLst/>
              <a:cxnLst/>
              <a:rect l="l" t="t" r="r" b="b"/>
              <a:pathLst>
                <a:path w="96" h="153" extrusionOk="0">
                  <a:moveTo>
                    <a:pt x="1" y="0"/>
                  </a:moveTo>
                  <a:cubicBezTo>
                    <a:pt x="20" y="57"/>
                    <a:pt x="39" y="96"/>
                    <a:pt x="58" y="153"/>
                  </a:cubicBezTo>
                  <a:cubicBezTo>
                    <a:pt x="58" y="134"/>
                    <a:pt x="77" y="134"/>
                    <a:pt x="96" y="115"/>
                  </a:cubicBezTo>
                  <a:lnTo>
                    <a:pt x="77" y="76"/>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64"/>
            <p:cNvSpPr/>
            <p:nvPr/>
          </p:nvSpPr>
          <p:spPr>
            <a:xfrm>
              <a:off x="855550" y="3765825"/>
              <a:ext cx="908125" cy="812750"/>
            </a:xfrm>
            <a:custGeom>
              <a:avLst/>
              <a:gdLst/>
              <a:ahLst/>
              <a:cxnLst/>
              <a:rect l="l" t="t" r="r" b="b"/>
              <a:pathLst>
                <a:path w="36325" h="32510" extrusionOk="0">
                  <a:moveTo>
                    <a:pt x="17399" y="10104"/>
                  </a:moveTo>
                  <a:cubicBezTo>
                    <a:pt x="17514" y="10104"/>
                    <a:pt x="17629" y="10134"/>
                    <a:pt x="17744" y="10186"/>
                  </a:cubicBezTo>
                  <a:cubicBezTo>
                    <a:pt x="17953" y="10281"/>
                    <a:pt x="18125" y="10434"/>
                    <a:pt x="18258" y="10624"/>
                  </a:cubicBezTo>
                  <a:cubicBezTo>
                    <a:pt x="18353" y="10738"/>
                    <a:pt x="18429" y="10852"/>
                    <a:pt x="18486" y="10986"/>
                  </a:cubicBezTo>
                  <a:cubicBezTo>
                    <a:pt x="18563" y="11157"/>
                    <a:pt x="18620" y="11347"/>
                    <a:pt x="18639" y="11519"/>
                  </a:cubicBezTo>
                  <a:cubicBezTo>
                    <a:pt x="18658" y="11671"/>
                    <a:pt x="18677" y="11823"/>
                    <a:pt x="18658" y="11976"/>
                  </a:cubicBezTo>
                  <a:lnTo>
                    <a:pt x="18658" y="11995"/>
                  </a:lnTo>
                  <a:cubicBezTo>
                    <a:pt x="18658" y="12166"/>
                    <a:pt x="18620" y="12337"/>
                    <a:pt x="18544" y="12509"/>
                  </a:cubicBezTo>
                  <a:lnTo>
                    <a:pt x="18524" y="12547"/>
                  </a:lnTo>
                  <a:cubicBezTo>
                    <a:pt x="18505" y="12604"/>
                    <a:pt x="18467" y="12661"/>
                    <a:pt x="18429" y="12699"/>
                  </a:cubicBezTo>
                  <a:cubicBezTo>
                    <a:pt x="18353" y="12794"/>
                    <a:pt x="18239" y="12832"/>
                    <a:pt x="18125" y="12832"/>
                  </a:cubicBezTo>
                  <a:cubicBezTo>
                    <a:pt x="18010" y="12832"/>
                    <a:pt x="17915" y="12813"/>
                    <a:pt x="17820" y="12775"/>
                  </a:cubicBezTo>
                  <a:cubicBezTo>
                    <a:pt x="17744" y="12737"/>
                    <a:pt x="17649" y="12718"/>
                    <a:pt x="17573" y="12661"/>
                  </a:cubicBezTo>
                  <a:cubicBezTo>
                    <a:pt x="17563" y="12671"/>
                    <a:pt x="17554" y="12675"/>
                    <a:pt x="17542" y="12675"/>
                  </a:cubicBezTo>
                  <a:cubicBezTo>
                    <a:pt x="17530" y="12675"/>
                    <a:pt x="17515" y="12671"/>
                    <a:pt x="17496" y="12661"/>
                  </a:cubicBezTo>
                  <a:cubicBezTo>
                    <a:pt x="17458" y="12661"/>
                    <a:pt x="17401" y="12623"/>
                    <a:pt x="17363" y="12585"/>
                  </a:cubicBezTo>
                  <a:cubicBezTo>
                    <a:pt x="17325" y="12547"/>
                    <a:pt x="17287" y="12490"/>
                    <a:pt x="17249" y="12433"/>
                  </a:cubicBezTo>
                  <a:cubicBezTo>
                    <a:pt x="17154" y="12299"/>
                    <a:pt x="17097" y="12147"/>
                    <a:pt x="17040" y="12014"/>
                  </a:cubicBezTo>
                  <a:cubicBezTo>
                    <a:pt x="17001" y="11919"/>
                    <a:pt x="16982" y="11823"/>
                    <a:pt x="16944" y="11728"/>
                  </a:cubicBezTo>
                  <a:lnTo>
                    <a:pt x="16944" y="11671"/>
                  </a:lnTo>
                  <a:cubicBezTo>
                    <a:pt x="16906" y="11557"/>
                    <a:pt x="16887" y="11462"/>
                    <a:pt x="16868" y="11347"/>
                  </a:cubicBezTo>
                  <a:lnTo>
                    <a:pt x="16868" y="11290"/>
                  </a:lnTo>
                  <a:lnTo>
                    <a:pt x="16868" y="11233"/>
                  </a:lnTo>
                  <a:cubicBezTo>
                    <a:pt x="16830" y="11062"/>
                    <a:pt x="16811" y="10871"/>
                    <a:pt x="16830" y="10681"/>
                  </a:cubicBezTo>
                  <a:cubicBezTo>
                    <a:pt x="16811" y="10586"/>
                    <a:pt x="16830" y="10491"/>
                    <a:pt x="16868" y="10415"/>
                  </a:cubicBezTo>
                  <a:lnTo>
                    <a:pt x="16868" y="10376"/>
                  </a:lnTo>
                  <a:cubicBezTo>
                    <a:pt x="16925" y="10281"/>
                    <a:pt x="17020" y="10205"/>
                    <a:pt x="17116" y="10167"/>
                  </a:cubicBezTo>
                  <a:cubicBezTo>
                    <a:pt x="17210" y="10124"/>
                    <a:pt x="17304" y="10104"/>
                    <a:pt x="17399" y="10104"/>
                  </a:cubicBezTo>
                  <a:close/>
                  <a:moveTo>
                    <a:pt x="8622" y="10924"/>
                  </a:moveTo>
                  <a:cubicBezTo>
                    <a:pt x="8661" y="10924"/>
                    <a:pt x="8700" y="10925"/>
                    <a:pt x="8739" y="10929"/>
                  </a:cubicBezTo>
                  <a:lnTo>
                    <a:pt x="8929" y="10929"/>
                  </a:lnTo>
                  <a:cubicBezTo>
                    <a:pt x="8987" y="10929"/>
                    <a:pt x="9044" y="10929"/>
                    <a:pt x="9120" y="10948"/>
                  </a:cubicBezTo>
                  <a:cubicBezTo>
                    <a:pt x="9177" y="10967"/>
                    <a:pt x="9234" y="10967"/>
                    <a:pt x="9291" y="10986"/>
                  </a:cubicBezTo>
                  <a:lnTo>
                    <a:pt x="9501" y="11062"/>
                  </a:lnTo>
                  <a:cubicBezTo>
                    <a:pt x="9615" y="11081"/>
                    <a:pt x="9729" y="11138"/>
                    <a:pt x="9862" y="11195"/>
                  </a:cubicBezTo>
                  <a:cubicBezTo>
                    <a:pt x="10148" y="11309"/>
                    <a:pt x="10376" y="11424"/>
                    <a:pt x="10624" y="11519"/>
                  </a:cubicBezTo>
                  <a:lnTo>
                    <a:pt x="10700" y="11576"/>
                  </a:lnTo>
                  <a:cubicBezTo>
                    <a:pt x="10909" y="11652"/>
                    <a:pt x="11119" y="11747"/>
                    <a:pt x="11328" y="11842"/>
                  </a:cubicBezTo>
                  <a:lnTo>
                    <a:pt x="11690" y="12014"/>
                  </a:lnTo>
                  <a:cubicBezTo>
                    <a:pt x="11804" y="12052"/>
                    <a:pt x="11918" y="12128"/>
                    <a:pt x="12033" y="12185"/>
                  </a:cubicBezTo>
                  <a:cubicBezTo>
                    <a:pt x="12185" y="12261"/>
                    <a:pt x="12299" y="12356"/>
                    <a:pt x="12413" y="12452"/>
                  </a:cubicBezTo>
                  <a:cubicBezTo>
                    <a:pt x="12432" y="12490"/>
                    <a:pt x="12470" y="12509"/>
                    <a:pt x="12489" y="12547"/>
                  </a:cubicBezTo>
                  <a:cubicBezTo>
                    <a:pt x="12509" y="12585"/>
                    <a:pt x="12528" y="12604"/>
                    <a:pt x="12547" y="12642"/>
                  </a:cubicBezTo>
                  <a:cubicBezTo>
                    <a:pt x="12566" y="12680"/>
                    <a:pt x="12585" y="12737"/>
                    <a:pt x="12585" y="12775"/>
                  </a:cubicBezTo>
                  <a:cubicBezTo>
                    <a:pt x="12585" y="12794"/>
                    <a:pt x="12585" y="12813"/>
                    <a:pt x="12585" y="12832"/>
                  </a:cubicBezTo>
                  <a:cubicBezTo>
                    <a:pt x="12604" y="12870"/>
                    <a:pt x="12623" y="12908"/>
                    <a:pt x="12623" y="12947"/>
                  </a:cubicBezTo>
                  <a:cubicBezTo>
                    <a:pt x="12623" y="12985"/>
                    <a:pt x="12604" y="13023"/>
                    <a:pt x="12604" y="13061"/>
                  </a:cubicBezTo>
                  <a:cubicBezTo>
                    <a:pt x="12585" y="13080"/>
                    <a:pt x="12566" y="13118"/>
                    <a:pt x="12547" y="13137"/>
                  </a:cubicBezTo>
                  <a:lnTo>
                    <a:pt x="12489" y="13213"/>
                  </a:lnTo>
                  <a:cubicBezTo>
                    <a:pt x="12451" y="13232"/>
                    <a:pt x="12432" y="13251"/>
                    <a:pt x="12394" y="13270"/>
                  </a:cubicBezTo>
                  <a:cubicBezTo>
                    <a:pt x="12356" y="13289"/>
                    <a:pt x="12318" y="13308"/>
                    <a:pt x="12299" y="13308"/>
                  </a:cubicBezTo>
                  <a:cubicBezTo>
                    <a:pt x="12223" y="13327"/>
                    <a:pt x="12128" y="13346"/>
                    <a:pt x="12052" y="13346"/>
                  </a:cubicBezTo>
                  <a:cubicBezTo>
                    <a:pt x="11975" y="13327"/>
                    <a:pt x="11899" y="13327"/>
                    <a:pt x="11823" y="13308"/>
                  </a:cubicBezTo>
                  <a:cubicBezTo>
                    <a:pt x="11766" y="13289"/>
                    <a:pt x="11709" y="13270"/>
                    <a:pt x="11652" y="13232"/>
                  </a:cubicBezTo>
                  <a:lnTo>
                    <a:pt x="11576" y="13213"/>
                  </a:lnTo>
                  <a:lnTo>
                    <a:pt x="11480" y="13175"/>
                  </a:lnTo>
                  <a:lnTo>
                    <a:pt x="11385" y="13175"/>
                  </a:lnTo>
                  <a:cubicBezTo>
                    <a:pt x="11119" y="13175"/>
                    <a:pt x="10890" y="13175"/>
                    <a:pt x="10662" y="13137"/>
                  </a:cubicBezTo>
                  <a:lnTo>
                    <a:pt x="10548" y="13137"/>
                  </a:lnTo>
                  <a:cubicBezTo>
                    <a:pt x="10338" y="13118"/>
                    <a:pt x="10148" y="13080"/>
                    <a:pt x="9957" y="13061"/>
                  </a:cubicBezTo>
                  <a:lnTo>
                    <a:pt x="9862" y="13042"/>
                  </a:lnTo>
                  <a:lnTo>
                    <a:pt x="9481" y="12985"/>
                  </a:lnTo>
                  <a:cubicBezTo>
                    <a:pt x="9367" y="12966"/>
                    <a:pt x="9215" y="12928"/>
                    <a:pt x="9120" y="12908"/>
                  </a:cubicBezTo>
                  <a:cubicBezTo>
                    <a:pt x="8967" y="12870"/>
                    <a:pt x="8815" y="12832"/>
                    <a:pt x="8663" y="12775"/>
                  </a:cubicBezTo>
                  <a:lnTo>
                    <a:pt x="8434" y="12699"/>
                  </a:lnTo>
                  <a:cubicBezTo>
                    <a:pt x="8225" y="12623"/>
                    <a:pt x="8054" y="12509"/>
                    <a:pt x="7901" y="12375"/>
                  </a:cubicBezTo>
                  <a:cubicBezTo>
                    <a:pt x="7844" y="12318"/>
                    <a:pt x="7768" y="12242"/>
                    <a:pt x="7711" y="12166"/>
                  </a:cubicBezTo>
                  <a:cubicBezTo>
                    <a:pt x="7673" y="12109"/>
                    <a:pt x="7654" y="12052"/>
                    <a:pt x="7635" y="11995"/>
                  </a:cubicBezTo>
                  <a:cubicBezTo>
                    <a:pt x="7597" y="11919"/>
                    <a:pt x="7597" y="11842"/>
                    <a:pt x="7597" y="11785"/>
                  </a:cubicBezTo>
                  <a:cubicBezTo>
                    <a:pt x="7597" y="11709"/>
                    <a:pt x="7597" y="11633"/>
                    <a:pt x="7616" y="11557"/>
                  </a:cubicBezTo>
                  <a:cubicBezTo>
                    <a:pt x="7635" y="11519"/>
                    <a:pt x="7654" y="11481"/>
                    <a:pt x="7654" y="11443"/>
                  </a:cubicBezTo>
                  <a:cubicBezTo>
                    <a:pt x="7673" y="11405"/>
                    <a:pt x="7692" y="11385"/>
                    <a:pt x="7711" y="11347"/>
                  </a:cubicBezTo>
                  <a:cubicBezTo>
                    <a:pt x="7806" y="11195"/>
                    <a:pt x="7939" y="11100"/>
                    <a:pt x="8092" y="11024"/>
                  </a:cubicBezTo>
                  <a:cubicBezTo>
                    <a:pt x="8249" y="10961"/>
                    <a:pt x="8433" y="10924"/>
                    <a:pt x="8622" y="10924"/>
                  </a:cubicBezTo>
                  <a:close/>
                  <a:moveTo>
                    <a:pt x="23817" y="13107"/>
                  </a:moveTo>
                  <a:cubicBezTo>
                    <a:pt x="23869" y="13107"/>
                    <a:pt x="23921" y="13111"/>
                    <a:pt x="23969" y="13118"/>
                  </a:cubicBezTo>
                  <a:cubicBezTo>
                    <a:pt x="24103" y="13156"/>
                    <a:pt x="24236" y="13232"/>
                    <a:pt x="24350" y="13327"/>
                  </a:cubicBezTo>
                  <a:cubicBezTo>
                    <a:pt x="24559" y="13537"/>
                    <a:pt x="24655" y="13803"/>
                    <a:pt x="24617" y="14089"/>
                  </a:cubicBezTo>
                  <a:lnTo>
                    <a:pt x="24617" y="14432"/>
                  </a:lnTo>
                  <a:cubicBezTo>
                    <a:pt x="24598" y="14660"/>
                    <a:pt x="24559" y="14869"/>
                    <a:pt x="24483" y="15098"/>
                  </a:cubicBezTo>
                  <a:lnTo>
                    <a:pt x="24464" y="15155"/>
                  </a:lnTo>
                  <a:cubicBezTo>
                    <a:pt x="24445" y="15231"/>
                    <a:pt x="24445" y="15288"/>
                    <a:pt x="24407" y="15402"/>
                  </a:cubicBezTo>
                  <a:cubicBezTo>
                    <a:pt x="24388" y="15517"/>
                    <a:pt x="24350" y="15650"/>
                    <a:pt x="24312" y="15783"/>
                  </a:cubicBezTo>
                  <a:cubicBezTo>
                    <a:pt x="24274" y="15878"/>
                    <a:pt x="24236" y="15955"/>
                    <a:pt x="24198" y="16050"/>
                  </a:cubicBezTo>
                  <a:lnTo>
                    <a:pt x="24179" y="16107"/>
                  </a:lnTo>
                  <a:cubicBezTo>
                    <a:pt x="24122" y="16221"/>
                    <a:pt x="24064" y="16335"/>
                    <a:pt x="23969" y="16431"/>
                  </a:cubicBezTo>
                  <a:cubicBezTo>
                    <a:pt x="23912" y="16526"/>
                    <a:pt x="23836" y="16621"/>
                    <a:pt x="23741" y="16697"/>
                  </a:cubicBezTo>
                  <a:cubicBezTo>
                    <a:pt x="23646" y="16773"/>
                    <a:pt x="23550" y="16849"/>
                    <a:pt x="23436" y="16906"/>
                  </a:cubicBezTo>
                  <a:cubicBezTo>
                    <a:pt x="23322" y="16964"/>
                    <a:pt x="23208" y="17002"/>
                    <a:pt x="23075" y="17021"/>
                  </a:cubicBezTo>
                  <a:cubicBezTo>
                    <a:pt x="23046" y="17030"/>
                    <a:pt x="23013" y="17035"/>
                    <a:pt x="22979" y="17035"/>
                  </a:cubicBezTo>
                  <a:cubicBezTo>
                    <a:pt x="22946" y="17035"/>
                    <a:pt x="22913" y="17030"/>
                    <a:pt x="22884" y="17021"/>
                  </a:cubicBezTo>
                  <a:cubicBezTo>
                    <a:pt x="22732" y="17002"/>
                    <a:pt x="22599" y="16906"/>
                    <a:pt x="22522" y="16792"/>
                  </a:cubicBezTo>
                  <a:cubicBezTo>
                    <a:pt x="22389" y="16621"/>
                    <a:pt x="22294" y="16411"/>
                    <a:pt x="22237" y="16221"/>
                  </a:cubicBezTo>
                  <a:cubicBezTo>
                    <a:pt x="22180" y="16107"/>
                    <a:pt x="22161" y="15974"/>
                    <a:pt x="22161" y="15859"/>
                  </a:cubicBezTo>
                  <a:cubicBezTo>
                    <a:pt x="22161" y="15745"/>
                    <a:pt x="22161" y="15650"/>
                    <a:pt x="22180" y="15555"/>
                  </a:cubicBezTo>
                  <a:cubicBezTo>
                    <a:pt x="22218" y="15345"/>
                    <a:pt x="22275" y="15155"/>
                    <a:pt x="22351" y="14946"/>
                  </a:cubicBezTo>
                  <a:cubicBezTo>
                    <a:pt x="22370" y="14850"/>
                    <a:pt x="22408" y="14755"/>
                    <a:pt x="22446" y="14660"/>
                  </a:cubicBezTo>
                  <a:cubicBezTo>
                    <a:pt x="22465" y="14527"/>
                    <a:pt x="22522" y="14412"/>
                    <a:pt x="22580" y="14298"/>
                  </a:cubicBezTo>
                  <a:cubicBezTo>
                    <a:pt x="22637" y="14184"/>
                    <a:pt x="22751" y="14108"/>
                    <a:pt x="22884" y="14108"/>
                  </a:cubicBezTo>
                  <a:lnTo>
                    <a:pt x="22903" y="14032"/>
                  </a:lnTo>
                  <a:lnTo>
                    <a:pt x="22903" y="14013"/>
                  </a:lnTo>
                  <a:lnTo>
                    <a:pt x="22941" y="13918"/>
                  </a:lnTo>
                  <a:cubicBezTo>
                    <a:pt x="22941" y="13860"/>
                    <a:pt x="22960" y="13803"/>
                    <a:pt x="22998" y="13765"/>
                  </a:cubicBezTo>
                  <a:cubicBezTo>
                    <a:pt x="23036" y="13651"/>
                    <a:pt x="23113" y="13537"/>
                    <a:pt x="23189" y="13442"/>
                  </a:cubicBezTo>
                  <a:cubicBezTo>
                    <a:pt x="23227" y="13403"/>
                    <a:pt x="23284" y="13346"/>
                    <a:pt x="23322" y="13308"/>
                  </a:cubicBezTo>
                  <a:cubicBezTo>
                    <a:pt x="23379" y="13251"/>
                    <a:pt x="23474" y="13194"/>
                    <a:pt x="23550" y="13156"/>
                  </a:cubicBezTo>
                  <a:cubicBezTo>
                    <a:pt x="23635" y="13120"/>
                    <a:pt x="23727" y="13107"/>
                    <a:pt x="23817" y="13107"/>
                  </a:cubicBezTo>
                  <a:close/>
                  <a:moveTo>
                    <a:pt x="15568" y="15684"/>
                  </a:moveTo>
                  <a:cubicBezTo>
                    <a:pt x="15608" y="15684"/>
                    <a:pt x="15648" y="15686"/>
                    <a:pt x="15688" y="15688"/>
                  </a:cubicBezTo>
                  <a:cubicBezTo>
                    <a:pt x="15840" y="15707"/>
                    <a:pt x="15992" y="15726"/>
                    <a:pt x="16164" y="15764"/>
                  </a:cubicBezTo>
                  <a:cubicBezTo>
                    <a:pt x="16221" y="15783"/>
                    <a:pt x="16297" y="15802"/>
                    <a:pt x="16373" y="15821"/>
                  </a:cubicBezTo>
                  <a:lnTo>
                    <a:pt x="16392" y="15821"/>
                  </a:lnTo>
                  <a:cubicBezTo>
                    <a:pt x="16468" y="15859"/>
                    <a:pt x="16525" y="15878"/>
                    <a:pt x="16602" y="15916"/>
                  </a:cubicBezTo>
                  <a:cubicBezTo>
                    <a:pt x="16678" y="15955"/>
                    <a:pt x="16754" y="15993"/>
                    <a:pt x="16811" y="16050"/>
                  </a:cubicBezTo>
                  <a:cubicBezTo>
                    <a:pt x="16868" y="16088"/>
                    <a:pt x="16906" y="16145"/>
                    <a:pt x="16963" y="16202"/>
                  </a:cubicBezTo>
                  <a:cubicBezTo>
                    <a:pt x="17020" y="16278"/>
                    <a:pt x="17059" y="16373"/>
                    <a:pt x="17040" y="16488"/>
                  </a:cubicBezTo>
                  <a:cubicBezTo>
                    <a:pt x="17040" y="16545"/>
                    <a:pt x="17020" y="16621"/>
                    <a:pt x="17001" y="16678"/>
                  </a:cubicBezTo>
                  <a:cubicBezTo>
                    <a:pt x="16982" y="16697"/>
                    <a:pt x="16982" y="16716"/>
                    <a:pt x="16963" y="16754"/>
                  </a:cubicBezTo>
                  <a:cubicBezTo>
                    <a:pt x="16944" y="16773"/>
                    <a:pt x="16906" y="16811"/>
                    <a:pt x="16887" y="16830"/>
                  </a:cubicBezTo>
                  <a:cubicBezTo>
                    <a:pt x="16830" y="16887"/>
                    <a:pt x="16754" y="16925"/>
                    <a:pt x="16697" y="16945"/>
                  </a:cubicBezTo>
                  <a:lnTo>
                    <a:pt x="16621" y="16945"/>
                  </a:lnTo>
                  <a:cubicBezTo>
                    <a:pt x="16583" y="16964"/>
                    <a:pt x="16564" y="16983"/>
                    <a:pt x="16545" y="17002"/>
                  </a:cubicBezTo>
                  <a:cubicBezTo>
                    <a:pt x="16468" y="17040"/>
                    <a:pt x="16392" y="17059"/>
                    <a:pt x="16316" y="17097"/>
                  </a:cubicBezTo>
                  <a:cubicBezTo>
                    <a:pt x="16183" y="17154"/>
                    <a:pt x="16031" y="17192"/>
                    <a:pt x="15878" y="17230"/>
                  </a:cubicBezTo>
                  <a:cubicBezTo>
                    <a:pt x="15726" y="17249"/>
                    <a:pt x="15574" y="17268"/>
                    <a:pt x="15402" y="17287"/>
                  </a:cubicBezTo>
                  <a:cubicBezTo>
                    <a:pt x="15250" y="17287"/>
                    <a:pt x="15079" y="17287"/>
                    <a:pt x="14926" y="17268"/>
                  </a:cubicBezTo>
                  <a:cubicBezTo>
                    <a:pt x="14831" y="17249"/>
                    <a:pt x="14755" y="17230"/>
                    <a:pt x="14660" y="17211"/>
                  </a:cubicBezTo>
                  <a:cubicBezTo>
                    <a:pt x="14469" y="17135"/>
                    <a:pt x="14336" y="16983"/>
                    <a:pt x="14298" y="16792"/>
                  </a:cubicBezTo>
                  <a:cubicBezTo>
                    <a:pt x="14279" y="16697"/>
                    <a:pt x="14279" y="16621"/>
                    <a:pt x="14298" y="16545"/>
                  </a:cubicBezTo>
                  <a:cubicBezTo>
                    <a:pt x="14298" y="16488"/>
                    <a:pt x="14298" y="16431"/>
                    <a:pt x="14317" y="16373"/>
                  </a:cubicBezTo>
                  <a:cubicBezTo>
                    <a:pt x="14336" y="16335"/>
                    <a:pt x="14355" y="16297"/>
                    <a:pt x="14374" y="16259"/>
                  </a:cubicBezTo>
                  <a:cubicBezTo>
                    <a:pt x="14431" y="16183"/>
                    <a:pt x="14507" y="16107"/>
                    <a:pt x="14565" y="16031"/>
                  </a:cubicBezTo>
                  <a:cubicBezTo>
                    <a:pt x="14641" y="15974"/>
                    <a:pt x="14698" y="15936"/>
                    <a:pt x="14774" y="15878"/>
                  </a:cubicBezTo>
                  <a:cubicBezTo>
                    <a:pt x="15008" y="15745"/>
                    <a:pt x="15285" y="15684"/>
                    <a:pt x="15568" y="15684"/>
                  </a:cubicBezTo>
                  <a:close/>
                  <a:moveTo>
                    <a:pt x="26000" y="17680"/>
                  </a:moveTo>
                  <a:cubicBezTo>
                    <a:pt x="26046" y="17680"/>
                    <a:pt x="26092" y="17682"/>
                    <a:pt x="26140" y="17687"/>
                  </a:cubicBezTo>
                  <a:cubicBezTo>
                    <a:pt x="26235" y="17687"/>
                    <a:pt x="26330" y="17706"/>
                    <a:pt x="26425" y="17706"/>
                  </a:cubicBezTo>
                  <a:lnTo>
                    <a:pt x="26482" y="17706"/>
                  </a:lnTo>
                  <a:lnTo>
                    <a:pt x="26692" y="17744"/>
                  </a:lnTo>
                  <a:cubicBezTo>
                    <a:pt x="26787" y="17763"/>
                    <a:pt x="26882" y="17782"/>
                    <a:pt x="26996" y="17801"/>
                  </a:cubicBezTo>
                  <a:cubicBezTo>
                    <a:pt x="27091" y="17839"/>
                    <a:pt x="27187" y="17858"/>
                    <a:pt x="27263" y="17896"/>
                  </a:cubicBezTo>
                  <a:cubicBezTo>
                    <a:pt x="27358" y="17934"/>
                    <a:pt x="27453" y="17992"/>
                    <a:pt x="27548" y="18049"/>
                  </a:cubicBezTo>
                  <a:cubicBezTo>
                    <a:pt x="27663" y="18144"/>
                    <a:pt x="27758" y="18239"/>
                    <a:pt x="27853" y="18372"/>
                  </a:cubicBezTo>
                  <a:cubicBezTo>
                    <a:pt x="27986" y="18582"/>
                    <a:pt x="28005" y="18848"/>
                    <a:pt x="27910" y="19077"/>
                  </a:cubicBezTo>
                  <a:cubicBezTo>
                    <a:pt x="27834" y="19229"/>
                    <a:pt x="27701" y="19343"/>
                    <a:pt x="27548" y="19400"/>
                  </a:cubicBezTo>
                  <a:cubicBezTo>
                    <a:pt x="27358" y="19458"/>
                    <a:pt x="27168" y="19496"/>
                    <a:pt x="26958" y="19515"/>
                  </a:cubicBezTo>
                  <a:cubicBezTo>
                    <a:pt x="26879" y="19523"/>
                    <a:pt x="26801" y="19527"/>
                    <a:pt x="26722" y="19527"/>
                  </a:cubicBezTo>
                  <a:cubicBezTo>
                    <a:pt x="26610" y="19527"/>
                    <a:pt x="26499" y="19518"/>
                    <a:pt x="26387" y="19496"/>
                  </a:cubicBezTo>
                  <a:cubicBezTo>
                    <a:pt x="26338" y="19532"/>
                    <a:pt x="26289" y="19553"/>
                    <a:pt x="26240" y="19553"/>
                  </a:cubicBezTo>
                  <a:cubicBezTo>
                    <a:pt x="26213" y="19553"/>
                    <a:pt x="26186" y="19547"/>
                    <a:pt x="26159" y="19534"/>
                  </a:cubicBezTo>
                  <a:lnTo>
                    <a:pt x="26044" y="19515"/>
                  </a:lnTo>
                  <a:cubicBezTo>
                    <a:pt x="25968" y="19496"/>
                    <a:pt x="25854" y="19438"/>
                    <a:pt x="25778" y="19400"/>
                  </a:cubicBezTo>
                  <a:cubicBezTo>
                    <a:pt x="25683" y="19362"/>
                    <a:pt x="25607" y="19324"/>
                    <a:pt x="25530" y="19286"/>
                  </a:cubicBezTo>
                  <a:cubicBezTo>
                    <a:pt x="25454" y="19229"/>
                    <a:pt x="25378" y="19191"/>
                    <a:pt x="25302" y="19134"/>
                  </a:cubicBezTo>
                  <a:cubicBezTo>
                    <a:pt x="25207" y="19077"/>
                    <a:pt x="25131" y="19020"/>
                    <a:pt x="25054" y="18944"/>
                  </a:cubicBezTo>
                  <a:cubicBezTo>
                    <a:pt x="24940" y="18810"/>
                    <a:pt x="24883" y="18620"/>
                    <a:pt x="24902" y="18449"/>
                  </a:cubicBezTo>
                  <a:cubicBezTo>
                    <a:pt x="24902" y="18372"/>
                    <a:pt x="24921" y="18315"/>
                    <a:pt x="24940" y="18258"/>
                  </a:cubicBezTo>
                  <a:cubicBezTo>
                    <a:pt x="24978" y="18182"/>
                    <a:pt x="25035" y="18106"/>
                    <a:pt x="25093" y="18030"/>
                  </a:cubicBezTo>
                  <a:cubicBezTo>
                    <a:pt x="25150" y="17954"/>
                    <a:pt x="25245" y="17896"/>
                    <a:pt x="25321" y="17839"/>
                  </a:cubicBezTo>
                  <a:cubicBezTo>
                    <a:pt x="25416" y="17801"/>
                    <a:pt x="25511" y="17763"/>
                    <a:pt x="25587" y="17744"/>
                  </a:cubicBezTo>
                  <a:cubicBezTo>
                    <a:pt x="25730" y="17701"/>
                    <a:pt x="25862" y="17680"/>
                    <a:pt x="26000" y="17680"/>
                  </a:cubicBezTo>
                  <a:close/>
                  <a:moveTo>
                    <a:pt x="14850" y="19629"/>
                  </a:moveTo>
                  <a:lnTo>
                    <a:pt x="14945" y="19648"/>
                  </a:lnTo>
                  <a:lnTo>
                    <a:pt x="14964" y="19648"/>
                  </a:lnTo>
                  <a:lnTo>
                    <a:pt x="15002" y="19667"/>
                  </a:lnTo>
                  <a:lnTo>
                    <a:pt x="15098" y="19705"/>
                  </a:lnTo>
                  <a:lnTo>
                    <a:pt x="15193" y="19781"/>
                  </a:lnTo>
                  <a:lnTo>
                    <a:pt x="15269" y="19876"/>
                  </a:lnTo>
                  <a:lnTo>
                    <a:pt x="15345" y="19972"/>
                  </a:lnTo>
                  <a:lnTo>
                    <a:pt x="15402" y="20067"/>
                  </a:lnTo>
                  <a:lnTo>
                    <a:pt x="15402" y="20105"/>
                  </a:lnTo>
                  <a:lnTo>
                    <a:pt x="15402" y="20124"/>
                  </a:lnTo>
                  <a:lnTo>
                    <a:pt x="15402" y="20181"/>
                  </a:lnTo>
                  <a:lnTo>
                    <a:pt x="15402" y="20276"/>
                  </a:lnTo>
                  <a:lnTo>
                    <a:pt x="15402" y="20314"/>
                  </a:lnTo>
                  <a:lnTo>
                    <a:pt x="15402" y="20333"/>
                  </a:lnTo>
                  <a:lnTo>
                    <a:pt x="15345" y="20409"/>
                  </a:lnTo>
                  <a:lnTo>
                    <a:pt x="15307" y="20467"/>
                  </a:lnTo>
                  <a:lnTo>
                    <a:pt x="15231" y="20543"/>
                  </a:lnTo>
                  <a:cubicBezTo>
                    <a:pt x="15155" y="20581"/>
                    <a:pt x="15117" y="20619"/>
                    <a:pt x="15060" y="20657"/>
                  </a:cubicBezTo>
                  <a:cubicBezTo>
                    <a:pt x="14850" y="20771"/>
                    <a:pt x="14660" y="20885"/>
                    <a:pt x="14431" y="20981"/>
                  </a:cubicBezTo>
                  <a:cubicBezTo>
                    <a:pt x="14241" y="21076"/>
                    <a:pt x="14032" y="21152"/>
                    <a:pt x="13803" y="21228"/>
                  </a:cubicBezTo>
                  <a:cubicBezTo>
                    <a:pt x="13651" y="21266"/>
                    <a:pt x="13498" y="21304"/>
                    <a:pt x="13327" y="21323"/>
                  </a:cubicBezTo>
                  <a:cubicBezTo>
                    <a:pt x="13003" y="21380"/>
                    <a:pt x="12661" y="21418"/>
                    <a:pt x="12337" y="21418"/>
                  </a:cubicBezTo>
                  <a:lnTo>
                    <a:pt x="11956" y="21418"/>
                  </a:lnTo>
                  <a:cubicBezTo>
                    <a:pt x="11423" y="21437"/>
                    <a:pt x="10871" y="21457"/>
                    <a:pt x="10338" y="21476"/>
                  </a:cubicBezTo>
                  <a:lnTo>
                    <a:pt x="9767" y="21476"/>
                  </a:lnTo>
                  <a:cubicBezTo>
                    <a:pt x="9615" y="21476"/>
                    <a:pt x="9424" y="21457"/>
                    <a:pt x="9234" y="21437"/>
                  </a:cubicBezTo>
                  <a:lnTo>
                    <a:pt x="9177" y="21437"/>
                  </a:lnTo>
                  <a:cubicBezTo>
                    <a:pt x="8872" y="21418"/>
                    <a:pt x="8568" y="21380"/>
                    <a:pt x="8282" y="21342"/>
                  </a:cubicBezTo>
                  <a:cubicBezTo>
                    <a:pt x="7939" y="21304"/>
                    <a:pt x="7616" y="21247"/>
                    <a:pt x="7273" y="21171"/>
                  </a:cubicBezTo>
                  <a:lnTo>
                    <a:pt x="7197" y="21152"/>
                  </a:lnTo>
                  <a:lnTo>
                    <a:pt x="7159" y="21152"/>
                  </a:lnTo>
                  <a:lnTo>
                    <a:pt x="7311" y="21133"/>
                  </a:lnTo>
                  <a:lnTo>
                    <a:pt x="7673" y="21114"/>
                  </a:lnTo>
                  <a:lnTo>
                    <a:pt x="7920" y="21095"/>
                  </a:lnTo>
                  <a:cubicBezTo>
                    <a:pt x="8282" y="21076"/>
                    <a:pt x="8663" y="21038"/>
                    <a:pt x="9063" y="20981"/>
                  </a:cubicBezTo>
                  <a:cubicBezTo>
                    <a:pt x="9539" y="20904"/>
                    <a:pt x="9938" y="20866"/>
                    <a:pt x="10300" y="20809"/>
                  </a:cubicBezTo>
                  <a:cubicBezTo>
                    <a:pt x="10490" y="20790"/>
                    <a:pt x="10719" y="20771"/>
                    <a:pt x="10928" y="20714"/>
                  </a:cubicBezTo>
                  <a:cubicBezTo>
                    <a:pt x="11100" y="20676"/>
                    <a:pt x="11290" y="20638"/>
                    <a:pt x="11461" y="20581"/>
                  </a:cubicBezTo>
                  <a:lnTo>
                    <a:pt x="11500" y="20562"/>
                  </a:lnTo>
                  <a:cubicBezTo>
                    <a:pt x="11709" y="20505"/>
                    <a:pt x="11918" y="20467"/>
                    <a:pt x="12128" y="20409"/>
                  </a:cubicBezTo>
                  <a:lnTo>
                    <a:pt x="12337" y="20371"/>
                  </a:lnTo>
                  <a:cubicBezTo>
                    <a:pt x="12623" y="20314"/>
                    <a:pt x="12889" y="20238"/>
                    <a:pt x="13137" y="20162"/>
                  </a:cubicBezTo>
                  <a:lnTo>
                    <a:pt x="13441" y="20067"/>
                  </a:lnTo>
                  <a:lnTo>
                    <a:pt x="13537" y="20067"/>
                  </a:lnTo>
                  <a:cubicBezTo>
                    <a:pt x="13613" y="20048"/>
                    <a:pt x="13708" y="20010"/>
                    <a:pt x="13784" y="19991"/>
                  </a:cubicBezTo>
                  <a:cubicBezTo>
                    <a:pt x="13898" y="19953"/>
                    <a:pt x="13993" y="19895"/>
                    <a:pt x="14089" y="19838"/>
                  </a:cubicBezTo>
                  <a:cubicBezTo>
                    <a:pt x="14184" y="19781"/>
                    <a:pt x="14279" y="19724"/>
                    <a:pt x="14374" y="19686"/>
                  </a:cubicBezTo>
                  <a:lnTo>
                    <a:pt x="14431" y="19667"/>
                  </a:lnTo>
                  <a:lnTo>
                    <a:pt x="14488" y="19648"/>
                  </a:lnTo>
                  <a:lnTo>
                    <a:pt x="14660" y="19629"/>
                  </a:lnTo>
                  <a:close/>
                  <a:moveTo>
                    <a:pt x="18647" y="17830"/>
                  </a:moveTo>
                  <a:cubicBezTo>
                    <a:pt x="18721" y="17830"/>
                    <a:pt x="18796" y="17846"/>
                    <a:pt x="18867" y="17877"/>
                  </a:cubicBezTo>
                  <a:cubicBezTo>
                    <a:pt x="18962" y="17934"/>
                    <a:pt x="19038" y="18011"/>
                    <a:pt x="19115" y="18106"/>
                  </a:cubicBezTo>
                  <a:cubicBezTo>
                    <a:pt x="19153" y="18182"/>
                    <a:pt x="19191" y="18239"/>
                    <a:pt x="19229" y="18296"/>
                  </a:cubicBezTo>
                  <a:cubicBezTo>
                    <a:pt x="19267" y="18372"/>
                    <a:pt x="19305" y="18429"/>
                    <a:pt x="19343" y="18506"/>
                  </a:cubicBezTo>
                  <a:cubicBezTo>
                    <a:pt x="19381" y="18582"/>
                    <a:pt x="19419" y="18658"/>
                    <a:pt x="19438" y="18753"/>
                  </a:cubicBezTo>
                  <a:cubicBezTo>
                    <a:pt x="19457" y="18810"/>
                    <a:pt x="19476" y="18886"/>
                    <a:pt x="19495" y="18963"/>
                  </a:cubicBezTo>
                  <a:cubicBezTo>
                    <a:pt x="19495" y="19058"/>
                    <a:pt x="19514" y="19134"/>
                    <a:pt x="19514" y="19210"/>
                  </a:cubicBezTo>
                  <a:cubicBezTo>
                    <a:pt x="19514" y="19286"/>
                    <a:pt x="19514" y="19381"/>
                    <a:pt x="19495" y="19458"/>
                  </a:cubicBezTo>
                  <a:cubicBezTo>
                    <a:pt x="19476" y="19534"/>
                    <a:pt x="19476" y="19629"/>
                    <a:pt x="19438" y="19705"/>
                  </a:cubicBezTo>
                  <a:cubicBezTo>
                    <a:pt x="19419" y="19781"/>
                    <a:pt x="19400" y="19857"/>
                    <a:pt x="19381" y="19914"/>
                  </a:cubicBezTo>
                  <a:cubicBezTo>
                    <a:pt x="19343" y="20010"/>
                    <a:pt x="19305" y="20105"/>
                    <a:pt x="19267" y="20181"/>
                  </a:cubicBezTo>
                  <a:cubicBezTo>
                    <a:pt x="19248" y="20238"/>
                    <a:pt x="19229" y="20276"/>
                    <a:pt x="19210" y="20333"/>
                  </a:cubicBezTo>
                  <a:cubicBezTo>
                    <a:pt x="19153" y="20428"/>
                    <a:pt x="19096" y="20524"/>
                    <a:pt x="19038" y="20600"/>
                  </a:cubicBezTo>
                  <a:cubicBezTo>
                    <a:pt x="19000" y="20695"/>
                    <a:pt x="18962" y="20771"/>
                    <a:pt x="18905" y="20847"/>
                  </a:cubicBezTo>
                  <a:cubicBezTo>
                    <a:pt x="18791" y="21076"/>
                    <a:pt x="18620" y="21285"/>
                    <a:pt x="18391" y="21437"/>
                  </a:cubicBezTo>
                  <a:cubicBezTo>
                    <a:pt x="18277" y="21476"/>
                    <a:pt x="18144" y="21495"/>
                    <a:pt x="18029" y="21495"/>
                  </a:cubicBezTo>
                  <a:cubicBezTo>
                    <a:pt x="17915" y="21495"/>
                    <a:pt x="17801" y="21457"/>
                    <a:pt x="17687" y="21399"/>
                  </a:cubicBezTo>
                  <a:cubicBezTo>
                    <a:pt x="17573" y="21342"/>
                    <a:pt x="17477" y="21266"/>
                    <a:pt x="17382" y="21190"/>
                  </a:cubicBezTo>
                  <a:cubicBezTo>
                    <a:pt x="17325" y="21133"/>
                    <a:pt x="17287" y="21076"/>
                    <a:pt x="17249" y="21019"/>
                  </a:cubicBezTo>
                  <a:cubicBezTo>
                    <a:pt x="17192" y="20962"/>
                    <a:pt x="17154" y="20885"/>
                    <a:pt x="17116" y="20809"/>
                  </a:cubicBezTo>
                  <a:cubicBezTo>
                    <a:pt x="17097" y="20771"/>
                    <a:pt x="17078" y="20733"/>
                    <a:pt x="17059" y="20695"/>
                  </a:cubicBezTo>
                  <a:cubicBezTo>
                    <a:pt x="17059" y="20657"/>
                    <a:pt x="17040" y="20619"/>
                    <a:pt x="17040" y="20562"/>
                  </a:cubicBezTo>
                  <a:cubicBezTo>
                    <a:pt x="17020" y="20486"/>
                    <a:pt x="17001" y="20409"/>
                    <a:pt x="17001" y="20333"/>
                  </a:cubicBezTo>
                  <a:cubicBezTo>
                    <a:pt x="17001" y="20162"/>
                    <a:pt x="17001" y="20010"/>
                    <a:pt x="17020" y="19857"/>
                  </a:cubicBezTo>
                  <a:cubicBezTo>
                    <a:pt x="17040" y="19686"/>
                    <a:pt x="17078" y="19534"/>
                    <a:pt x="17154" y="19381"/>
                  </a:cubicBezTo>
                  <a:lnTo>
                    <a:pt x="17173" y="19305"/>
                  </a:lnTo>
                  <a:cubicBezTo>
                    <a:pt x="17230" y="19191"/>
                    <a:pt x="17306" y="19058"/>
                    <a:pt x="17382" y="18963"/>
                  </a:cubicBezTo>
                  <a:cubicBezTo>
                    <a:pt x="17458" y="18829"/>
                    <a:pt x="17534" y="18715"/>
                    <a:pt x="17649" y="18582"/>
                  </a:cubicBezTo>
                  <a:cubicBezTo>
                    <a:pt x="17725" y="18429"/>
                    <a:pt x="17839" y="18315"/>
                    <a:pt x="17953" y="18182"/>
                  </a:cubicBezTo>
                  <a:cubicBezTo>
                    <a:pt x="18010" y="18144"/>
                    <a:pt x="18068" y="18087"/>
                    <a:pt x="18144" y="18049"/>
                  </a:cubicBezTo>
                  <a:cubicBezTo>
                    <a:pt x="18201" y="17992"/>
                    <a:pt x="18277" y="17954"/>
                    <a:pt x="18353" y="17915"/>
                  </a:cubicBezTo>
                  <a:cubicBezTo>
                    <a:pt x="18442" y="17860"/>
                    <a:pt x="18544" y="17830"/>
                    <a:pt x="18647" y="17830"/>
                  </a:cubicBezTo>
                  <a:close/>
                  <a:moveTo>
                    <a:pt x="20238" y="23265"/>
                  </a:moveTo>
                  <a:cubicBezTo>
                    <a:pt x="20333" y="23265"/>
                    <a:pt x="20447" y="23284"/>
                    <a:pt x="20542" y="23341"/>
                  </a:cubicBezTo>
                  <a:cubicBezTo>
                    <a:pt x="20619" y="23398"/>
                    <a:pt x="20714" y="23475"/>
                    <a:pt x="20771" y="23570"/>
                  </a:cubicBezTo>
                  <a:cubicBezTo>
                    <a:pt x="20847" y="23646"/>
                    <a:pt x="20904" y="23703"/>
                    <a:pt x="20961" y="23798"/>
                  </a:cubicBezTo>
                  <a:cubicBezTo>
                    <a:pt x="21056" y="23950"/>
                    <a:pt x="21152" y="24141"/>
                    <a:pt x="21209" y="24331"/>
                  </a:cubicBezTo>
                  <a:cubicBezTo>
                    <a:pt x="21266" y="24503"/>
                    <a:pt x="21304" y="24674"/>
                    <a:pt x="21323" y="24864"/>
                  </a:cubicBezTo>
                  <a:cubicBezTo>
                    <a:pt x="21323" y="24959"/>
                    <a:pt x="21342" y="25036"/>
                    <a:pt x="21342" y="25112"/>
                  </a:cubicBezTo>
                  <a:lnTo>
                    <a:pt x="21342" y="25169"/>
                  </a:lnTo>
                  <a:cubicBezTo>
                    <a:pt x="21361" y="25264"/>
                    <a:pt x="21361" y="25359"/>
                    <a:pt x="21380" y="25474"/>
                  </a:cubicBezTo>
                  <a:cubicBezTo>
                    <a:pt x="21380" y="25550"/>
                    <a:pt x="21380" y="25645"/>
                    <a:pt x="21361" y="25721"/>
                  </a:cubicBezTo>
                  <a:cubicBezTo>
                    <a:pt x="21342" y="25797"/>
                    <a:pt x="21323" y="25892"/>
                    <a:pt x="21285" y="25968"/>
                  </a:cubicBezTo>
                  <a:cubicBezTo>
                    <a:pt x="21266" y="25988"/>
                    <a:pt x="21266" y="26026"/>
                    <a:pt x="21247" y="26045"/>
                  </a:cubicBezTo>
                  <a:cubicBezTo>
                    <a:pt x="21190" y="26140"/>
                    <a:pt x="21133" y="26216"/>
                    <a:pt x="21037" y="26273"/>
                  </a:cubicBezTo>
                  <a:cubicBezTo>
                    <a:pt x="20940" y="26346"/>
                    <a:pt x="20827" y="26380"/>
                    <a:pt x="20708" y="26380"/>
                  </a:cubicBezTo>
                  <a:cubicBezTo>
                    <a:pt x="20641" y="26380"/>
                    <a:pt x="20573" y="26370"/>
                    <a:pt x="20504" y="26349"/>
                  </a:cubicBezTo>
                  <a:cubicBezTo>
                    <a:pt x="20409" y="26311"/>
                    <a:pt x="20333" y="26254"/>
                    <a:pt x="20238" y="26178"/>
                  </a:cubicBezTo>
                  <a:cubicBezTo>
                    <a:pt x="20162" y="26121"/>
                    <a:pt x="20105" y="26064"/>
                    <a:pt x="20047" y="26007"/>
                  </a:cubicBezTo>
                  <a:cubicBezTo>
                    <a:pt x="19914" y="25854"/>
                    <a:pt x="19800" y="25683"/>
                    <a:pt x="19705" y="25531"/>
                  </a:cubicBezTo>
                  <a:cubicBezTo>
                    <a:pt x="19648" y="25435"/>
                    <a:pt x="19610" y="25340"/>
                    <a:pt x="19572" y="25264"/>
                  </a:cubicBezTo>
                  <a:cubicBezTo>
                    <a:pt x="19533" y="25169"/>
                    <a:pt x="19495" y="25074"/>
                    <a:pt x="19476" y="24979"/>
                  </a:cubicBezTo>
                  <a:cubicBezTo>
                    <a:pt x="19438" y="24788"/>
                    <a:pt x="19419" y="24579"/>
                    <a:pt x="19457" y="24388"/>
                  </a:cubicBezTo>
                  <a:cubicBezTo>
                    <a:pt x="19457" y="24293"/>
                    <a:pt x="19495" y="24198"/>
                    <a:pt x="19514" y="24103"/>
                  </a:cubicBezTo>
                  <a:cubicBezTo>
                    <a:pt x="19514" y="24027"/>
                    <a:pt x="19533" y="23950"/>
                    <a:pt x="19572" y="23874"/>
                  </a:cubicBezTo>
                  <a:cubicBezTo>
                    <a:pt x="19591" y="23817"/>
                    <a:pt x="19629" y="23760"/>
                    <a:pt x="19648" y="23722"/>
                  </a:cubicBezTo>
                  <a:cubicBezTo>
                    <a:pt x="19724" y="23608"/>
                    <a:pt x="19819" y="23494"/>
                    <a:pt x="19914" y="23417"/>
                  </a:cubicBezTo>
                  <a:cubicBezTo>
                    <a:pt x="19952" y="23379"/>
                    <a:pt x="20009" y="23341"/>
                    <a:pt x="20067" y="23322"/>
                  </a:cubicBezTo>
                  <a:cubicBezTo>
                    <a:pt x="20124" y="23284"/>
                    <a:pt x="20181" y="23284"/>
                    <a:pt x="20238" y="23265"/>
                  </a:cubicBezTo>
                  <a:close/>
                  <a:moveTo>
                    <a:pt x="3199" y="1"/>
                  </a:moveTo>
                  <a:cubicBezTo>
                    <a:pt x="3123" y="1"/>
                    <a:pt x="3047" y="20"/>
                    <a:pt x="2990" y="39"/>
                  </a:cubicBezTo>
                  <a:cubicBezTo>
                    <a:pt x="2932" y="58"/>
                    <a:pt x="2875" y="77"/>
                    <a:pt x="2837" y="115"/>
                  </a:cubicBezTo>
                  <a:lnTo>
                    <a:pt x="2780" y="134"/>
                  </a:lnTo>
                  <a:lnTo>
                    <a:pt x="2761" y="153"/>
                  </a:lnTo>
                  <a:cubicBezTo>
                    <a:pt x="2723" y="191"/>
                    <a:pt x="2685" y="210"/>
                    <a:pt x="2647" y="248"/>
                  </a:cubicBezTo>
                  <a:lnTo>
                    <a:pt x="2609" y="305"/>
                  </a:lnTo>
                  <a:cubicBezTo>
                    <a:pt x="2590" y="324"/>
                    <a:pt x="2552" y="363"/>
                    <a:pt x="2533" y="401"/>
                  </a:cubicBezTo>
                  <a:cubicBezTo>
                    <a:pt x="2514" y="420"/>
                    <a:pt x="2514" y="439"/>
                    <a:pt x="2514" y="439"/>
                  </a:cubicBezTo>
                  <a:cubicBezTo>
                    <a:pt x="2495" y="477"/>
                    <a:pt x="2476" y="515"/>
                    <a:pt x="2476" y="553"/>
                  </a:cubicBezTo>
                  <a:lnTo>
                    <a:pt x="2476" y="591"/>
                  </a:lnTo>
                  <a:cubicBezTo>
                    <a:pt x="2457" y="648"/>
                    <a:pt x="2437" y="686"/>
                    <a:pt x="2437" y="743"/>
                  </a:cubicBezTo>
                  <a:cubicBezTo>
                    <a:pt x="2361" y="858"/>
                    <a:pt x="2285" y="991"/>
                    <a:pt x="2228" y="1143"/>
                  </a:cubicBezTo>
                  <a:cubicBezTo>
                    <a:pt x="2190" y="1238"/>
                    <a:pt x="2152" y="1333"/>
                    <a:pt x="2095" y="1429"/>
                  </a:cubicBezTo>
                  <a:cubicBezTo>
                    <a:pt x="1923" y="1867"/>
                    <a:pt x="1790" y="2228"/>
                    <a:pt x="1676" y="2552"/>
                  </a:cubicBezTo>
                  <a:cubicBezTo>
                    <a:pt x="1581" y="2799"/>
                    <a:pt x="1505" y="3066"/>
                    <a:pt x="1428" y="3294"/>
                  </a:cubicBezTo>
                  <a:lnTo>
                    <a:pt x="1409" y="3351"/>
                  </a:lnTo>
                  <a:cubicBezTo>
                    <a:pt x="1390" y="3466"/>
                    <a:pt x="1352" y="3580"/>
                    <a:pt x="1314" y="3694"/>
                  </a:cubicBezTo>
                  <a:cubicBezTo>
                    <a:pt x="1238" y="3961"/>
                    <a:pt x="1162" y="4246"/>
                    <a:pt x="1086" y="4513"/>
                  </a:cubicBezTo>
                  <a:lnTo>
                    <a:pt x="1067" y="4589"/>
                  </a:lnTo>
                  <a:cubicBezTo>
                    <a:pt x="1048" y="4684"/>
                    <a:pt x="1029" y="4760"/>
                    <a:pt x="1010" y="4855"/>
                  </a:cubicBezTo>
                  <a:cubicBezTo>
                    <a:pt x="972" y="4989"/>
                    <a:pt x="934" y="5122"/>
                    <a:pt x="876" y="5274"/>
                  </a:cubicBezTo>
                  <a:lnTo>
                    <a:pt x="857" y="5350"/>
                  </a:lnTo>
                  <a:lnTo>
                    <a:pt x="838" y="5446"/>
                  </a:lnTo>
                  <a:cubicBezTo>
                    <a:pt x="781" y="5598"/>
                    <a:pt x="762" y="5769"/>
                    <a:pt x="724" y="5922"/>
                  </a:cubicBezTo>
                  <a:lnTo>
                    <a:pt x="705" y="5979"/>
                  </a:lnTo>
                  <a:cubicBezTo>
                    <a:pt x="648" y="6207"/>
                    <a:pt x="572" y="6436"/>
                    <a:pt x="515" y="6626"/>
                  </a:cubicBezTo>
                  <a:cubicBezTo>
                    <a:pt x="439" y="6893"/>
                    <a:pt x="362" y="7140"/>
                    <a:pt x="305" y="7407"/>
                  </a:cubicBezTo>
                  <a:cubicBezTo>
                    <a:pt x="229" y="7825"/>
                    <a:pt x="172" y="8244"/>
                    <a:pt x="153" y="8682"/>
                  </a:cubicBezTo>
                  <a:lnTo>
                    <a:pt x="153" y="8777"/>
                  </a:lnTo>
                  <a:cubicBezTo>
                    <a:pt x="134" y="8834"/>
                    <a:pt x="134" y="8892"/>
                    <a:pt x="134" y="8949"/>
                  </a:cubicBezTo>
                  <a:lnTo>
                    <a:pt x="134" y="8968"/>
                  </a:lnTo>
                  <a:lnTo>
                    <a:pt x="134" y="9044"/>
                  </a:lnTo>
                  <a:cubicBezTo>
                    <a:pt x="134" y="9139"/>
                    <a:pt x="115" y="9215"/>
                    <a:pt x="115" y="9310"/>
                  </a:cubicBezTo>
                  <a:cubicBezTo>
                    <a:pt x="96" y="9501"/>
                    <a:pt x="58" y="9691"/>
                    <a:pt x="58" y="9862"/>
                  </a:cubicBezTo>
                  <a:cubicBezTo>
                    <a:pt x="39" y="10110"/>
                    <a:pt x="20" y="10338"/>
                    <a:pt x="20" y="10586"/>
                  </a:cubicBezTo>
                  <a:lnTo>
                    <a:pt x="20" y="10719"/>
                  </a:lnTo>
                  <a:lnTo>
                    <a:pt x="20" y="10738"/>
                  </a:lnTo>
                  <a:cubicBezTo>
                    <a:pt x="1" y="11024"/>
                    <a:pt x="20" y="11309"/>
                    <a:pt x="96" y="11576"/>
                  </a:cubicBezTo>
                  <a:cubicBezTo>
                    <a:pt x="153" y="11747"/>
                    <a:pt x="248" y="11899"/>
                    <a:pt x="381" y="12014"/>
                  </a:cubicBezTo>
                  <a:cubicBezTo>
                    <a:pt x="458" y="12071"/>
                    <a:pt x="534" y="12128"/>
                    <a:pt x="610" y="12166"/>
                  </a:cubicBezTo>
                  <a:lnTo>
                    <a:pt x="648" y="12185"/>
                  </a:lnTo>
                  <a:lnTo>
                    <a:pt x="800" y="12280"/>
                  </a:lnTo>
                  <a:cubicBezTo>
                    <a:pt x="1067" y="12452"/>
                    <a:pt x="1371" y="12642"/>
                    <a:pt x="1657" y="12794"/>
                  </a:cubicBezTo>
                  <a:cubicBezTo>
                    <a:pt x="2019" y="12985"/>
                    <a:pt x="2418" y="13137"/>
                    <a:pt x="2761" y="13270"/>
                  </a:cubicBezTo>
                  <a:cubicBezTo>
                    <a:pt x="3123" y="13403"/>
                    <a:pt x="3485" y="13499"/>
                    <a:pt x="3865" y="13575"/>
                  </a:cubicBezTo>
                  <a:lnTo>
                    <a:pt x="3980" y="13594"/>
                  </a:lnTo>
                  <a:cubicBezTo>
                    <a:pt x="4151" y="13632"/>
                    <a:pt x="4322" y="13689"/>
                    <a:pt x="4494" y="13746"/>
                  </a:cubicBezTo>
                  <a:lnTo>
                    <a:pt x="4855" y="13860"/>
                  </a:lnTo>
                  <a:cubicBezTo>
                    <a:pt x="5179" y="13956"/>
                    <a:pt x="5503" y="14051"/>
                    <a:pt x="5788" y="14127"/>
                  </a:cubicBezTo>
                  <a:lnTo>
                    <a:pt x="6036" y="14203"/>
                  </a:lnTo>
                  <a:lnTo>
                    <a:pt x="6093" y="14203"/>
                  </a:lnTo>
                  <a:cubicBezTo>
                    <a:pt x="6283" y="14260"/>
                    <a:pt x="6474" y="14317"/>
                    <a:pt x="6664" y="14374"/>
                  </a:cubicBezTo>
                  <a:cubicBezTo>
                    <a:pt x="6892" y="14412"/>
                    <a:pt x="7121" y="14470"/>
                    <a:pt x="7349" y="14527"/>
                  </a:cubicBezTo>
                  <a:lnTo>
                    <a:pt x="7578" y="14584"/>
                  </a:lnTo>
                  <a:cubicBezTo>
                    <a:pt x="7958" y="14679"/>
                    <a:pt x="8339" y="14774"/>
                    <a:pt x="8682" y="14869"/>
                  </a:cubicBezTo>
                  <a:cubicBezTo>
                    <a:pt x="8967" y="14965"/>
                    <a:pt x="9272" y="15041"/>
                    <a:pt x="9558" y="15098"/>
                  </a:cubicBezTo>
                  <a:lnTo>
                    <a:pt x="9729" y="15136"/>
                  </a:lnTo>
                  <a:lnTo>
                    <a:pt x="9843" y="15155"/>
                  </a:lnTo>
                  <a:cubicBezTo>
                    <a:pt x="10015" y="15212"/>
                    <a:pt x="10186" y="15231"/>
                    <a:pt x="10357" y="15250"/>
                  </a:cubicBezTo>
                  <a:cubicBezTo>
                    <a:pt x="10443" y="15260"/>
                    <a:pt x="10529" y="15264"/>
                    <a:pt x="10617" y="15264"/>
                  </a:cubicBezTo>
                  <a:cubicBezTo>
                    <a:pt x="10705" y="15264"/>
                    <a:pt x="10795" y="15260"/>
                    <a:pt x="10890" y="15250"/>
                  </a:cubicBezTo>
                  <a:lnTo>
                    <a:pt x="10928" y="15250"/>
                  </a:lnTo>
                  <a:lnTo>
                    <a:pt x="11119" y="15231"/>
                  </a:lnTo>
                  <a:lnTo>
                    <a:pt x="11309" y="15231"/>
                  </a:lnTo>
                  <a:lnTo>
                    <a:pt x="11671" y="15212"/>
                  </a:lnTo>
                  <a:lnTo>
                    <a:pt x="11747" y="15212"/>
                  </a:lnTo>
                  <a:cubicBezTo>
                    <a:pt x="11880" y="15193"/>
                    <a:pt x="11994" y="15174"/>
                    <a:pt x="12128" y="15174"/>
                  </a:cubicBezTo>
                  <a:lnTo>
                    <a:pt x="12242" y="15174"/>
                  </a:lnTo>
                  <a:lnTo>
                    <a:pt x="12337" y="15193"/>
                  </a:lnTo>
                  <a:lnTo>
                    <a:pt x="12375" y="15193"/>
                  </a:lnTo>
                  <a:lnTo>
                    <a:pt x="12432" y="15250"/>
                  </a:lnTo>
                  <a:lnTo>
                    <a:pt x="12489" y="15345"/>
                  </a:lnTo>
                  <a:lnTo>
                    <a:pt x="12509" y="15364"/>
                  </a:lnTo>
                  <a:lnTo>
                    <a:pt x="12470" y="15383"/>
                  </a:lnTo>
                  <a:cubicBezTo>
                    <a:pt x="12432" y="15441"/>
                    <a:pt x="12375" y="15479"/>
                    <a:pt x="12318" y="15536"/>
                  </a:cubicBezTo>
                  <a:lnTo>
                    <a:pt x="12204" y="15612"/>
                  </a:lnTo>
                  <a:lnTo>
                    <a:pt x="12090" y="15669"/>
                  </a:lnTo>
                  <a:lnTo>
                    <a:pt x="11956" y="15726"/>
                  </a:lnTo>
                  <a:lnTo>
                    <a:pt x="11766" y="15745"/>
                  </a:lnTo>
                  <a:cubicBezTo>
                    <a:pt x="11480" y="15783"/>
                    <a:pt x="11195" y="15783"/>
                    <a:pt x="10928" y="15802"/>
                  </a:cubicBezTo>
                  <a:lnTo>
                    <a:pt x="10890" y="15802"/>
                  </a:lnTo>
                  <a:lnTo>
                    <a:pt x="10548" y="15821"/>
                  </a:lnTo>
                  <a:lnTo>
                    <a:pt x="10529" y="15821"/>
                  </a:lnTo>
                  <a:lnTo>
                    <a:pt x="10053" y="15859"/>
                  </a:lnTo>
                  <a:cubicBezTo>
                    <a:pt x="9672" y="15859"/>
                    <a:pt x="9291" y="15859"/>
                    <a:pt x="8929" y="15821"/>
                  </a:cubicBezTo>
                  <a:cubicBezTo>
                    <a:pt x="8701" y="15802"/>
                    <a:pt x="8492" y="15764"/>
                    <a:pt x="8282" y="15707"/>
                  </a:cubicBezTo>
                  <a:cubicBezTo>
                    <a:pt x="7387" y="15517"/>
                    <a:pt x="6512" y="15250"/>
                    <a:pt x="5655" y="14946"/>
                  </a:cubicBezTo>
                  <a:cubicBezTo>
                    <a:pt x="5350" y="14831"/>
                    <a:pt x="5046" y="14698"/>
                    <a:pt x="4779" y="14584"/>
                  </a:cubicBezTo>
                  <a:cubicBezTo>
                    <a:pt x="4532" y="14470"/>
                    <a:pt x="4227" y="14317"/>
                    <a:pt x="3941" y="14184"/>
                  </a:cubicBezTo>
                  <a:cubicBezTo>
                    <a:pt x="3789" y="14089"/>
                    <a:pt x="3618" y="13994"/>
                    <a:pt x="3466" y="13898"/>
                  </a:cubicBezTo>
                  <a:lnTo>
                    <a:pt x="3427" y="13879"/>
                  </a:lnTo>
                  <a:cubicBezTo>
                    <a:pt x="3256" y="13784"/>
                    <a:pt x="3009" y="13632"/>
                    <a:pt x="2837" y="13556"/>
                  </a:cubicBezTo>
                  <a:cubicBezTo>
                    <a:pt x="2666" y="13461"/>
                    <a:pt x="2437" y="13327"/>
                    <a:pt x="2228" y="13194"/>
                  </a:cubicBezTo>
                  <a:lnTo>
                    <a:pt x="2171" y="13156"/>
                  </a:lnTo>
                  <a:cubicBezTo>
                    <a:pt x="2000" y="13042"/>
                    <a:pt x="1828" y="12947"/>
                    <a:pt x="1657" y="12870"/>
                  </a:cubicBezTo>
                  <a:lnTo>
                    <a:pt x="1619" y="12851"/>
                  </a:lnTo>
                  <a:cubicBezTo>
                    <a:pt x="1428" y="12756"/>
                    <a:pt x="1238" y="12699"/>
                    <a:pt x="1029" y="12661"/>
                  </a:cubicBezTo>
                  <a:cubicBezTo>
                    <a:pt x="978" y="12652"/>
                    <a:pt x="926" y="12647"/>
                    <a:pt x="874" y="12647"/>
                  </a:cubicBezTo>
                  <a:cubicBezTo>
                    <a:pt x="712" y="12647"/>
                    <a:pt x="549" y="12693"/>
                    <a:pt x="419" y="12794"/>
                  </a:cubicBezTo>
                  <a:cubicBezTo>
                    <a:pt x="362" y="12851"/>
                    <a:pt x="324" y="12908"/>
                    <a:pt x="286" y="12985"/>
                  </a:cubicBezTo>
                  <a:cubicBezTo>
                    <a:pt x="267" y="13023"/>
                    <a:pt x="267" y="13061"/>
                    <a:pt x="248" y="13099"/>
                  </a:cubicBezTo>
                  <a:cubicBezTo>
                    <a:pt x="191" y="13327"/>
                    <a:pt x="172" y="13537"/>
                    <a:pt x="172" y="13765"/>
                  </a:cubicBezTo>
                  <a:lnTo>
                    <a:pt x="172" y="13841"/>
                  </a:lnTo>
                  <a:lnTo>
                    <a:pt x="172" y="14355"/>
                  </a:lnTo>
                  <a:cubicBezTo>
                    <a:pt x="172" y="14565"/>
                    <a:pt x="210" y="14755"/>
                    <a:pt x="229" y="14965"/>
                  </a:cubicBezTo>
                  <a:lnTo>
                    <a:pt x="229" y="15041"/>
                  </a:lnTo>
                  <a:cubicBezTo>
                    <a:pt x="267" y="15212"/>
                    <a:pt x="286" y="15383"/>
                    <a:pt x="324" y="15593"/>
                  </a:cubicBezTo>
                  <a:cubicBezTo>
                    <a:pt x="362" y="15783"/>
                    <a:pt x="400" y="15974"/>
                    <a:pt x="477" y="16183"/>
                  </a:cubicBezTo>
                  <a:cubicBezTo>
                    <a:pt x="553" y="16450"/>
                    <a:pt x="648" y="16716"/>
                    <a:pt x="724" y="16964"/>
                  </a:cubicBezTo>
                  <a:lnTo>
                    <a:pt x="800" y="17135"/>
                  </a:lnTo>
                  <a:cubicBezTo>
                    <a:pt x="876" y="17401"/>
                    <a:pt x="991" y="17649"/>
                    <a:pt x="1067" y="17896"/>
                  </a:cubicBezTo>
                  <a:lnTo>
                    <a:pt x="1162" y="18087"/>
                  </a:lnTo>
                  <a:lnTo>
                    <a:pt x="1219" y="18296"/>
                  </a:lnTo>
                  <a:cubicBezTo>
                    <a:pt x="1314" y="18563"/>
                    <a:pt x="1428" y="18829"/>
                    <a:pt x="1581" y="19077"/>
                  </a:cubicBezTo>
                  <a:cubicBezTo>
                    <a:pt x="1752" y="19362"/>
                    <a:pt x="1962" y="19629"/>
                    <a:pt x="2190" y="19876"/>
                  </a:cubicBezTo>
                  <a:cubicBezTo>
                    <a:pt x="2476" y="20181"/>
                    <a:pt x="2818" y="20409"/>
                    <a:pt x="3199" y="20581"/>
                  </a:cubicBezTo>
                  <a:cubicBezTo>
                    <a:pt x="3370" y="20676"/>
                    <a:pt x="3561" y="20771"/>
                    <a:pt x="3770" y="20828"/>
                  </a:cubicBezTo>
                  <a:lnTo>
                    <a:pt x="3884" y="20866"/>
                  </a:lnTo>
                  <a:lnTo>
                    <a:pt x="3865" y="20885"/>
                  </a:lnTo>
                  <a:lnTo>
                    <a:pt x="3846" y="20942"/>
                  </a:lnTo>
                  <a:cubicBezTo>
                    <a:pt x="3789" y="21057"/>
                    <a:pt x="3770" y="21171"/>
                    <a:pt x="3789" y="21285"/>
                  </a:cubicBezTo>
                  <a:cubicBezTo>
                    <a:pt x="3789" y="21342"/>
                    <a:pt x="3808" y="21399"/>
                    <a:pt x="3808" y="21457"/>
                  </a:cubicBezTo>
                  <a:cubicBezTo>
                    <a:pt x="3827" y="21495"/>
                    <a:pt x="3808" y="21476"/>
                    <a:pt x="3827" y="21533"/>
                  </a:cubicBezTo>
                  <a:cubicBezTo>
                    <a:pt x="3846" y="21609"/>
                    <a:pt x="3846" y="21666"/>
                    <a:pt x="3846" y="21723"/>
                  </a:cubicBezTo>
                  <a:lnTo>
                    <a:pt x="3846" y="21837"/>
                  </a:lnTo>
                  <a:lnTo>
                    <a:pt x="3846" y="21951"/>
                  </a:lnTo>
                  <a:cubicBezTo>
                    <a:pt x="3846" y="22047"/>
                    <a:pt x="3865" y="22161"/>
                    <a:pt x="3884" y="22256"/>
                  </a:cubicBezTo>
                  <a:cubicBezTo>
                    <a:pt x="3922" y="22332"/>
                    <a:pt x="3961" y="22408"/>
                    <a:pt x="3999" y="22485"/>
                  </a:cubicBezTo>
                  <a:lnTo>
                    <a:pt x="4018" y="22523"/>
                  </a:lnTo>
                  <a:lnTo>
                    <a:pt x="4132" y="22713"/>
                  </a:lnTo>
                  <a:lnTo>
                    <a:pt x="4151" y="22751"/>
                  </a:lnTo>
                  <a:cubicBezTo>
                    <a:pt x="4303" y="23018"/>
                    <a:pt x="4475" y="23284"/>
                    <a:pt x="4627" y="23532"/>
                  </a:cubicBezTo>
                  <a:lnTo>
                    <a:pt x="4722" y="23665"/>
                  </a:lnTo>
                  <a:cubicBezTo>
                    <a:pt x="4836" y="23836"/>
                    <a:pt x="4970" y="24008"/>
                    <a:pt x="5065" y="24122"/>
                  </a:cubicBezTo>
                  <a:lnTo>
                    <a:pt x="5198" y="24293"/>
                  </a:lnTo>
                  <a:cubicBezTo>
                    <a:pt x="5274" y="24388"/>
                    <a:pt x="5350" y="24503"/>
                    <a:pt x="5445" y="24598"/>
                  </a:cubicBezTo>
                  <a:cubicBezTo>
                    <a:pt x="5522" y="24693"/>
                    <a:pt x="5636" y="24788"/>
                    <a:pt x="5731" y="24883"/>
                  </a:cubicBezTo>
                  <a:lnTo>
                    <a:pt x="5750" y="24902"/>
                  </a:lnTo>
                  <a:lnTo>
                    <a:pt x="5845" y="24979"/>
                  </a:lnTo>
                  <a:lnTo>
                    <a:pt x="5921" y="25055"/>
                  </a:lnTo>
                  <a:cubicBezTo>
                    <a:pt x="6055" y="25169"/>
                    <a:pt x="6169" y="25283"/>
                    <a:pt x="6283" y="25378"/>
                  </a:cubicBezTo>
                  <a:cubicBezTo>
                    <a:pt x="6588" y="25626"/>
                    <a:pt x="6930" y="25835"/>
                    <a:pt x="7292" y="25988"/>
                  </a:cubicBezTo>
                  <a:cubicBezTo>
                    <a:pt x="7483" y="26083"/>
                    <a:pt x="7654" y="26159"/>
                    <a:pt x="7844" y="26235"/>
                  </a:cubicBezTo>
                  <a:cubicBezTo>
                    <a:pt x="7978" y="26273"/>
                    <a:pt x="8092" y="26330"/>
                    <a:pt x="8206" y="26368"/>
                  </a:cubicBezTo>
                  <a:lnTo>
                    <a:pt x="8377" y="26425"/>
                  </a:lnTo>
                  <a:lnTo>
                    <a:pt x="8492" y="26483"/>
                  </a:lnTo>
                  <a:cubicBezTo>
                    <a:pt x="8682" y="26559"/>
                    <a:pt x="8891" y="26635"/>
                    <a:pt x="9101" y="26673"/>
                  </a:cubicBezTo>
                  <a:cubicBezTo>
                    <a:pt x="9253" y="26692"/>
                    <a:pt x="9386" y="26711"/>
                    <a:pt x="9539" y="26711"/>
                  </a:cubicBezTo>
                  <a:lnTo>
                    <a:pt x="9919" y="26711"/>
                  </a:lnTo>
                  <a:cubicBezTo>
                    <a:pt x="10053" y="26692"/>
                    <a:pt x="10186" y="26673"/>
                    <a:pt x="10300" y="26635"/>
                  </a:cubicBezTo>
                  <a:cubicBezTo>
                    <a:pt x="10395" y="26597"/>
                    <a:pt x="10529" y="26559"/>
                    <a:pt x="10643" y="26540"/>
                  </a:cubicBezTo>
                  <a:cubicBezTo>
                    <a:pt x="10871" y="26483"/>
                    <a:pt x="11119" y="26444"/>
                    <a:pt x="11366" y="26406"/>
                  </a:cubicBezTo>
                  <a:cubicBezTo>
                    <a:pt x="11595" y="26368"/>
                    <a:pt x="11842" y="26330"/>
                    <a:pt x="12071" y="26311"/>
                  </a:cubicBezTo>
                  <a:lnTo>
                    <a:pt x="12128" y="26311"/>
                  </a:lnTo>
                  <a:cubicBezTo>
                    <a:pt x="12337" y="26292"/>
                    <a:pt x="12528" y="26254"/>
                    <a:pt x="12718" y="26216"/>
                  </a:cubicBezTo>
                  <a:lnTo>
                    <a:pt x="12908" y="26178"/>
                  </a:lnTo>
                  <a:cubicBezTo>
                    <a:pt x="13080" y="26159"/>
                    <a:pt x="13251" y="26140"/>
                    <a:pt x="13403" y="26121"/>
                  </a:cubicBezTo>
                  <a:lnTo>
                    <a:pt x="13575" y="26083"/>
                  </a:lnTo>
                  <a:cubicBezTo>
                    <a:pt x="13765" y="26064"/>
                    <a:pt x="13993" y="26026"/>
                    <a:pt x="14279" y="25988"/>
                  </a:cubicBezTo>
                  <a:cubicBezTo>
                    <a:pt x="14641" y="25930"/>
                    <a:pt x="15002" y="25854"/>
                    <a:pt x="15307" y="25797"/>
                  </a:cubicBezTo>
                  <a:lnTo>
                    <a:pt x="15383" y="25778"/>
                  </a:lnTo>
                  <a:lnTo>
                    <a:pt x="15688" y="25721"/>
                  </a:lnTo>
                  <a:cubicBezTo>
                    <a:pt x="15878" y="25683"/>
                    <a:pt x="16069" y="25664"/>
                    <a:pt x="16259" y="25664"/>
                  </a:cubicBezTo>
                  <a:lnTo>
                    <a:pt x="16621" y="25664"/>
                  </a:lnTo>
                  <a:lnTo>
                    <a:pt x="16792" y="25702"/>
                  </a:lnTo>
                  <a:lnTo>
                    <a:pt x="16944" y="25740"/>
                  </a:lnTo>
                  <a:cubicBezTo>
                    <a:pt x="17040" y="25778"/>
                    <a:pt x="17154" y="25835"/>
                    <a:pt x="17249" y="25892"/>
                  </a:cubicBezTo>
                  <a:cubicBezTo>
                    <a:pt x="17344" y="25949"/>
                    <a:pt x="17458" y="26007"/>
                    <a:pt x="17554" y="26064"/>
                  </a:cubicBezTo>
                  <a:lnTo>
                    <a:pt x="17649" y="26159"/>
                  </a:lnTo>
                  <a:lnTo>
                    <a:pt x="17687" y="26197"/>
                  </a:lnTo>
                  <a:lnTo>
                    <a:pt x="17706" y="26216"/>
                  </a:lnTo>
                  <a:lnTo>
                    <a:pt x="17725" y="26254"/>
                  </a:lnTo>
                  <a:lnTo>
                    <a:pt x="17725" y="26292"/>
                  </a:lnTo>
                  <a:lnTo>
                    <a:pt x="17725" y="26311"/>
                  </a:lnTo>
                  <a:lnTo>
                    <a:pt x="17725" y="26349"/>
                  </a:lnTo>
                  <a:lnTo>
                    <a:pt x="17725" y="26368"/>
                  </a:lnTo>
                  <a:lnTo>
                    <a:pt x="17687" y="26444"/>
                  </a:lnTo>
                  <a:lnTo>
                    <a:pt x="17611" y="26540"/>
                  </a:lnTo>
                  <a:lnTo>
                    <a:pt x="17592" y="26559"/>
                  </a:lnTo>
                  <a:lnTo>
                    <a:pt x="17534" y="26597"/>
                  </a:lnTo>
                  <a:cubicBezTo>
                    <a:pt x="17458" y="26654"/>
                    <a:pt x="17382" y="26711"/>
                    <a:pt x="17287" y="26768"/>
                  </a:cubicBezTo>
                  <a:cubicBezTo>
                    <a:pt x="17097" y="26882"/>
                    <a:pt x="16887" y="26997"/>
                    <a:pt x="16716" y="27073"/>
                  </a:cubicBezTo>
                  <a:cubicBezTo>
                    <a:pt x="16545" y="27149"/>
                    <a:pt x="16373" y="27206"/>
                    <a:pt x="16126" y="27301"/>
                  </a:cubicBezTo>
                  <a:lnTo>
                    <a:pt x="15840" y="27396"/>
                  </a:lnTo>
                  <a:lnTo>
                    <a:pt x="15516" y="27511"/>
                  </a:lnTo>
                  <a:cubicBezTo>
                    <a:pt x="15022" y="27663"/>
                    <a:pt x="14507" y="27796"/>
                    <a:pt x="14032" y="27929"/>
                  </a:cubicBezTo>
                  <a:lnTo>
                    <a:pt x="13993" y="27929"/>
                  </a:lnTo>
                  <a:cubicBezTo>
                    <a:pt x="13537" y="28044"/>
                    <a:pt x="13080" y="28139"/>
                    <a:pt x="12528" y="28234"/>
                  </a:cubicBezTo>
                  <a:lnTo>
                    <a:pt x="12147" y="28272"/>
                  </a:lnTo>
                  <a:lnTo>
                    <a:pt x="12128" y="28272"/>
                  </a:lnTo>
                  <a:cubicBezTo>
                    <a:pt x="11956" y="28291"/>
                    <a:pt x="11804" y="28310"/>
                    <a:pt x="11652" y="28329"/>
                  </a:cubicBezTo>
                  <a:cubicBezTo>
                    <a:pt x="11557" y="28348"/>
                    <a:pt x="11480" y="28367"/>
                    <a:pt x="11385" y="28386"/>
                  </a:cubicBezTo>
                  <a:lnTo>
                    <a:pt x="11366" y="28386"/>
                  </a:lnTo>
                  <a:lnTo>
                    <a:pt x="11233" y="28424"/>
                  </a:lnTo>
                  <a:lnTo>
                    <a:pt x="11138" y="28443"/>
                  </a:lnTo>
                  <a:lnTo>
                    <a:pt x="11100" y="28443"/>
                  </a:lnTo>
                  <a:lnTo>
                    <a:pt x="10833" y="28501"/>
                  </a:lnTo>
                  <a:cubicBezTo>
                    <a:pt x="10567" y="28558"/>
                    <a:pt x="10281" y="28634"/>
                    <a:pt x="9996" y="28710"/>
                  </a:cubicBezTo>
                  <a:cubicBezTo>
                    <a:pt x="9843" y="28767"/>
                    <a:pt x="9710" y="28805"/>
                    <a:pt x="9577" y="28843"/>
                  </a:cubicBezTo>
                  <a:cubicBezTo>
                    <a:pt x="9501" y="28881"/>
                    <a:pt x="9443" y="28900"/>
                    <a:pt x="9367" y="28938"/>
                  </a:cubicBezTo>
                  <a:lnTo>
                    <a:pt x="9348" y="28938"/>
                  </a:lnTo>
                  <a:lnTo>
                    <a:pt x="9291" y="28976"/>
                  </a:lnTo>
                  <a:lnTo>
                    <a:pt x="9234" y="28976"/>
                  </a:lnTo>
                  <a:cubicBezTo>
                    <a:pt x="9253" y="28976"/>
                    <a:pt x="9253" y="28957"/>
                    <a:pt x="9253" y="28957"/>
                  </a:cubicBezTo>
                  <a:lnTo>
                    <a:pt x="9253" y="28957"/>
                  </a:lnTo>
                  <a:lnTo>
                    <a:pt x="9234" y="28976"/>
                  </a:lnTo>
                  <a:lnTo>
                    <a:pt x="9158" y="28881"/>
                  </a:lnTo>
                  <a:cubicBezTo>
                    <a:pt x="9139" y="28843"/>
                    <a:pt x="9120" y="28824"/>
                    <a:pt x="9101" y="28805"/>
                  </a:cubicBezTo>
                  <a:lnTo>
                    <a:pt x="9101" y="28824"/>
                  </a:lnTo>
                  <a:lnTo>
                    <a:pt x="9120" y="28862"/>
                  </a:lnTo>
                  <a:lnTo>
                    <a:pt x="9139" y="28900"/>
                  </a:lnTo>
                  <a:cubicBezTo>
                    <a:pt x="9177" y="28957"/>
                    <a:pt x="9215" y="29015"/>
                    <a:pt x="9234" y="29053"/>
                  </a:cubicBezTo>
                  <a:cubicBezTo>
                    <a:pt x="9348" y="29224"/>
                    <a:pt x="9462" y="29357"/>
                    <a:pt x="9577" y="29510"/>
                  </a:cubicBezTo>
                  <a:cubicBezTo>
                    <a:pt x="9710" y="29643"/>
                    <a:pt x="9824" y="29776"/>
                    <a:pt x="9957" y="29909"/>
                  </a:cubicBezTo>
                  <a:cubicBezTo>
                    <a:pt x="10243" y="30195"/>
                    <a:pt x="10586" y="30442"/>
                    <a:pt x="10928" y="30652"/>
                  </a:cubicBezTo>
                  <a:cubicBezTo>
                    <a:pt x="11290" y="30861"/>
                    <a:pt x="11652" y="31052"/>
                    <a:pt x="12014" y="31223"/>
                  </a:cubicBezTo>
                  <a:cubicBezTo>
                    <a:pt x="12185" y="31299"/>
                    <a:pt x="12413" y="31413"/>
                    <a:pt x="12585" y="31489"/>
                  </a:cubicBezTo>
                  <a:cubicBezTo>
                    <a:pt x="12775" y="31547"/>
                    <a:pt x="12965" y="31623"/>
                    <a:pt x="13137" y="31680"/>
                  </a:cubicBezTo>
                  <a:lnTo>
                    <a:pt x="13213" y="31718"/>
                  </a:lnTo>
                  <a:lnTo>
                    <a:pt x="13289" y="31756"/>
                  </a:lnTo>
                  <a:cubicBezTo>
                    <a:pt x="13537" y="31832"/>
                    <a:pt x="13746" y="31908"/>
                    <a:pt x="13955" y="31984"/>
                  </a:cubicBezTo>
                  <a:cubicBezTo>
                    <a:pt x="14184" y="32061"/>
                    <a:pt x="14412" y="32118"/>
                    <a:pt x="14641" y="32156"/>
                  </a:cubicBezTo>
                  <a:lnTo>
                    <a:pt x="15060" y="32232"/>
                  </a:lnTo>
                  <a:lnTo>
                    <a:pt x="15269" y="32289"/>
                  </a:lnTo>
                  <a:lnTo>
                    <a:pt x="15402" y="32308"/>
                  </a:lnTo>
                  <a:cubicBezTo>
                    <a:pt x="15555" y="32346"/>
                    <a:pt x="15707" y="32365"/>
                    <a:pt x="15859" y="32384"/>
                  </a:cubicBezTo>
                  <a:cubicBezTo>
                    <a:pt x="16316" y="32460"/>
                    <a:pt x="16754" y="32479"/>
                    <a:pt x="17173" y="32498"/>
                  </a:cubicBezTo>
                  <a:cubicBezTo>
                    <a:pt x="17326" y="32505"/>
                    <a:pt x="17479" y="32510"/>
                    <a:pt x="17633" y="32510"/>
                  </a:cubicBezTo>
                  <a:cubicBezTo>
                    <a:pt x="17898" y="32510"/>
                    <a:pt x="18164" y="32497"/>
                    <a:pt x="18429" y="32460"/>
                  </a:cubicBezTo>
                  <a:cubicBezTo>
                    <a:pt x="18867" y="32422"/>
                    <a:pt x="19286" y="32327"/>
                    <a:pt x="19686" y="32194"/>
                  </a:cubicBezTo>
                  <a:cubicBezTo>
                    <a:pt x="19857" y="32137"/>
                    <a:pt x="20047" y="32080"/>
                    <a:pt x="20295" y="31984"/>
                  </a:cubicBezTo>
                  <a:cubicBezTo>
                    <a:pt x="20485" y="31908"/>
                    <a:pt x="20676" y="31832"/>
                    <a:pt x="20866" y="31737"/>
                  </a:cubicBezTo>
                  <a:cubicBezTo>
                    <a:pt x="21056" y="31661"/>
                    <a:pt x="21247" y="31547"/>
                    <a:pt x="21418" y="31432"/>
                  </a:cubicBezTo>
                  <a:cubicBezTo>
                    <a:pt x="21571" y="31337"/>
                    <a:pt x="21742" y="31223"/>
                    <a:pt x="21932" y="31090"/>
                  </a:cubicBezTo>
                  <a:cubicBezTo>
                    <a:pt x="22104" y="30956"/>
                    <a:pt x="22256" y="30823"/>
                    <a:pt x="22408" y="30690"/>
                  </a:cubicBezTo>
                  <a:lnTo>
                    <a:pt x="22484" y="30614"/>
                  </a:lnTo>
                  <a:cubicBezTo>
                    <a:pt x="22618" y="30500"/>
                    <a:pt x="22732" y="30366"/>
                    <a:pt x="22846" y="30252"/>
                  </a:cubicBezTo>
                  <a:cubicBezTo>
                    <a:pt x="22979" y="30119"/>
                    <a:pt x="23113" y="29966"/>
                    <a:pt x="23227" y="29795"/>
                  </a:cubicBezTo>
                  <a:cubicBezTo>
                    <a:pt x="23284" y="29719"/>
                    <a:pt x="23322" y="29643"/>
                    <a:pt x="23379" y="29567"/>
                  </a:cubicBezTo>
                  <a:lnTo>
                    <a:pt x="23398" y="29548"/>
                  </a:lnTo>
                  <a:cubicBezTo>
                    <a:pt x="23455" y="29471"/>
                    <a:pt x="23512" y="29376"/>
                    <a:pt x="23550" y="29319"/>
                  </a:cubicBezTo>
                  <a:cubicBezTo>
                    <a:pt x="23589" y="29281"/>
                    <a:pt x="23627" y="29224"/>
                    <a:pt x="23665" y="29186"/>
                  </a:cubicBezTo>
                  <a:cubicBezTo>
                    <a:pt x="23779" y="29129"/>
                    <a:pt x="23874" y="29091"/>
                    <a:pt x="23931" y="29053"/>
                  </a:cubicBezTo>
                  <a:cubicBezTo>
                    <a:pt x="24064" y="28976"/>
                    <a:pt x="24198" y="28919"/>
                    <a:pt x="24331" y="28843"/>
                  </a:cubicBezTo>
                  <a:lnTo>
                    <a:pt x="24426" y="28786"/>
                  </a:lnTo>
                  <a:cubicBezTo>
                    <a:pt x="24769" y="28615"/>
                    <a:pt x="25073" y="28405"/>
                    <a:pt x="25359" y="28139"/>
                  </a:cubicBezTo>
                  <a:cubicBezTo>
                    <a:pt x="25473" y="28025"/>
                    <a:pt x="25587" y="27891"/>
                    <a:pt x="25702" y="27739"/>
                  </a:cubicBezTo>
                  <a:cubicBezTo>
                    <a:pt x="25740" y="27682"/>
                    <a:pt x="25778" y="27606"/>
                    <a:pt x="25797" y="27549"/>
                  </a:cubicBezTo>
                  <a:cubicBezTo>
                    <a:pt x="25854" y="27415"/>
                    <a:pt x="25892" y="27301"/>
                    <a:pt x="25911" y="27168"/>
                  </a:cubicBezTo>
                  <a:cubicBezTo>
                    <a:pt x="25930" y="26958"/>
                    <a:pt x="25930" y="26749"/>
                    <a:pt x="25873" y="26559"/>
                  </a:cubicBezTo>
                  <a:lnTo>
                    <a:pt x="25854" y="26425"/>
                  </a:lnTo>
                  <a:lnTo>
                    <a:pt x="25854" y="26406"/>
                  </a:lnTo>
                  <a:cubicBezTo>
                    <a:pt x="25835" y="26273"/>
                    <a:pt x="25835" y="26121"/>
                    <a:pt x="25797" y="25988"/>
                  </a:cubicBezTo>
                  <a:cubicBezTo>
                    <a:pt x="25759" y="25797"/>
                    <a:pt x="25702" y="25607"/>
                    <a:pt x="25626" y="25416"/>
                  </a:cubicBezTo>
                  <a:cubicBezTo>
                    <a:pt x="25568" y="25264"/>
                    <a:pt x="25492" y="25112"/>
                    <a:pt x="25435" y="24959"/>
                  </a:cubicBezTo>
                  <a:lnTo>
                    <a:pt x="25397" y="24902"/>
                  </a:lnTo>
                  <a:cubicBezTo>
                    <a:pt x="25283" y="24636"/>
                    <a:pt x="25188" y="24369"/>
                    <a:pt x="25073" y="24008"/>
                  </a:cubicBezTo>
                  <a:cubicBezTo>
                    <a:pt x="25016" y="23836"/>
                    <a:pt x="24978" y="23646"/>
                    <a:pt x="24940" y="23494"/>
                  </a:cubicBezTo>
                  <a:lnTo>
                    <a:pt x="24940" y="23455"/>
                  </a:lnTo>
                  <a:cubicBezTo>
                    <a:pt x="24902" y="23360"/>
                    <a:pt x="24883" y="23246"/>
                    <a:pt x="24864" y="23132"/>
                  </a:cubicBezTo>
                  <a:cubicBezTo>
                    <a:pt x="24788" y="22865"/>
                    <a:pt x="24731" y="22599"/>
                    <a:pt x="24674" y="22275"/>
                  </a:cubicBezTo>
                  <a:cubicBezTo>
                    <a:pt x="24655" y="22237"/>
                    <a:pt x="24655" y="22180"/>
                    <a:pt x="24655" y="22142"/>
                  </a:cubicBezTo>
                  <a:lnTo>
                    <a:pt x="24655" y="21723"/>
                  </a:lnTo>
                  <a:lnTo>
                    <a:pt x="24655" y="21399"/>
                  </a:lnTo>
                  <a:lnTo>
                    <a:pt x="24674" y="21418"/>
                  </a:lnTo>
                  <a:cubicBezTo>
                    <a:pt x="24731" y="21476"/>
                    <a:pt x="24788" y="21514"/>
                    <a:pt x="24845" y="21571"/>
                  </a:cubicBezTo>
                  <a:cubicBezTo>
                    <a:pt x="25016" y="21742"/>
                    <a:pt x="25188" y="21932"/>
                    <a:pt x="25397" y="22161"/>
                  </a:cubicBezTo>
                  <a:cubicBezTo>
                    <a:pt x="25511" y="22332"/>
                    <a:pt x="25645" y="22485"/>
                    <a:pt x="25759" y="22637"/>
                  </a:cubicBezTo>
                  <a:lnTo>
                    <a:pt x="25778" y="22675"/>
                  </a:lnTo>
                  <a:lnTo>
                    <a:pt x="25797" y="22694"/>
                  </a:lnTo>
                  <a:cubicBezTo>
                    <a:pt x="25949" y="22884"/>
                    <a:pt x="26082" y="23075"/>
                    <a:pt x="26235" y="23265"/>
                  </a:cubicBezTo>
                  <a:cubicBezTo>
                    <a:pt x="26311" y="23341"/>
                    <a:pt x="26330" y="23379"/>
                    <a:pt x="26425" y="23494"/>
                  </a:cubicBezTo>
                  <a:cubicBezTo>
                    <a:pt x="26520" y="23608"/>
                    <a:pt x="26577" y="23703"/>
                    <a:pt x="26654" y="23798"/>
                  </a:cubicBezTo>
                  <a:cubicBezTo>
                    <a:pt x="26787" y="23950"/>
                    <a:pt x="26939" y="24084"/>
                    <a:pt x="27072" y="24236"/>
                  </a:cubicBezTo>
                  <a:lnTo>
                    <a:pt x="27130" y="24293"/>
                  </a:lnTo>
                  <a:cubicBezTo>
                    <a:pt x="27263" y="24445"/>
                    <a:pt x="27415" y="24579"/>
                    <a:pt x="27586" y="24712"/>
                  </a:cubicBezTo>
                  <a:cubicBezTo>
                    <a:pt x="27739" y="24845"/>
                    <a:pt x="27910" y="24959"/>
                    <a:pt x="28081" y="25055"/>
                  </a:cubicBezTo>
                  <a:lnTo>
                    <a:pt x="28120" y="25055"/>
                  </a:lnTo>
                  <a:cubicBezTo>
                    <a:pt x="28196" y="25112"/>
                    <a:pt x="28291" y="25150"/>
                    <a:pt x="28367" y="25169"/>
                  </a:cubicBezTo>
                  <a:cubicBezTo>
                    <a:pt x="28462" y="25207"/>
                    <a:pt x="28557" y="25226"/>
                    <a:pt x="28634" y="25245"/>
                  </a:cubicBezTo>
                  <a:lnTo>
                    <a:pt x="28710" y="25245"/>
                  </a:lnTo>
                  <a:cubicBezTo>
                    <a:pt x="28881" y="25264"/>
                    <a:pt x="29052" y="25283"/>
                    <a:pt x="29205" y="25302"/>
                  </a:cubicBezTo>
                  <a:cubicBezTo>
                    <a:pt x="29395" y="25283"/>
                    <a:pt x="29585" y="25264"/>
                    <a:pt x="29757" y="25207"/>
                  </a:cubicBezTo>
                  <a:cubicBezTo>
                    <a:pt x="29947" y="25169"/>
                    <a:pt x="30138" y="25112"/>
                    <a:pt x="30328" y="25036"/>
                  </a:cubicBezTo>
                  <a:cubicBezTo>
                    <a:pt x="30518" y="24940"/>
                    <a:pt x="30709" y="24845"/>
                    <a:pt x="30880" y="24750"/>
                  </a:cubicBezTo>
                  <a:lnTo>
                    <a:pt x="31051" y="24636"/>
                  </a:lnTo>
                  <a:lnTo>
                    <a:pt x="31089" y="24598"/>
                  </a:lnTo>
                  <a:lnTo>
                    <a:pt x="31299" y="24464"/>
                  </a:lnTo>
                  <a:lnTo>
                    <a:pt x="31413" y="24407"/>
                  </a:lnTo>
                  <a:cubicBezTo>
                    <a:pt x="31489" y="24369"/>
                    <a:pt x="31546" y="24331"/>
                    <a:pt x="31661" y="24255"/>
                  </a:cubicBezTo>
                  <a:cubicBezTo>
                    <a:pt x="31756" y="24179"/>
                    <a:pt x="31870" y="24103"/>
                    <a:pt x="31965" y="24027"/>
                  </a:cubicBezTo>
                  <a:lnTo>
                    <a:pt x="32079" y="23950"/>
                  </a:lnTo>
                  <a:cubicBezTo>
                    <a:pt x="32213" y="23836"/>
                    <a:pt x="32384" y="23703"/>
                    <a:pt x="32574" y="23589"/>
                  </a:cubicBezTo>
                  <a:cubicBezTo>
                    <a:pt x="32651" y="23532"/>
                    <a:pt x="32727" y="23494"/>
                    <a:pt x="32803" y="23455"/>
                  </a:cubicBezTo>
                  <a:lnTo>
                    <a:pt x="32841" y="23436"/>
                  </a:lnTo>
                  <a:cubicBezTo>
                    <a:pt x="32974" y="23360"/>
                    <a:pt x="33126" y="23284"/>
                    <a:pt x="33260" y="23208"/>
                  </a:cubicBezTo>
                  <a:cubicBezTo>
                    <a:pt x="33374" y="23113"/>
                    <a:pt x="33488" y="23037"/>
                    <a:pt x="33602" y="22961"/>
                  </a:cubicBezTo>
                  <a:lnTo>
                    <a:pt x="33660" y="22922"/>
                  </a:lnTo>
                  <a:lnTo>
                    <a:pt x="33926" y="22732"/>
                  </a:lnTo>
                  <a:cubicBezTo>
                    <a:pt x="34059" y="22656"/>
                    <a:pt x="34174" y="22561"/>
                    <a:pt x="34288" y="22466"/>
                  </a:cubicBezTo>
                  <a:cubicBezTo>
                    <a:pt x="34402" y="22370"/>
                    <a:pt x="34497" y="22275"/>
                    <a:pt x="34611" y="22161"/>
                  </a:cubicBezTo>
                  <a:cubicBezTo>
                    <a:pt x="34669" y="22085"/>
                    <a:pt x="34726" y="22028"/>
                    <a:pt x="34783" y="21951"/>
                  </a:cubicBezTo>
                  <a:lnTo>
                    <a:pt x="34859" y="21837"/>
                  </a:lnTo>
                  <a:cubicBezTo>
                    <a:pt x="34935" y="21761"/>
                    <a:pt x="34992" y="21685"/>
                    <a:pt x="35106" y="21590"/>
                  </a:cubicBezTo>
                  <a:cubicBezTo>
                    <a:pt x="35221" y="21495"/>
                    <a:pt x="35335" y="21342"/>
                    <a:pt x="35449" y="21209"/>
                  </a:cubicBezTo>
                  <a:cubicBezTo>
                    <a:pt x="35563" y="21076"/>
                    <a:pt x="35678" y="20923"/>
                    <a:pt x="35773" y="20771"/>
                  </a:cubicBezTo>
                  <a:cubicBezTo>
                    <a:pt x="35830" y="20638"/>
                    <a:pt x="35887" y="20486"/>
                    <a:pt x="35944" y="20333"/>
                  </a:cubicBezTo>
                  <a:cubicBezTo>
                    <a:pt x="36020" y="20181"/>
                    <a:pt x="36096" y="20010"/>
                    <a:pt x="36153" y="19838"/>
                  </a:cubicBezTo>
                  <a:cubicBezTo>
                    <a:pt x="36211" y="19686"/>
                    <a:pt x="36249" y="19515"/>
                    <a:pt x="36287" y="19343"/>
                  </a:cubicBezTo>
                  <a:lnTo>
                    <a:pt x="36287" y="19324"/>
                  </a:lnTo>
                  <a:cubicBezTo>
                    <a:pt x="36306" y="19153"/>
                    <a:pt x="36325" y="19001"/>
                    <a:pt x="36325" y="18848"/>
                  </a:cubicBezTo>
                  <a:cubicBezTo>
                    <a:pt x="36325" y="18677"/>
                    <a:pt x="36306" y="18525"/>
                    <a:pt x="36287" y="18353"/>
                  </a:cubicBezTo>
                  <a:lnTo>
                    <a:pt x="36287" y="18334"/>
                  </a:lnTo>
                  <a:cubicBezTo>
                    <a:pt x="36249" y="18163"/>
                    <a:pt x="36230" y="17992"/>
                    <a:pt x="36211" y="17820"/>
                  </a:cubicBezTo>
                  <a:cubicBezTo>
                    <a:pt x="36192" y="17744"/>
                    <a:pt x="36192" y="17668"/>
                    <a:pt x="36192" y="17611"/>
                  </a:cubicBezTo>
                  <a:cubicBezTo>
                    <a:pt x="36192" y="17478"/>
                    <a:pt x="36173" y="17363"/>
                    <a:pt x="36173" y="17249"/>
                  </a:cubicBezTo>
                  <a:cubicBezTo>
                    <a:pt x="36134" y="17021"/>
                    <a:pt x="36115" y="16830"/>
                    <a:pt x="36077" y="16640"/>
                  </a:cubicBezTo>
                  <a:cubicBezTo>
                    <a:pt x="36039" y="16392"/>
                    <a:pt x="35982" y="16126"/>
                    <a:pt x="35925" y="15916"/>
                  </a:cubicBezTo>
                  <a:lnTo>
                    <a:pt x="35925" y="15897"/>
                  </a:lnTo>
                  <a:cubicBezTo>
                    <a:pt x="35906" y="15764"/>
                    <a:pt x="35868" y="15612"/>
                    <a:pt x="35830" y="15460"/>
                  </a:cubicBezTo>
                  <a:lnTo>
                    <a:pt x="35811" y="15326"/>
                  </a:lnTo>
                  <a:cubicBezTo>
                    <a:pt x="35754" y="14984"/>
                    <a:pt x="35678" y="14622"/>
                    <a:pt x="35563" y="14260"/>
                  </a:cubicBezTo>
                  <a:cubicBezTo>
                    <a:pt x="35506" y="14051"/>
                    <a:pt x="35430" y="13822"/>
                    <a:pt x="35354" y="13613"/>
                  </a:cubicBezTo>
                  <a:lnTo>
                    <a:pt x="35354" y="13594"/>
                  </a:lnTo>
                  <a:cubicBezTo>
                    <a:pt x="35297" y="13442"/>
                    <a:pt x="35240" y="13289"/>
                    <a:pt x="35202" y="13137"/>
                  </a:cubicBezTo>
                  <a:lnTo>
                    <a:pt x="35144" y="12966"/>
                  </a:lnTo>
                  <a:cubicBezTo>
                    <a:pt x="35106" y="12870"/>
                    <a:pt x="35087" y="12756"/>
                    <a:pt x="35049" y="12642"/>
                  </a:cubicBezTo>
                  <a:cubicBezTo>
                    <a:pt x="34992" y="12471"/>
                    <a:pt x="34916" y="12299"/>
                    <a:pt x="34840" y="12147"/>
                  </a:cubicBezTo>
                  <a:cubicBezTo>
                    <a:pt x="34783" y="12033"/>
                    <a:pt x="34707" y="11899"/>
                    <a:pt x="34650" y="11804"/>
                  </a:cubicBezTo>
                  <a:lnTo>
                    <a:pt x="34573" y="11671"/>
                  </a:lnTo>
                  <a:lnTo>
                    <a:pt x="34421" y="11481"/>
                  </a:lnTo>
                  <a:lnTo>
                    <a:pt x="34288" y="11252"/>
                  </a:lnTo>
                  <a:cubicBezTo>
                    <a:pt x="34155" y="11024"/>
                    <a:pt x="34002" y="10795"/>
                    <a:pt x="33869" y="10567"/>
                  </a:cubicBezTo>
                  <a:lnTo>
                    <a:pt x="33717" y="10338"/>
                  </a:lnTo>
                  <a:lnTo>
                    <a:pt x="33641" y="10224"/>
                  </a:lnTo>
                  <a:lnTo>
                    <a:pt x="33564" y="10091"/>
                  </a:lnTo>
                  <a:cubicBezTo>
                    <a:pt x="33507" y="10015"/>
                    <a:pt x="33469" y="9958"/>
                    <a:pt x="33393" y="9881"/>
                  </a:cubicBezTo>
                  <a:cubicBezTo>
                    <a:pt x="33317" y="9805"/>
                    <a:pt x="33241" y="9729"/>
                    <a:pt x="33165" y="9672"/>
                  </a:cubicBezTo>
                  <a:lnTo>
                    <a:pt x="33031" y="9539"/>
                  </a:lnTo>
                  <a:cubicBezTo>
                    <a:pt x="32955" y="9463"/>
                    <a:pt x="32879" y="9386"/>
                    <a:pt x="32784" y="9291"/>
                  </a:cubicBezTo>
                  <a:lnTo>
                    <a:pt x="32746" y="9234"/>
                  </a:lnTo>
                  <a:cubicBezTo>
                    <a:pt x="32727" y="9196"/>
                    <a:pt x="32670" y="9139"/>
                    <a:pt x="32631" y="9101"/>
                  </a:cubicBezTo>
                  <a:cubicBezTo>
                    <a:pt x="32612" y="9063"/>
                    <a:pt x="32574" y="9025"/>
                    <a:pt x="32555" y="9006"/>
                  </a:cubicBezTo>
                  <a:cubicBezTo>
                    <a:pt x="32460" y="8892"/>
                    <a:pt x="32308" y="8815"/>
                    <a:pt x="32156" y="8815"/>
                  </a:cubicBezTo>
                  <a:cubicBezTo>
                    <a:pt x="32060" y="8815"/>
                    <a:pt x="31946" y="8834"/>
                    <a:pt x="31870" y="8892"/>
                  </a:cubicBezTo>
                  <a:cubicBezTo>
                    <a:pt x="31794" y="8930"/>
                    <a:pt x="31737" y="8968"/>
                    <a:pt x="31680" y="9044"/>
                  </a:cubicBezTo>
                  <a:cubicBezTo>
                    <a:pt x="31642" y="9082"/>
                    <a:pt x="31603" y="9139"/>
                    <a:pt x="31565" y="9215"/>
                  </a:cubicBezTo>
                  <a:lnTo>
                    <a:pt x="31546" y="9234"/>
                  </a:lnTo>
                  <a:cubicBezTo>
                    <a:pt x="31489" y="9406"/>
                    <a:pt x="31451" y="9577"/>
                    <a:pt x="31413" y="9767"/>
                  </a:cubicBezTo>
                  <a:cubicBezTo>
                    <a:pt x="31375" y="9881"/>
                    <a:pt x="31356" y="10015"/>
                    <a:pt x="31337" y="10129"/>
                  </a:cubicBezTo>
                  <a:cubicBezTo>
                    <a:pt x="31318" y="10262"/>
                    <a:pt x="31318" y="10395"/>
                    <a:pt x="31280" y="10510"/>
                  </a:cubicBezTo>
                  <a:cubicBezTo>
                    <a:pt x="31242" y="10624"/>
                    <a:pt x="31223" y="10738"/>
                    <a:pt x="31166" y="10890"/>
                  </a:cubicBezTo>
                  <a:cubicBezTo>
                    <a:pt x="31128" y="10967"/>
                    <a:pt x="31108" y="11043"/>
                    <a:pt x="31070" y="11119"/>
                  </a:cubicBezTo>
                  <a:lnTo>
                    <a:pt x="31070" y="11138"/>
                  </a:lnTo>
                  <a:cubicBezTo>
                    <a:pt x="30994" y="11290"/>
                    <a:pt x="30937" y="11462"/>
                    <a:pt x="30880" y="11633"/>
                  </a:cubicBezTo>
                  <a:lnTo>
                    <a:pt x="30861" y="11728"/>
                  </a:lnTo>
                  <a:cubicBezTo>
                    <a:pt x="30785" y="11938"/>
                    <a:pt x="30728" y="12166"/>
                    <a:pt x="30633" y="12394"/>
                  </a:cubicBezTo>
                  <a:lnTo>
                    <a:pt x="30633" y="12414"/>
                  </a:lnTo>
                  <a:cubicBezTo>
                    <a:pt x="30575" y="12566"/>
                    <a:pt x="30518" y="12737"/>
                    <a:pt x="30461" y="12889"/>
                  </a:cubicBezTo>
                  <a:lnTo>
                    <a:pt x="30385" y="13061"/>
                  </a:lnTo>
                  <a:cubicBezTo>
                    <a:pt x="30366" y="13137"/>
                    <a:pt x="30328" y="13213"/>
                    <a:pt x="30290" y="13308"/>
                  </a:cubicBezTo>
                  <a:cubicBezTo>
                    <a:pt x="30214" y="13461"/>
                    <a:pt x="30138" y="13632"/>
                    <a:pt x="30061" y="13765"/>
                  </a:cubicBezTo>
                  <a:cubicBezTo>
                    <a:pt x="30042" y="13803"/>
                    <a:pt x="30004" y="13860"/>
                    <a:pt x="29966" y="13918"/>
                  </a:cubicBezTo>
                  <a:lnTo>
                    <a:pt x="29909" y="13975"/>
                  </a:lnTo>
                  <a:lnTo>
                    <a:pt x="29795" y="14089"/>
                  </a:lnTo>
                  <a:lnTo>
                    <a:pt x="29662" y="14184"/>
                  </a:lnTo>
                  <a:lnTo>
                    <a:pt x="29528" y="14260"/>
                  </a:lnTo>
                  <a:lnTo>
                    <a:pt x="29433" y="14298"/>
                  </a:lnTo>
                  <a:lnTo>
                    <a:pt x="29281" y="14336"/>
                  </a:lnTo>
                  <a:cubicBezTo>
                    <a:pt x="29167" y="14336"/>
                    <a:pt x="29071" y="14355"/>
                    <a:pt x="28995" y="14355"/>
                  </a:cubicBezTo>
                  <a:lnTo>
                    <a:pt x="28976" y="14355"/>
                  </a:lnTo>
                  <a:cubicBezTo>
                    <a:pt x="28938" y="14317"/>
                    <a:pt x="28881" y="14279"/>
                    <a:pt x="28824" y="14222"/>
                  </a:cubicBezTo>
                  <a:lnTo>
                    <a:pt x="28786" y="14184"/>
                  </a:lnTo>
                  <a:cubicBezTo>
                    <a:pt x="28767" y="14146"/>
                    <a:pt x="28767" y="14108"/>
                    <a:pt x="28748" y="14070"/>
                  </a:cubicBezTo>
                  <a:cubicBezTo>
                    <a:pt x="28710" y="13937"/>
                    <a:pt x="28691" y="13803"/>
                    <a:pt x="28653" y="13689"/>
                  </a:cubicBezTo>
                  <a:cubicBezTo>
                    <a:pt x="28653" y="13632"/>
                    <a:pt x="28634" y="13537"/>
                    <a:pt x="28634" y="13518"/>
                  </a:cubicBezTo>
                  <a:cubicBezTo>
                    <a:pt x="28634" y="13480"/>
                    <a:pt x="28634" y="13480"/>
                    <a:pt x="28634" y="13442"/>
                  </a:cubicBezTo>
                  <a:cubicBezTo>
                    <a:pt x="28653" y="13384"/>
                    <a:pt x="28653" y="13346"/>
                    <a:pt x="28672" y="13270"/>
                  </a:cubicBezTo>
                  <a:cubicBezTo>
                    <a:pt x="28691" y="13194"/>
                    <a:pt x="28710" y="13099"/>
                    <a:pt x="28748" y="13004"/>
                  </a:cubicBezTo>
                  <a:lnTo>
                    <a:pt x="28824" y="12832"/>
                  </a:lnTo>
                  <a:lnTo>
                    <a:pt x="28843" y="12794"/>
                  </a:lnTo>
                  <a:cubicBezTo>
                    <a:pt x="28862" y="12718"/>
                    <a:pt x="28900" y="12642"/>
                    <a:pt x="28938" y="12566"/>
                  </a:cubicBezTo>
                  <a:lnTo>
                    <a:pt x="28938" y="12528"/>
                  </a:lnTo>
                  <a:cubicBezTo>
                    <a:pt x="28995" y="12375"/>
                    <a:pt x="29071" y="12204"/>
                    <a:pt x="29129" y="12071"/>
                  </a:cubicBezTo>
                  <a:cubicBezTo>
                    <a:pt x="29186" y="11938"/>
                    <a:pt x="29243" y="11804"/>
                    <a:pt x="29300" y="11709"/>
                  </a:cubicBezTo>
                  <a:lnTo>
                    <a:pt x="29338" y="11633"/>
                  </a:lnTo>
                  <a:lnTo>
                    <a:pt x="29433" y="11443"/>
                  </a:lnTo>
                  <a:lnTo>
                    <a:pt x="29547" y="11233"/>
                  </a:lnTo>
                  <a:lnTo>
                    <a:pt x="29624" y="11100"/>
                  </a:lnTo>
                  <a:lnTo>
                    <a:pt x="29719" y="10986"/>
                  </a:lnTo>
                  <a:lnTo>
                    <a:pt x="29852" y="10852"/>
                  </a:lnTo>
                  <a:cubicBezTo>
                    <a:pt x="30061" y="10643"/>
                    <a:pt x="30271" y="10415"/>
                    <a:pt x="30499" y="10205"/>
                  </a:cubicBezTo>
                  <a:cubicBezTo>
                    <a:pt x="30652" y="10053"/>
                    <a:pt x="30785" y="9881"/>
                    <a:pt x="30899" y="9710"/>
                  </a:cubicBezTo>
                  <a:cubicBezTo>
                    <a:pt x="30994" y="9520"/>
                    <a:pt x="31108" y="9329"/>
                    <a:pt x="31185" y="9177"/>
                  </a:cubicBezTo>
                  <a:cubicBezTo>
                    <a:pt x="31204" y="9139"/>
                    <a:pt x="31242" y="9101"/>
                    <a:pt x="31261" y="9044"/>
                  </a:cubicBezTo>
                  <a:cubicBezTo>
                    <a:pt x="31280" y="8987"/>
                    <a:pt x="31318" y="8911"/>
                    <a:pt x="31318" y="8834"/>
                  </a:cubicBezTo>
                  <a:cubicBezTo>
                    <a:pt x="31356" y="8701"/>
                    <a:pt x="31375" y="8568"/>
                    <a:pt x="31375" y="8435"/>
                  </a:cubicBezTo>
                  <a:cubicBezTo>
                    <a:pt x="31375" y="8206"/>
                    <a:pt x="31318" y="7978"/>
                    <a:pt x="31223" y="7768"/>
                  </a:cubicBezTo>
                  <a:cubicBezTo>
                    <a:pt x="31147" y="7578"/>
                    <a:pt x="31070" y="7407"/>
                    <a:pt x="30956" y="7235"/>
                  </a:cubicBezTo>
                  <a:cubicBezTo>
                    <a:pt x="30842" y="7045"/>
                    <a:pt x="30709" y="6854"/>
                    <a:pt x="30575" y="6683"/>
                  </a:cubicBezTo>
                  <a:cubicBezTo>
                    <a:pt x="30423" y="6512"/>
                    <a:pt x="30290" y="6359"/>
                    <a:pt x="30119" y="6226"/>
                  </a:cubicBezTo>
                  <a:cubicBezTo>
                    <a:pt x="29966" y="6074"/>
                    <a:pt x="29795" y="5960"/>
                    <a:pt x="29624" y="5845"/>
                  </a:cubicBezTo>
                  <a:cubicBezTo>
                    <a:pt x="29528" y="5788"/>
                    <a:pt x="29414" y="5712"/>
                    <a:pt x="29300" y="5636"/>
                  </a:cubicBezTo>
                  <a:lnTo>
                    <a:pt x="29148" y="5522"/>
                  </a:lnTo>
                  <a:cubicBezTo>
                    <a:pt x="28957" y="5408"/>
                    <a:pt x="28767" y="5293"/>
                    <a:pt x="28576" y="5179"/>
                  </a:cubicBezTo>
                  <a:cubicBezTo>
                    <a:pt x="28405" y="5103"/>
                    <a:pt x="28234" y="5027"/>
                    <a:pt x="28062" y="4970"/>
                  </a:cubicBezTo>
                  <a:lnTo>
                    <a:pt x="28120" y="4970"/>
                  </a:lnTo>
                  <a:cubicBezTo>
                    <a:pt x="27948" y="4913"/>
                    <a:pt x="27777" y="4836"/>
                    <a:pt x="27625" y="4779"/>
                  </a:cubicBezTo>
                  <a:lnTo>
                    <a:pt x="27491" y="4722"/>
                  </a:lnTo>
                  <a:cubicBezTo>
                    <a:pt x="27282" y="4627"/>
                    <a:pt x="27072" y="4551"/>
                    <a:pt x="26844" y="4513"/>
                  </a:cubicBezTo>
                  <a:cubicBezTo>
                    <a:pt x="26730" y="4475"/>
                    <a:pt x="26635" y="4456"/>
                    <a:pt x="26539" y="4418"/>
                  </a:cubicBezTo>
                  <a:lnTo>
                    <a:pt x="26425" y="4380"/>
                  </a:lnTo>
                  <a:lnTo>
                    <a:pt x="26235" y="4322"/>
                  </a:lnTo>
                  <a:cubicBezTo>
                    <a:pt x="26044" y="4265"/>
                    <a:pt x="25835" y="4227"/>
                    <a:pt x="25645" y="4170"/>
                  </a:cubicBezTo>
                  <a:lnTo>
                    <a:pt x="25587" y="4170"/>
                  </a:lnTo>
                  <a:cubicBezTo>
                    <a:pt x="25397" y="4132"/>
                    <a:pt x="25226" y="4075"/>
                    <a:pt x="25035" y="4056"/>
                  </a:cubicBezTo>
                  <a:cubicBezTo>
                    <a:pt x="24931" y="4046"/>
                    <a:pt x="24826" y="4042"/>
                    <a:pt x="24721" y="4042"/>
                  </a:cubicBezTo>
                  <a:cubicBezTo>
                    <a:pt x="24617" y="4042"/>
                    <a:pt x="24512" y="4046"/>
                    <a:pt x="24407" y="4056"/>
                  </a:cubicBezTo>
                  <a:cubicBezTo>
                    <a:pt x="24274" y="4056"/>
                    <a:pt x="24141" y="4056"/>
                    <a:pt x="24026" y="4075"/>
                  </a:cubicBezTo>
                  <a:cubicBezTo>
                    <a:pt x="23874" y="4094"/>
                    <a:pt x="23741" y="4113"/>
                    <a:pt x="23608" y="4151"/>
                  </a:cubicBezTo>
                  <a:cubicBezTo>
                    <a:pt x="23474" y="4189"/>
                    <a:pt x="23341" y="4227"/>
                    <a:pt x="23208" y="4284"/>
                  </a:cubicBezTo>
                  <a:lnTo>
                    <a:pt x="23170" y="4303"/>
                  </a:lnTo>
                  <a:cubicBezTo>
                    <a:pt x="23055" y="4341"/>
                    <a:pt x="22941" y="4399"/>
                    <a:pt x="22827" y="4456"/>
                  </a:cubicBezTo>
                  <a:cubicBezTo>
                    <a:pt x="22675" y="4532"/>
                    <a:pt x="22560" y="4627"/>
                    <a:pt x="22446" y="4741"/>
                  </a:cubicBezTo>
                  <a:cubicBezTo>
                    <a:pt x="22313" y="4875"/>
                    <a:pt x="22218" y="5008"/>
                    <a:pt x="22142" y="5179"/>
                  </a:cubicBezTo>
                  <a:cubicBezTo>
                    <a:pt x="22123" y="5236"/>
                    <a:pt x="22085" y="5293"/>
                    <a:pt x="22085" y="5350"/>
                  </a:cubicBezTo>
                  <a:cubicBezTo>
                    <a:pt x="22027" y="5503"/>
                    <a:pt x="22008" y="5693"/>
                    <a:pt x="22008" y="5864"/>
                  </a:cubicBezTo>
                  <a:cubicBezTo>
                    <a:pt x="22008" y="5979"/>
                    <a:pt x="22027" y="6112"/>
                    <a:pt x="22027" y="6245"/>
                  </a:cubicBezTo>
                  <a:cubicBezTo>
                    <a:pt x="22046" y="6493"/>
                    <a:pt x="22085" y="6740"/>
                    <a:pt x="22123" y="6969"/>
                  </a:cubicBezTo>
                  <a:cubicBezTo>
                    <a:pt x="22142" y="7102"/>
                    <a:pt x="22161" y="7216"/>
                    <a:pt x="22180" y="7368"/>
                  </a:cubicBezTo>
                  <a:cubicBezTo>
                    <a:pt x="22199" y="7521"/>
                    <a:pt x="22218" y="7692"/>
                    <a:pt x="22237" y="7844"/>
                  </a:cubicBezTo>
                  <a:lnTo>
                    <a:pt x="22237" y="7902"/>
                  </a:lnTo>
                  <a:lnTo>
                    <a:pt x="22237" y="7921"/>
                  </a:lnTo>
                  <a:cubicBezTo>
                    <a:pt x="22275" y="8130"/>
                    <a:pt x="22294" y="8358"/>
                    <a:pt x="22332" y="8568"/>
                  </a:cubicBezTo>
                  <a:cubicBezTo>
                    <a:pt x="22389" y="8949"/>
                    <a:pt x="22427" y="9348"/>
                    <a:pt x="22465" y="9729"/>
                  </a:cubicBezTo>
                  <a:cubicBezTo>
                    <a:pt x="22484" y="9805"/>
                    <a:pt x="22484" y="9881"/>
                    <a:pt x="22484" y="9958"/>
                  </a:cubicBezTo>
                  <a:lnTo>
                    <a:pt x="22522" y="10338"/>
                  </a:lnTo>
                  <a:lnTo>
                    <a:pt x="22522" y="10472"/>
                  </a:lnTo>
                  <a:cubicBezTo>
                    <a:pt x="22541" y="10624"/>
                    <a:pt x="22580" y="10757"/>
                    <a:pt x="22580" y="10910"/>
                  </a:cubicBezTo>
                  <a:lnTo>
                    <a:pt x="22580" y="10967"/>
                  </a:lnTo>
                  <a:cubicBezTo>
                    <a:pt x="22580" y="11062"/>
                    <a:pt x="22580" y="11176"/>
                    <a:pt x="22580" y="11233"/>
                  </a:cubicBezTo>
                  <a:cubicBezTo>
                    <a:pt x="22560" y="11309"/>
                    <a:pt x="22560" y="11347"/>
                    <a:pt x="22541" y="11462"/>
                  </a:cubicBezTo>
                  <a:cubicBezTo>
                    <a:pt x="22503" y="11557"/>
                    <a:pt x="22484" y="11652"/>
                    <a:pt x="22446" y="11747"/>
                  </a:cubicBezTo>
                  <a:cubicBezTo>
                    <a:pt x="22408" y="11861"/>
                    <a:pt x="22370" y="11957"/>
                    <a:pt x="22313" y="12071"/>
                  </a:cubicBezTo>
                  <a:cubicBezTo>
                    <a:pt x="22294" y="12128"/>
                    <a:pt x="22256" y="12185"/>
                    <a:pt x="22237" y="12242"/>
                  </a:cubicBezTo>
                  <a:lnTo>
                    <a:pt x="22237" y="12261"/>
                  </a:lnTo>
                  <a:lnTo>
                    <a:pt x="22008" y="12261"/>
                  </a:lnTo>
                  <a:lnTo>
                    <a:pt x="21818" y="12223"/>
                  </a:lnTo>
                  <a:cubicBezTo>
                    <a:pt x="21723" y="12204"/>
                    <a:pt x="21647" y="12166"/>
                    <a:pt x="21551" y="12147"/>
                  </a:cubicBezTo>
                  <a:cubicBezTo>
                    <a:pt x="21380" y="12071"/>
                    <a:pt x="21228" y="12014"/>
                    <a:pt x="21076" y="11938"/>
                  </a:cubicBezTo>
                  <a:cubicBezTo>
                    <a:pt x="21018" y="11899"/>
                    <a:pt x="20942" y="11861"/>
                    <a:pt x="20866" y="11804"/>
                  </a:cubicBezTo>
                  <a:cubicBezTo>
                    <a:pt x="20790" y="11766"/>
                    <a:pt x="20714" y="11709"/>
                    <a:pt x="20657" y="11671"/>
                  </a:cubicBezTo>
                  <a:cubicBezTo>
                    <a:pt x="20581" y="11614"/>
                    <a:pt x="20542" y="11576"/>
                    <a:pt x="20485" y="11538"/>
                  </a:cubicBezTo>
                  <a:cubicBezTo>
                    <a:pt x="20447" y="11481"/>
                    <a:pt x="20390" y="11443"/>
                    <a:pt x="20352" y="11385"/>
                  </a:cubicBezTo>
                  <a:cubicBezTo>
                    <a:pt x="20314" y="11347"/>
                    <a:pt x="20295" y="11309"/>
                    <a:pt x="20257" y="11252"/>
                  </a:cubicBezTo>
                  <a:cubicBezTo>
                    <a:pt x="20219" y="11195"/>
                    <a:pt x="20181" y="11119"/>
                    <a:pt x="20162" y="11062"/>
                  </a:cubicBezTo>
                  <a:cubicBezTo>
                    <a:pt x="20105" y="10929"/>
                    <a:pt x="20047" y="10776"/>
                    <a:pt x="20009" y="10643"/>
                  </a:cubicBezTo>
                  <a:cubicBezTo>
                    <a:pt x="19971" y="10491"/>
                    <a:pt x="19933" y="10357"/>
                    <a:pt x="19895" y="10205"/>
                  </a:cubicBezTo>
                  <a:cubicBezTo>
                    <a:pt x="19895" y="10110"/>
                    <a:pt x="19876" y="9996"/>
                    <a:pt x="19876" y="9939"/>
                  </a:cubicBezTo>
                  <a:cubicBezTo>
                    <a:pt x="19876" y="9881"/>
                    <a:pt x="19876" y="9843"/>
                    <a:pt x="19876" y="9786"/>
                  </a:cubicBezTo>
                  <a:cubicBezTo>
                    <a:pt x="19895" y="9729"/>
                    <a:pt x="19914" y="9672"/>
                    <a:pt x="19914" y="9615"/>
                  </a:cubicBezTo>
                  <a:cubicBezTo>
                    <a:pt x="19933" y="9501"/>
                    <a:pt x="19971" y="9406"/>
                    <a:pt x="20009" y="9291"/>
                  </a:cubicBezTo>
                  <a:cubicBezTo>
                    <a:pt x="20028" y="9234"/>
                    <a:pt x="20067" y="9177"/>
                    <a:pt x="20086" y="9120"/>
                  </a:cubicBezTo>
                  <a:lnTo>
                    <a:pt x="20162" y="8968"/>
                  </a:lnTo>
                  <a:cubicBezTo>
                    <a:pt x="20352" y="8644"/>
                    <a:pt x="20562" y="8320"/>
                    <a:pt x="20771" y="8016"/>
                  </a:cubicBezTo>
                  <a:lnTo>
                    <a:pt x="20790" y="7978"/>
                  </a:lnTo>
                  <a:cubicBezTo>
                    <a:pt x="20885" y="7844"/>
                    <a:pt x="20980" y="7692"/>
                    <a:pt x="21114" y="7483"/>
                  </a:cubicBezTo>
                  <a:lnTo>
                    <a:pt x="21209" y="7368"/>
                  </a:lnTo>
                  <a:cubicBezTo>
                    <a:pt x="21285" y="7254"/>
                    <a:pt x="21361" y="7140"/>
                    <a:pt x="21437" y="7045"/>
                  </a:cubicBezTo>
                  <a:cubicBezTo>
                    <a:pt x="21494" y="6950"/>
                    <a:pt x="21532" y="6873"/>
                    <a:pt x="21590" y="6778"/>
                  </a:cubicBezTo>
                  <a:cubicBezTo>
                    <a:pt x="21609" y="6683"/>
                    <a:pt x="21647" y="6607"/>
                    <a:pt x="21666" y="6512"/>
                  </a:cubicBezTo>
                  <a:cubicBezTo>
                    <a:pt x="21704" y="6398"/>
                    <a:pt x="21723" y="6264"/>
                    <a:pt x="21723" y="6131"/>
                  </a:cubicBezTo>
                  <a:cubicBezTo>
                    <a:pt x="21742" y="5903"/>
                    <a:pt x="21723" y="5693"/>
                    <a:pt x="21666" y="5465"/>
                  </a:cubicBezTo>
                  <a:cubicBezTo>
                    <a:pt x="21609" y="5255"/>
                    <a:pt x="21551" y="5046"/>
                    <a:pt x="21456" y="4855"/>
                  </a:cubicBezTo>
                  <a:lnTo>
                    <a:pt x="21418" y="4798"/>
                  </a:lnTo>
                  <a:cubicBezTo>
                    <a:pt x="21399" y="4722"/>
                    <a:pt x="21380" y="4665"/>
                    <a:pt x="21304" y="4570"/>
                  </a:cubicBezTo>
                  <a:cubicBezTo>
                    <a:pt x="21247" y="4456"/>
                    <a:pt x="21190" y="4360"/>
                    <a:pt x="21133" y="4265"/>
                  </a:cubicBezTo>
                  <a:cubicBezTo>
                    <a:pt x="21056" y="4132"/>
                    <a:pt x="20961" y="3999"/>
                    <a:pt x="20866" y="3885"/>
                  </a:cubicBezTo>
                  <a:cubicBezTo>
                    <a:pt x="20752" y="3751"/>
                    <a:pt x="20619" y="3637"/>
                    <a:pt x="20504" y="3523"/>
                  </a:cubicBezTo>
                  <a:cubicBezTo>
                    <a:pt x="20238" y="3313"/>
                    <a:pt x="19952" y="3142"/>
                    <a:pt x="19667" y="2990"/>
                  </a:cubicBezTo>
                  <a:cubicBezTo>
                    <a:pt x="19286" y="2780"/>
                    <a:pt x="18905" y="2590"/>
                    <a:pt x="18486" y="2400"/>
                  </a:cubicBezTo>
                  <a:cubicBezTo>
                    <a:pt x="18277" y="2304"/>
                    <a:pt x="18068" y="2228"/>
                    <a:pt x="17839" y="2171"/>
                  </a:cubicBezTo>
                  <a:lnTo>
                    <a:pt x="17801" y="2152"/>
                  </a:lnTo>
                  <a:lnTo>
                    <a:pt x="17782" y="2152"/>
                  </a:lnTo>
                  <a:cubicBezTo>
                    <a:pt x="17592" y="2095"/>
                    <a:pt x="17420" y="2038"/>
                    <a:pt x="17249" y="1981"/>
                  </a:cubicBezTo>
                  <a:lnTo>
                    <a:pt x="17040" y="1886"/>
                  </a:lnTo>
                  <a:cubicBezTo>
                    <a:pt x="16849" y="1809"/>
                    <a:pt x="16659" y="1733"/>
                    <a:pt x="16487" y="1676"/>
                  </a:cubicBezTo>
                  <a:cubicBezTo>
                    <a:pt x="16221" y="1581"/>
                    <a:pt x="15954" y="1505"/>
                    <a:pt x="15669" y="1429"/>
                  </a:cubicBezTo>
                  <a:lnTo>
                    <a:pt x="15631" y="1429"/>
                  </a:lnTo>
                  <a:cubicBezTo>
                    <a:pt x="15459" y="1391"/>
                    <a:pt x="15326" y="1372"/>
                    <a:pt x="15193" y="1353"/>
                  </a:cubicBezTo>
                  <a:lnTo>
                    <a:pt x="15098" y="1353"/>
                  </a:lnTo>
                  <a:lnTo>
                    <a:pt x="14926" y="1333"/>
                  </a:lnTo>
                  <a:cubicBezTo>
                    <a:pt x="14812" y="1295"/>
                    <a:pt x="14698" y="1276"/>
                    <a:pt x="14603" y="1276"/>
                  </a:cubicBezTo>
                  <a:cubicBezTo>
                    <a:pt x="14558" y="1270"/>
                    <a:pt x="14516" y="1268"/>
                    <a:pt x="14475" y="1268"/>
                  </a:cubicBezTo>
                  <a:cubicBezTo>
                    <a:pt x="14393" y="1268"/>
                    <a:pt x="14317" y="1276"/>
                    <a:pt x="14241" y="1276"/>
                  </a:cubicBezTo>
                  <a:cubicBezTo>
                    <a:pt x="14165" y="1295"/>
                    <a:pt x="14089" y="1314"/>
                    <a:pt x="14012" y="1314"/>
                  </a:cubicBezTo>
                  <a:lnTo>
                    <a:pt x="13936" y="1314"/>
                  </a:lnTo>
                  <a:cubicBezTo>
                    <a:pt x="13841" y="1333"/>
                    <a:pt x="13765" y="1353"/>
                    <a:pt x="13689" y="1372"/>
                  </a:cubicBezTo>
                  <a:cubicBezTo>
                    <a:pt x="13498" y="1410"/>
                    <a:pt x="13327" y="1467"/>
                    <a:pt x="13156" y="1562"/>
                  </a:cubicBezTo>
                  <a:cubicBezTo>
                    <a:pt x="12984" y="1638"/>
                    <a:pt x="12851" y="1790"/>
                    <a:pt x="12775" y="1962"/>
                  </a:cubicBezTo>
                  <a:lnTo>
                    <a:pt x="12756" y="2000"/>
                  </a:lnTo>
                  <a:cubicBezTo>
                    <a:pt x="12718" y="2076"/>
                    <a:pt x="12699" y="2152"/>
                    <a:pt x="12680" y="2247"/>
                  </a:cubicBezTo>
                  <a:cubicBezTo>
                    <a:pt x="12661" y="2304"/>
                    <a:pt x="12661" y="2362"/>
                    <a:pt x="12661" y="2419"/>
                  </a:cubicBezTo>
                  <a:lnTo>
                    <a:pt x="12661" y="2438"/>
                  </a:lnTo>
                  <a:lnTo>
                    <a:pt x="12661" y="2495"/>
                  </a:lnTo>
                  <a:lnTo>
                    <a:pt x="12661" y="2590"/>
                  </a:lnTo>
                  <a:cubicBezTo>
                    <a:pt x="12623" y="2799"/>
                    <a:pt x="12623" y="3009"/>
                    <a:pt x="12623" y="3218"/>
                  </a:cubicBezTo>
                  <a:cubicBezTo>
                    <a:pt x="12642" y="3390"/>
                    <a:pt x="12661" y="3580"/>
                    <a:pt x="12680" y="3751"/>
                  </a:cubicBezTo>
                  <a:cubicBezTo>
                    <a:pt x="12718" y="3961"/>
                    <a:pt x="12775" y="4170"/>
                    <a:pt x="12832" y="4360"/>
                  </a:cubicBezTo>
                  <a:lnTo>
                    <a:pt x="12851" y="4418"/>
                  </a:lnTo>
                  <a:lnTo>
                    <a:pt x="12851" y="4437"/>
                  </a:lnTo>
                  <a:cubicBezTo>
                    <a:pt x="12889" y="4570"/>
                    <a:pt x="12946" y="4703"/>
                    <a:pt x="12965" y="4855"/>
                  </a:cubicBezTo>
                  <a:cubicBezTo>
                    <a:pt x="12984" y="5027"/>
                    <a:pt x="13003" y="5179"/>
                    <a:pt x="13003" y="5331"/>
                  </a:cubicBezTo>
                  <a:lnTo>
                    <a:pt x="13003" y="5369"/>
                  </a:lnTo>
                  <a:lnTo>
                    <a:pt x="13003" y="5522"/>
                  </a:lnTo>
                  <a:cubicBezTo>
                    <a:pt x="13003" y="5655"/>
                    <a:pt x="13023" y="5788"/>
                    <a:pt x="13023" y="5884"/>
                  </a:cubicBezTo>
                  <a:cubicBezTo>
                    <a:pt x="13042" y="5979"/>
                    <a:pt x="13061" y="6074"/>
                    <a:pt x="13061" y="6169"/>
                  </a:cubicBezTo>
                  <a:lnTo>
                    <a:pt x="13061" y="6226"/>
                  </a:lnTo>
                  <a:lnTo>
                    <a:pt x="13061" y="6302"/>
                  </a:lnTo>
                  <a:cubicBezTo>
                    <a:pt x="13042" y="6398"/>
                    <a:pt x="13023" y="6474"/>
                    <a:pt x="12984" y="6550"/>
                  </a:cubicBezTo>
                  <a:lnTo>
                    <a:pt x="12965" y="6588"/>
                  </a:lnTo>
                  <a:lnTo>
                    <a:pt x="12946" y="6626"/>
                  </a:lnTo>
                  <a:lnTo>
                    <a:pt x="12927" y="6664"/>
                  </a:lnTo>
                  <a:lnTo>
                    <a:pt x="12870" y="6721"/>
                  </a:lnTo>
                  <a:lnTo>
                    <a:pt x="12832" y="6759"/>
                  </a:lnTo>
                  <a:lnTo>
                    <a:pt x="12661" y="6893"/>
                  </a:lnTo>
                  <a:cubicBezTo>
                    <a:pt x="12623" y="6912"/>
                    <a:pt x="12566" y="6950"/>
                    <a:pt x="12509" y="6969"/>
                  </a:cubicBezTo>
                  <a:lnTo>
                    <a:pt x="12375" y="7026"/>
                  </a:lnTo>
                  <a:lnTo>
                    <a:pt x="12261" y="7045"/>
                  </a:lnTo>
                  <a:lnTo>
                    <a:pt x="12071" y="7064"/>
                  </a:lnTo>
                  <a:lnTo>
                    <a:pt x="12052" y="7064"/>
                  </a:lnTo>
                  <a:lnTo>
                    <a:pt x="11956" y="7045"/>
                  </a:lnTo>
                  <a:cubicBezTo>
                    <a:pt x="11899" y="7026"/>
                    <a:pt x="11823" y="7007"/>
                    <a:pt x="11747" y="6988"/>
                  </a:cubicBezTo>
                  <a:cubicBezTo>
                    <a:pt x="11690" y="6969"/>
                    <a:pt x="11633" y="6931"/>
                    <a:pt x="11576" y="6912"/>
                  </a:cubicBezTo>
                  <a:lnTo>
                    <a:pt x="11480" y="6854"/>
                  </a:lnTo>
                  <a:cubicBezTo>
                    <a:pt x="11442" y="6816"/>
                    <a:pt x="11404" y="6778"/>
                    <a:pt x="11347" y="6740"/>
                  </a:cubicBezTo>
                  <a:cubicBezTo>
                    <a:pt x="11271" y="6645"/>
                    <a:pt x="11157" y="6569"/>
                    <a:pt x="11081" y="6436"/>
                  </a:cubicBezTo>
                  <a:cubicBezTo>
                    <a:pt x="11005" y="6321"/>
                    <a:pt x="10909" y="6207"/>
                    <a:pt x="10852" y="6093"/>
                  </a:cubicBezTo>
                  <a:cubicBezTo>
                    <a:pt x="10795" y="6017"/>
                    <a:pt x="10757" y="5941"/>
                    <a:pt x="10719" y="5864"/>
                  </a:cubicBezTo>
                  <a:cubicBezTo>
                    <a:pt x="10662" y="5693"/>
                    <a:pt x="10586" y="5522"/>
                    <a:pt x="10510" y="5274"/>
                  </a:cubicBezTo>
                  <a:cubicBezTo>
                    <a:pt x="10433" y="5027"/>
                    <a:pt x="10376" y="4798"/>
                    <a:pt x="10357" y="4646"/>
                  </a:cubicBezTo>
                  <a:cubicBezTo>
                    <a:pt x="10338" y="4494"/>
                    <a:pt x="10319" y="4322"/>
                    <a:pt x="10300" y="4113"/>
                  </a:cubicBezTo>
                  <a:lnTo>
                    <a:pt x="10300" y="3942"/>
                  </a:lnTo>
                  <a:cubicBezTo>
                    <a:pt x="10300" y="3827"/>
                    <a:pt x="10300" y="3694"/>
                    <a:pt x="10281" y="3561"/>
                  </a:cubicBezTo>
                  <a:cubicBezTo>
                    <a:pt x="10262" y="3371"/>
                    <a:pt x="10224" y="3161"/>
                    <a:pt x="10167" y="2971"/>
                  </a:cubicBezTo>
                  <a:lnTo>
                    <a:pt x="10129" y="2837"/>
                  </a:lnTo>
                  <a:cubicBezTo>
                    <a:pt x="10091" y="2723"/>
                    <a:pt x="10072" y="2571"/>
                    <a:pt x="10034" y="2457"/>
                  </a:cubicBezTo>
                  <a:cubicBezTo>
                    <a:pt x="9996" y="2323"/>
                    <a:pt x="9938" y="2190"/>
                    <a:pt x="9881" y="2057"/>
                  </a:cubicBezTo>
                  <a:cubicBezTo>
                    <a:pt x="9824" y="1962"/>
                    <a:pt x="9767" y="1867"/>
                    <a:pt x="9691" y="1771"/>
                  </a:cubicBezTo>
                  <a:cubicBezTo>
                    <a:pt x="9558" y="1619"/>
                    <a:pt x="9424" y="1486"/>
                    <a:pt x="9272" y="1372"/>
                  </a:cubicBezTo>
                  <a:cubicBezTo>
                    <a:pt x="8929" y="1143"/>
                    <a:pt x="8568" y="953"/>
                    <a:pt x="8187" y="800"/>
                  </a:cubicBezTo>
                  <a:cubicBezTo>
                    <a:pt x="7997" y="724"/>
                    <a:pt x="7787" y="648"/>
                    <a:pt x="7597" y="591"/>
                  </a:cubicBezTo>
                  <a:cubicBezTo>
                    <a:pt x="7406" y="534"/>
                    <a:pt x="7197" y="496"/>
                    <a:pt x="7007" y="458"/>
                  </a:cubicBezTo>
                  <a:lnTo>
                    <a:pt x="6968" y="458"/>
                  </a:lnTo>
                  <a:cubicBezTo>
                    <a:pt x="6797" y="439"/>
                    <a:pt x="6607" y="401"/>
                    <a:pt x="6416" y="382"/>
                  </a:cubicBezTo>
                  <a:cubicBezTo>
                    <a:pt x="6302" y="363"/>
                    <a:pt x="6188" y="343"/>
                    <a:pt x="6055" y="343"/>
                  </a:cubicBezTo>
                  <a:lnTo>
                    <a:pt x="5788" y="343"/>
                  </a:lnTo>
                  <a:cubicBezTo>
                    <a:pt x="5693" y="324"/>
                    <a:pt x="5598" y="305"/>
                    <a:pt x="5484" y="305"/>
                  </a:cubicBezTo>
                  <a:lnTo>
                    <a:pt x="5217" y="305"/>
                  </a:lnTo>
                  <a:lnTo>
                    <a:pt x="5084" y="286"/>
                  </a:lnTo>
                  <a:lnTo>
                    <a:pt x="4912" y="248"/>
                  </a:lnTo>
                  <a:lnTo>
                    <a:pt x="4893" y="248"/>
                  </a:lnTo>
                  <a:lnTo>
                    <a:pt x="4722" y="191"/>
                  </a:lnTo>
                  <a:cubicBezTo>
                    <a:pt x="4608" y="172"/>
                    <a:pt x="4475" y="134"/>
                    <a:pt x="4341" y="115"/>
                  </a:cubicBezTo>
                  <a:lnTo>
                    <a:pt x="4227" y="115"/>
                  </a:lnTo>
                  <a:lnTo>
                    <a:pt x="3999" y="77"/>
                  </a:lnTo>
                  <a:lnTo>
                    <a:pt x="3865" y="58"/>
                  </a:lnTo>
                  <a:cubicBezTo>
                    <a:pt x="3808" y="39"/>
                    <a:pt x="3732" y="20"/>
                    <a:pt x="3675" y="20"/>
                  </a:cubicBezTo>
                  <a:cubicBezTo>
                    <a:pt x="3523" y="20"/>
                    <a:pt x="3370" y="1"/>
                    <a:pt x="31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64"/>
            <p:cNvSpPr/>
            <p:nvPr/>
          </p:nvSpPr>
          <p:spPr>
            <a:xfrm>
              <a:off x="945500" y="3776775"/>
              <a:ext cx="751550" cy="700150"/>
            </a:xfrm>
            <a:custGeom>
              <a:avLst/>
              <a:gdLst/>
              <a:ahLst/>
              <a:cxnLst/>
              <a:rect l="l" t="t" r="r" b="b"/>
              <a:pathLst>
                <a:path w="30062" h="28006" extrusionOk="0">
                  <a:moveTo>
                    <a:pt x="1" y="1"/>
                  </a:moveTo>
                  <a:lnTo>
                    <a:pt x="1" y="20"/>
                  </a:lnTo>
                  <a:lnTo>
                    <a:pt x="1" y="39"/>
                  </a:lnTo>
                  <a:lnTo>
                    <a:pt x="1" y="58"/>
                  </a:lnTo>
                  <a:cubicBezTo>
                    <a:pt x="2" y="62"/>
                    <a:pt x="3" y="66"/>
                    <a:pt x="4" y="70"/>
                  </a:cubicBezTo>
                  <a:lnTo>
                    <a:pt x="4" y="70"/>
                  </a:lnTo>
                  <a:cubicBezTo>
                    <a:pt x="2" y="47"/>
                    <a:pt x="1" y="24"/>
                    <a:pt x="1" y="1"/>
                  </a:cubicBezTo>
                  <a:close/>
                  <a:moveTo>
                    <a:pt x="22161" y="6569"/>
                  </a:moveTo>
                  <a:lnTo>
                    <a:pt x="22161" y="6569"/>
                  </a:lnTo>
                  <a:cubicBezTo>
                    <a:pt x="22167" y="6600"/>
                    <a:pt x="22174" y="6632"/>
                    <a:pt x="22180" y="6663"/>
                  </a:cubicBezTo>
                  <a:lnTo>
                    <a:pt x="22180" y="6663"/>
                  </a:lnTo>
                  <a:cubicBezTo>
                    <a:pt x="22180" y="6626"/>
                    <a:pt x="22180" y="6607"/>
                    <a:pt x="22161" y="6569"/>
                  </a:cubicBezTo>
                  <a:close/>
                  <a:moveTo>
                    <a:pt x="30062" y="16202"/>
                  </a:moveTo>
                  <a:lnTo>
                    <a:pt x="30045" y="16287"/>
                  </a:lnTo>
                  <a:lnTo>
                    <a:pt x="30045" y="16287"/>
                  </a:lnTo>
                  <a:cubicBezTo>
                    <a:pt x="30050" y="16266"/>
                    <a:pt x="30056" y="16244"/>
                    <a:pt x="30062" y="16221"/>
                  </a:cubicBezTo>
                  <a:lnTo>
                    <a:pt x="30062" y="16202"/>
                  </a:lnTo>
                  <a:close/>
                  <a:moveTo>
                    <a:pt x="30045" y="16287"/>
                  </a:moveTo>
                  <a:lnTo>
                    <a:pt x="30045" y="16287"/>
                  </a:lnTo>
                  <a:cubicBezTo>
                    <a:pt x="30037" y="16317"/>
                    <a:pt x="30031" y="16345"/>
                    <a:pt x="30027" y="16375"/>
                  </a:cubicBezTo>
                  <a:lnTo>
                    <a:pt x="30027" y="16375"/>
                  </a:lnTo>
                  <a:lnTo>
                    <a:pt x="30045" y="16287"/>
                  </a:lnTo>
                  <a:close/>
                  <a:moveTo>
                    <a:pt x="30027" y="16375"/>
                  </a:moveTo>
                  <a:lnTo>
                    <a:pt x="30023" y="16392"/>
                  </a:lnTo>
                  <a:lnTo>
                    <a:pt x="30016" y="16456"/>
                  </a:lnTo>
                  <a:lnTo>
                    <a:pt x="30016" y="16456"/>
                  </a:lnTo>
                  <a:cubicBezTo>
                    <a:pt x="30019" y="16447"/>
                    <a:pt x="30021" y="16439"/>
                    <a:pt x="30023" y="16430"/>
                  </a:cubicBezTo>
                  <a:cubicBezTo>
                    <a:pt x="30023" y="16411"/>
                    <a:pt x="30025" y="16393"/>
                    <a:pt x="30027" y="16375"/>
                  </a:cubicBezTo>
                  <a:close/>
                  <a:moveTo>
                    <a:pt x="4" y="70"/>
                  </a:moveTo>
                  <a:cubicBezTo>
                    <a:pt x="10" y="142"/>
                    <a:pt x="24" y="214"/>
                    <a:pt x="39" y="286"/>
                  </a:cubicBezTo>
                  <a:cubicBezTo>
                    <a:pt x="58" y="381"/>
                    <a:pt x="77" y="477"/>
                    <a:pt x="96" y="591"/>
                  </a:cubicBezTo>
                  <a:cubicBezTo>
                    <a:pt x="172" y="819"/>
                    <a:pt x="248" y="1048"/>
                    <a:pt x="324" y="1238"/>
                  </a:cubicBezTo>
                  <a:lnTo>
                    <a:pt x="324" y="1276"/>
                  </a:lnTo>
                  <a:cubicBezTo>
                    <a:pt x="363" y="1390"/>
                    <a:pt x="401" y="1486"/>
                    <a:pt x="458" y="1638"/>
                  </a:cubicBezTo>
                  <a:cubicBezTo>
                    <a:pt x="534" y="1790"/>
                    <a:pt x="591" y="1904"/>
                    <a:pt x="648" y="2019"/>
                  </a:cubicBezTo>
                  <a:cubicBezTo>
                    <a:pt x="781" y="2247"/>
                    <a:pt x="934" y="2533"/>
                    <a:pt x="1086" y="2780"/>
                  </a:cubicBezTo>
                  <a:lnTo>
                    <a:pt x="1219" y="2990"/>
                  </a:lnTo>
                  <a:cubicBezTo>
                    <a:pt x="1314" y="3161"/>
                    <a:pt x="1429" y="3332"/>
                    <a:pt x="1543" y="3504"/>
                  </a:cubicBezTo>
                  <a:cubicBezTo>
                    <a:pt x="1619" y="3618"/>
                    <a:pt x="1714" y="3732"/>
                    <a:pt x="1809" y="3827"/>
                  </a:cubicBezTo>
                  <a:cubicBezTo>
                    <a:pt x="1924" y="3942"/>
                    <a:pt x="2019" y="4037"/>
                    <a:pt x="2114" y="4132"/>
                  </a:cubicBezTo>
                  <a:lnTo>
                    <a:pt x="2133" y="4151"/>
                  </a:lnTo>
                  <a:cubicBezTo>
                    <a:pt x="2190" y="4208"/>
                    <a:pt x="2266" y="4284"/>
                    <a:pt x="2304" y="4322"/>
                  </a:cubicBezTo>
                  <a:cubicBezTo>
                    <a:pt x="2342" y="4360"/>
                    <a:pt x="2361" y="4398"/>
                    <a:pt x="2400" y="4437"/>
                  </a:cubicBezTo>
                  <a:lnTo>
                    <a:pt x="2438" y="4494"/>
                  </a:lnTo>
                  <a:lnTo>
                    <a:pt x="2533" y="4608"/>
                  </a:lnTo>
                  <a:lnTo>
                    <a:pt x="2628" y="4741"/>
                  </a:lnTo>
                  <a:cubicBezTo>
                    <a:pt x="2723" y="4836"/>
                    <a:pt x="2799" y="4951"/>
                    <a:pt x="2876" y="5046"/>
                  </a:cubicBezTo>
                  <a:cubicBezTo>
                    <a:pt x="2933" y="5103"/>
                    <a:pt x="2990" y="5179"/>
                    <a:pt x="3047" y="5236"/>
                  </a:cubicBezTo>
                  <a:lnTo>
                    <a:pt x="3256" y="5446"/>
                  </a:lnTo>
                  <a:lnTo>
                    <a:pt x="3390" y="5579"/>
                  </a:lnTo>
                  <a:cubicBezTo>
                    <a:pt x="3618" y="5807"/>
                    <a:pt x="3808" y="5998"/>
                    <a:pt x="3999" y="6188"/>
                  </a:cubicBezTo>
                  <a:lnTo>
                    <a:pt x="4075" y="6264"/>
                  </a:lnTo>
                  <a:cubicBezTo>
                    <a:pt x="4284" y="6474"/>
                    <a:pt x="4513" y="6683"/>
                    <a:pt x="4665" y="6835"/>
                  </a:cubicBezTo>
                  <a:cubicBezTo>
                    <a:pt x="4836" y="6988"/>
                    <a:pt x="5008" y="7121"/>
                    <a:pt x="5179" y="7273"/>
                  </a:cubicBezTo>
                  <a:lnTo>
                    <a:pt x="5198" y="7273"/>
                  </a:lnTo>
                  <a:lnTo>
                    <a:pt x="5350" y="7387"/>
                  </a:lnTo>
                  <a:lnTo>
                    <a:pt x="5446" y="7464"/>
                  </a:lnTo>
                  <a:lnTo>
                    <a:pt x="5693" y="7673"/>
                  </a:lnTo>
                  <a:cubicBezTo>
                    <a:pt x="5807" y="7768"/>
                    <a:pt x="5903" y="7844"/>
                    <a:pt x="6017" y="7939"/>
                  </a:cubicBezTo>
                  <a:cubicBezTo>
                    <a:pt x="6150" y="8016"/>
                    <a:pt x="6283" y="8130"/>
                    <a:pt x="6398" y="8187"/>
                  </a:cubicBezTo>
                  <a:cubicBezTo>
                    <a:pt x="6493" y="8263"/>
                    <a:pt x="6588" y="8339"/>
                    <a:pt x="6683" y="8415"/>
                  </a:cubicBezTo>
                  <a:lnTo>
                    <a:pt x="6721" y="8434"/>
                  </a:lnTo>
                  <a:lnTo>
                    <a:pt x="6740" y="8454"/>
                  </a:lnTo>
                  <a:lnTo>
                    <a:pt x="6778" y="8473"/>
                  </a:lnTo>
                  <a:lnTo>
                    <a:pt x="6816" y="8511"/>
                  </a:lnTo>
                  <a:lnTo>
                    <a:pt x="6854" y="8511"/>
                  </a:lnTo>
                  <a:lnTo>
                    <a:pt x="7178" y="8777"/>
                  </a:lnTo>
                  <a:lnTo>
                    <a:pt x="7349" y="8910"/>
                  </a:lnTo>
                  <a:cubicBezTo>
                    <a:pt x="7578" y="9082"/>
                    <a:pt x="7787" y="9253"/>
                    <a:pt x="7978" y="9386"/>
                  </a:cubicBezTo>
                  <a:lnTo>
                    <a:pt x="8035" y="9424"/>
                  </a:lnTo>
                  <a:lnTo>
                    <a:pt x="8073" y="9463"/>
                  </a:lnTo>
                  <a:lnTo>
                    <a:pt x="8111" y="9501"/>
                  </a:lnTo>
                  <a:lnTo>
                    <a:pt x="8206" y="9558"/>
                  </a:lnTo>
                  <a:lnTo>
                    <a:pt x="8263" y="9615"/>
                  </a:lnTo>
                  <a:lnTo>
                    <a:pt x="8377" y="9691"/>
                  </a:lnTo>
                  <a:lnTo>
                    <a:pt x="8435" y="9729"/>
                  </a:lnTo>
                  <a:lnTo>
                    <a:pt x="8530" y="9805"/>
                  </a:lnTo>
                  <a:cubicBezTo>
                    <a:pt x="8834" y="10034"/>
                    <a:pt x="9082" y="10243"/>
                    <a:pt x="9367" y="10433"/>
                  </a:cubicBezTo>
                  <a:cubicBezTo>
                    <a:pt x="9729" y="10719"/>
                    <a:pt x="10110" y="11024"/>
                    <a:pt x="10453" y="11309"/>
                  </a:cubicBezTo>
                  <a:cubicBezTo>
                    <a:pt x="10681" y="11519"/>
                    <a:pt x="10929" y="11747"/>
                    <a:pt x="11138" y="11937"/>
                  </a:cubicBezTo>
                  <a:lnTo>
                    <a:pt x="11214" y="11995"/>
                  </a:lnTo>
                  <a:lnTo>
                    <a:pt x="11481" y="12242"/>
                  </a:lnTo>
                  <a:cubicBezTo>
                    <a:pt x="11671" y="12413"/>
                    <a:pt x="11918" y="12623"/>
                    <a:pt x="12166" y="12832"/>
                  </a:cubicBezTo>
                  <a:lnTo>
                    <a:pt x="12242" y="12889"/>
                  </a:lnTo>
                  <a:cubicBezTo>
                    <a:pt x="12433" y="13042"/>
                    <a:pt x="12642" y="13213"/>
                    <a:pt x="12870" y="13365"/>
                  </a:cubicBezTo>
                  <a:lnTo>
                    <a:pt x="13080" y="13518"/>
                  </a:lnTo>
                  <a:lnTo>
                    <a:pt x="13004" y="13518"/>
                  </a:lnTo>
                  <a:cubicBezTo>
                    <a:pt x="12851" y="13518"/>
                    <a:pt x="12718" y="13537"/>
                    <a:pt x="12566" y="13575"/>
                  </a:cubicBezTo>
                  <a:lnTo>
                    <a:pt x="12528" y="13575"/>
                  </a:lnTo>
                  <a:lnTo>
                    <a:pt x="12433" y="13613"/>
                  </a:lnTo>
                  <a:cubicBezTo>
                    <a:pt x="12318" y="13651"/>
                    <a:pt x="12204" y="13708"/>
                    <a:pt x="12109" y="13746"/>
                  </a:cubicBezTo>
                  <a:lnTo>
                    <a:pt x="12014" y="13784"/>
                  </a:lnTo>
                  <a:lnTo>
                    <a:pt x="11976" y="13803"/>
                  </a:lnTo>
                  <a:lnTo>
                    <a:pt x="11804" y="13879"/>
                  </a:lnTo>
                  <a:lnTo>
                    <a:pt x="11728" y="13917"/>
                  </a:lnTo>
                  <a:cubicBezTo>
                    <a:pt x="11652" y="13936"/>
                    <a:pt x="11614" y="13955"/>
                    <a:pt x="11519" y="14013"/>
                  </a:cubicBezTo>
                  <a:cubicBezTo>
                    <a:pt x="11443" y="14051"/>
                    <a:pt x="11328" y="14108"/>
                    <a:pt x="11233" y="14165"/>
                  </a:cubicBezTo>
                  <a:lnTo>
                    <a:pt x="11214" y="14165"/>
                  </a:lnTo>
                  <a:lnTo>
                    <a:pt x="11195" y="14184"/>
                  </a:lnTo>
                  <a:lnTo>
                    <a:pt x="11081" y="14241"/>
                  </a:lnTo>
                  <a:lnTo>
                    <a:pt x="11043" y="14241"/>
                  </a:lnTo>
                  <a:lnTo>
                    <a:pt x="11024" y="14260"/>
                  </a:lnTo>
                  <a:lnTo>
                    <a:pt x="10967" y="14298"/>
                  </a:lnTo>
                  <a:lnTo>
                    <a:pt x="10719" y="14450"/>
                  </a:lnTo>
                  <a:lnTo>
                    <a:pt x="10681" y="14450"/>
                  </a:lnTo>
                  <a:lnTo>
                    <a:pt x="10662" y="14469"/>
                  </a:lnTo>
                  <a:lnTo>
                    <a:pt x="10643" y="14469"/>
                  </a:lnTo>
                  <a:cubicBezTo>
                    <a:pt x="10529" y="14527"/>
                    <a:pt x="10395" y="14603"/>
                    <a:pt x="10281" y="14679"/>
                  </a:cubicBezTo>
                  <a:cubicBezTo>
                    <a:pt x="10186" y="14755"/>
                    <a:pt x="10091" y="14831"/>
                    <a:pt x="9996" y="14926"/>
                  </a:cubicBezTo>
                  <a:lnTo>
                    <a:pt x="9881" y="15022"/>
                  </a:lnTo>
                  <a:lnTo>
                    <a:pt x="9748" y="15155"/>
                  </a:lnTo>
                  <a:cubicBezTo>
                    <a:pt x="9653" y="15250"/>
                    <a:pt x="9558" y="15326"/>
                    <a:pt x="9482" y="15383"/>
                  </a:cubicBezTo>
                  <a:lnTo>
                    <a:pt x="9444" y="15402"/>
                  </a:lnTo>
                  <a:cubicBezTo>
                    <a:pt x="9425" y="15440"/>
                    <a:pt x="9386" y="15459"/>
                    <a:pt x="9348" y="15478"/>
                  </a:cubicBezTo>
                  <a:lnTo>
                    <a:pt x="9215" y="15612"/>
                  </a:lnTo>
                  <a:lnTo>
                    <a:pt x="9139" y="15707"/>
                  </a:lnTo>
                  <a:lnTo>
                    <a:pt x="9120" y="15726"/>
                  </a:lnTo>
                  <a:lnTo>
                    <a:pt x="9063" y="15802"/>
                  </a:lnTo>
                  <a:lnTo>
                    <a:pt x="9006" y="15840"/>
                  </a:lnTo>
                  <a:lnTo>
                    <a:pt x="8987" y="15878"/>
                  </a:lnTo>
                  <a:lnTo>
                    <a:pt x="8930" y="15916"/>
                  </a:lnTo>
                  <a:lnTo>
                    <a:pt x="8891" y="15954"/>
                  </a:lnTo>
                  <a:lnTo>
                    <a:pt x="8777" y="16050"/>
                  </a:lnTo>
                  <a:cubicBezTo>
                    <a:pt x="8739" y="16088"/>
                    <a:pt x="8682" y="16126"/>
                    <a:pt x="8625" y="16145"/>
                  </a:cubicBezTo>
                  <a:lnTo>
                    <a:pt x="8606" y="16164"/>
                  </a:lnTo>
                  <a:lnTo>
                    <a:pt x="8511" y="16221"/>
                  </a:lnTo>
                  <a:lnTo>
                    <a:pt x="8492" y="16221"/>
                  </a:lnTo>
                  <a:cubicBezTo>
                    <a:pt x="8435" y="16240"/>
                    <a:pt x="8396" y="16259"/>
                    <a:pt x="8339" y="16278"/>
                  </a:cubicBezTo>
                  <a:lnTo>
                    <a:pt x="8282" y="16278"/>
                  </a:lnTo>
                  <a:lnTo>
                    <a:pt x="8225" y="16297"/>
                  </a:lnTo>
                  <a:lnTo>
                    <a:pt x="7921" y="16373"/>
                  </a:lnTo>
                  <a:lnTo>
                    <a:pt x="7730" y="16411"/>
                  </a:lnTo>
                  <a:lnTo>
                    <a:pt x="7673" y="16430"/>
                  </a:lnTo>
                  <a:lnTo>
                    <a:pt x="7292" y="16526"/>
                  </a:lnTo>
                  <a:lnTo>
                    <a:pt x="7197" y="16545"/>
                  </a:lnTo>
                  <a:cubicBezTo>
                    <a:pt x="7140" y="16564"/>
                    <a:pt x="7045" y="16583"/>
                    <a:pt x="6969" y="16602"/>
                  </a:cubicBezTo>
                  <a:lnTo>
                    <a:pt x="6607" y="16659"/>
                  </a:lnTo>
                  <a:cubicBezTo>
                    <a:pt x="6359" y="16697"/>
                    <a:pt x="6093" y="16716"/>
                    <a:pt x="5826" y="16716"/>
                  </a:cubicBezTo>
                  <a:lnTo>
                    <a:pt x="5617" y="16716"/>
                  </a:lnTo>
                  <a:cubicBezTo>
                    <a:pt x="5427" y="16716"/>
                    <a:pt x="5236" y="16716"/>
                    <a:pt x="5027" y="16697"/>
                  </a:cubicBezTo>
                  <a:lnTo>
                    <a:pt x="4779" y="16697"/>
                  </a:lnTo>
                  <a:lnTo>
                    <a:pt x="4627" y="16678"/>
                  </a:lnTo>
                  <a:lnTo>
                    <a:pt x="4646" y="16678"/>
                  </a:lnTo>
                  <a:lnTo>
                    <a:pt x="4513" y="16659"/>
                  </a:lnTo>
                  <a:lnTo>
                    <a:pt x="4399" y="16621"/>
                  </a:lnTo>
                  <a:lnTo>
                    <a:pt x="4303" y="16602"/>
                  </a:lnTo>
                  <a:lnTo>
                    <a:pt x="4246" y="16583"/>
                  </a:lnTo>
                  <a:lnTo>
                    <a:pt x="4132" y="16583"/>
                  </a:lnTo>
                  <a:lnTo>
                    <a:pt x="4056" y="16564"/>
                  </a:lnTo>
                  <a:lnTo>
                    <a:pt x="3942" y="16526"/>
                  </a:lnTo>
                  <a:lnTo>
                    <a:pt x="3904" y="16526"/>
                  </a:lnTo>
                  <a:lnTo>
                    <a:pt x="3808" y="16507"/>
                  </a:lnTo>
                  <a:lnTo>
                    <a:pt x="3713" y="16468"/>
                  </a:lnTo>
                  <a:lnTo>
                    <a:pt x="3637" y="16430"/>
                  </a:lnTo>
                  <a:lnTo>
                    <a:pt x="3599" y="16411"/>
                  </a:lnTo>
                  <a:lnTo>
                    <a:pt x="3485" y="16373"/>
                  </a:lnTo>
                  <a:lnTo>
                    <a:pt x="3332" y="16297"/>
                  </a:lnTo>
                  <a:lnTo>
                    <a:pt x="3237" y="16259"/>
                  </a:lnTo>
                  <a:lnTo>
                    <a:pt x="3047" y="16183"/>
                  </a:lnTo>
                  <a:lnTo>
                    <a:pt x="3066" y="16202"/>
                  </a:lnTo>
                  <a:lnTo>
                    <a:pt x="3142" y="16221"/>
                  </a:lnTo>
                  <a:lnTo>
                    <a:pt x="3180" y="16240"/>
                  </a:lnTo>
                  <a:lnTo>
                    <a:pt x="3294" y="16297"/>
                  </a:lnTo>
                  <a:lnTo>
                    <a:pt x="3351" y="16335"/>
                  </a:lnTo>
                  <a:lnTo>
                    <a:pt x="3447" y="16373"/>
                  </a:lnTo>
                  <a:lnTo>
                    <a:pt x="3466" y="16392"/>
                  </a:lnTo>
                  <a:lnTo>
                    <a:pt x="3561" y="16430"/>
                  </a:lnTo>
                  <a:lnTo>
                    <a:pt x="3637" y="16468"/>
                  </a:lnTo>
                  <a:lnTo>
                    <a:pt x="3694" y="16487"/>
                  </a:lnTo>
                  <a:lnTo>
                    <a:pt x="3808" y="16526"/>
                  </a:lnTo>
                  <a:lnTo>
                    <a:pt x="3885" y="16564"/>
                  </a:lnTo>
                  <a:lnTo>
                    <a:pt x="3942" y="16583"/>
                  </a:lnTo>
                  <a:lnTo>
                    <a:pt x="4075" y="16621"/>
                  </a:lnTo>
                  <a:lnTo>
                    <a:pt x="4132" y="16640"/>
                  </a:lnTo>
                  <a:lnTo>
                    <a:pt x="4170" y="16640"/>
                  </a:lnTo>
                  <a:lnTo>
                    <a:pt x="4265" y="16678"/>
                  </a:lnTo>
                  <a:lnTo>
                    <a:pt x="4380" y="16678"/>
                  </a:lnTo>
                  <a:lnTo>
                    <a:pt x="4437" y="16697"/>
                  </a:lnTo>
                  <a:cubicBezTo>
                    <a:pt x="4551" y="16716"/>
                    <a:pt x="4646" y="16735"/>
                    <a:pt x="4722" y="16754"/>
                  </a:cubicBezTo>
                  <a:lnTo>
                    <a:pt x="5103" y="16811"/>
                  </a:lnTo>
                  <a:cubicBezTo>
                    <a:pt x="5198" y="16830"/>
                    <a:pt x="5312" y="16849"/>
                    <a:pt x="5408" y="16849"/>
                  </a:cubicBezTo>
                  <a:lnTo>
                    <a:pt x="6321" y="16849"/>
                  </a:lnTo>
                  <a:lnTo>
                    <a:pt x="6683" y="16830"/>
                  </a:lnTo>
                  <a:cubicBezTo>
                    <a:pt x="6778" y="16811"/>
                    <a:pt x="6873" y="16792"/>
                    <a:pt x="6969" y="16792"/>
                  </a:cubicBezTo>
                  <a:lnTo>
                    <a:pt x="7007" y="16792"/>
                  </a:lnTo>
                  <a:cubicBezTo>
                    <a:pt x="7121" y="16773"/>
                    <a:pt x="7235" y="16735"/>
                    <a:pt x="7330" y="16716"/>
                  </a:cubicBezTo>
                  <a:lnTo>
                    <a:pt x="7654" y="16659"/>
                  </a:lnTo>
                  <a:lnTo>
                    <a:pt x="8016" y="16583"/>
                  </a:lnTo>
                  <a:lnTo>
                    <a:pt x="8339" y="16507"/>
                  </a:lnTo>
                  <a:lnTo>
                    <a:pt x="8454" y="16468"/>
                  </a:lnTo>
                  <a:lnTo>
                    <a:pt x="8511" y="16449"/>
                  </a:lnTo>
                  <a:cubicBezTo>
                    <a:pt x="8625" y="16411"/>
                    <a:pt x="8758" y="16354"/>
                    <a:pt x="8853" y="16278"/>
                  </a:cubicBezTo>
                  <a:cubicBezTo>
                    <a:pt x="8987" y="16183"/>
                    <a:pt x="9101" y="16088"/>
                    <a:pt x="9215" y="15973"/>
                  </a:cubicBezTo>
                  <a:lnTo>
                    <a:pt x="9329" y="15859"/>
                  </a:lnTo>
                  <a:lnTo>
                    <a:pt x="9348" y="15840"/>
                  </a:lnTo>
                  <a:lnTo>
                    <a:pt x="9425" y="15764"/>
                  </a:lnTo>
                  <a:lnTo>
                    <a:pt x="9444" y="15726"/>
                  </a:lnTo>
                  <a:lnTo>
                    <a:pt x="9501" y="15688"/>
                  </a:lnTo>
                  <a:lnTo>
                    <a:pt x="9520" y="15669"/>
                  </a:lnTo>
                  <a:lnTo>
                    <a:pt x="9577" y="15612"/>
                  </a:lnTo>
                  <a:lnTo>
                    <a:pt x="9691" y="15517"/>
                  </a:lnTo>
                  <a:lnTo>
                    <a:pt x="9729" y="15478"/>
                  </a:lnTo>
                  <a:lnTo>
                    <a:pt x="9881" y="15364"/>
                  </a:lnTo>
                  <a:lnTo>
                    <a:pt x="10034" y="15231"/>
                  </a:lnTo>
                  <a:lnTo>
                    <a:pt x="10053" y="15212"/>
                  </a:lnTo>
                  <a:cubicBezTo>
                    <a:pt x="10110" y="15155"/>
                    <a:pt x="10205" y="15079"/>
                    <a:pt x="10281" y="15022"/>
                  </a:cubicBezTo>
                  <a:lnTo>
                    <a:pt x="10434" y="14907"/>
                  </a:lnTo>
                  <a:cubicBezTo>
                    <a:pt x="10567" y="14812"/>
                    <a:pt x="10719" y="14717"/>
                    <a:pt x="10833" y="14641"/>
                  </a:cubicBezTo>
                  <a:lnTo>
                    <a:pt x="10871" y="14622"/>
                  </a:lnTo>
                  <a:lnTo>
                    <a:pt x="10986" y="14546"/>
                  </a:lnTo>
                  <a:lnTo>
                    <a:pt x="11233" y="14393"/>
                  </a:lnTo>
                  <a:cubicBezTo>
                    <a:pt x="11347" y="14317"/>
                    <a:pt x="11443" y="14241"/>
                    <a:pt x="11557" y="14184"/>
                  </a:cubicBezTo>
                  <a:lnTo>
                    <a:pt x="11633" y="14146"/>
                  </a:lnTo>
                  <a:lnTo>
                    <a:pt x="11652" y="14146"/>
                  </a:lnTo>
                  <a:lnTo>
                    <a:pt x="11709" y="14108"/>
                  </a:lnTo>
                  <a:lnTo>
                    <a:pt x="11880" y="14013"/>
                  </a:lnTo>
                  <a:lnTo>
                    <a:pt x="11899" y="14013"/>
                  </a:lnTo>
                  <a:lnTo>
                    <a:pt x="11995" y="13955"/>
                  </a:lnTo>
                  <a:lnTo>
                    <a:pt x="12014" y="13955"/>
                  </a:lnTo>
                  <a:lnTo>
                    <a:pt x="12090" y="13917"/>
                  </a:lnTo>
                  <a:lnTo>
                    <a:pt x="12223" y="13841"/>
                  </a:lnTo>
                  <a:cubicBezTo>
                    <a:pt x="12356" y="13765"/>
                    <a:pt x="12452" y="13708"/>
                    <a:pt x="12566" y="13651"/>
                  </a:cubicBezTo>
                  <a:cubicBezTo>
                    <a:pt x="12642" y="13632"/>
                    <a:pt x="12718" y="13613"/>
                    <a:pt x="12794" y="13575"/>
                  </a:cubicBezTo>
                  <a:lnTo>
                    <a:pt x="12813" y="13575"/>
                  </a:lnTo>
                  <a:lnTo>
                    <a:pt x="12889" y="13556"/>
                  </a:lnTo>
                  <a:lnTo>
                    <a:pt x="13004" y="13537"/>
                  </a:lnTo>
                  <a:lnTo>
                    <a:pt x="13232" y="13537"/>
                  </a:lnTo>
                  <a:lnTo>
                    <a:pt x="13289" y="13575"/>
                  </a:lnTo>
                  <a:lnTo>
                    <a:pt x="13327" y="13613"/>
                  </a:lnTo>
                  <a:lnTo>
                    <a:pt x="13346" y="13632"/>
                  </a:lnTo>
                  <a:lnTo>
                    <a:pt x="13422" y="13670"/>
                  </a:lnTo>
                  <a:lnTo>
                    <a:pt x="13461" y="13689"/>
                  </a:lnTo>
                  <a:lnTo>
                    <a:pt x="13594" y="13784"/>
                  </a:lnTo>
                  <a:lnTo>
                    <a:pt x="13727" y="13860"/>
                  </a:lnTo>
                  <a:cubicBezTo>
                    <a:pt x="13936" y="13994"/>
                    <a:pt x="14165" y="14146"/>
                    <a:pt x="14412" y="14336"/>
                  </a:cubicBezTo>
                  <a:lnTo>
                    <a:pt x="14565" y="14469"/>
                  </a:lnTo>
                  <a:lnTo>
                    <a:pt x="14641" y="14527"/>
                  </a:lnTo>
                  <a:lnTo>
                    <a:pt x="14850" y="14679"/>
                  </a:lnTo>
                  <a:lnTo>
                    <a:pt x="15041" y="14812"/>
                  </a:lnTo>
                  <a:lnTo>
                    <a:pt x="15193" y="14926"/>
                  </a:lnTo>
                  <a:lnTo>
                    <a:pt x="15326" y="15022"/>
                  </a:lnTo>
                  <a:lnTo>
                    <a:pt x="15345" y="15041"/>
                  </a:lnTo>
                  <a:lnTo>
                    <a:pt x="15479" y="15136"/>
                  </a:lnTo>
                  <a:lnTo>
                    <a:pt x="15498" y="15136"/>
                  </a:lnTo>
                  <a:lnTo>
                    <a:pt x="15517" y="15155"/>
                  </a:lnTo>
                  <a:lnTo>
                    <a:pt x="15612" y="15231"/>
                  </a:lnTo>
                  <a:lnTo>
                    <a:pt x="15631" y="15231"/>
                  </a:lnTo>
                  <a:cubicBezTo>
                    <a:pt x="15821" y="15364"/>
                    <a:pt x="16031" y="15536"/>
                    <a:pt x="16221" y="15688"/>
                  </a:cubicBezTo>
                  <a:cubicBezTo>
                    <a:pt x="16354" y="15783"/>
                    <a:pt x="16526" y="15935"/>
                    <a:pt x="16621" y="16031"/>
                  </a:cubicBezTo>
                  <a:cubicBezTo>
                    <a:pt x="16735" y="16107"/>
                    <a:pt x="16830" y="16221"/>
                    <a:pt x="16906" y="16278"/>
                  </a:cubicBezTo>
                  <a:lnTo>
                    <a:pt x="16964" y="16335"/>
                  </a:lnTo>
                  <a:lnTo>
                    <a:pt x="16983" y="16354"/>
                  </a:lnTo>
                  <a:lnTo>
                    <a:pt x="17059" y="16430"/>
                  </a:lnTo>
                  <a:lnTo>
                    <a:pt x="17116" y="16507"/>
                  </a:lnTo>
                  <a:cubicBezTo>
                    <a:pt x="17249" y="16621"/>
                    <a:pt x="17382" y="16754"/>
                    <a:pt x="17516" y="16906"/>
                  </a:cubicBezTo>
                  <a:lnTo>
                    <a:pt x="17554" y="16944"/>
                  </a:lnTo>
                  <a:cubicBezTo>
                    <a:pt x="17706" y="17097"/>
                    <a:pt x="17858" y="17249"/>
                    <a:pt x="18030" y="17420"/>
                  </a:cubicBezTo>
                  <a:lnTo>
                    <a:pt x="18163" y="17554"/>
                  </a:lnTo>
                  <a:cubicBezTo>
                    <a:pt x="18258" y="17649"/>
                    <a:pt x="18353" y="17744"/>
                    <a:pt x="18429" y="17839"/>
                  </a:cubicBezTo>
                  <a:lnTo>
                    <a:pt x="18448" y="17858"/>
                  </a:lnTo>
                  <a:cubicBezTo>
                    <a:pt x="18525" y="17915"/>
                    <a:pt x="18601" y="18011"/>
                    <a:pt x="18677" y="18068"/>
                  </a:cubicBezTo>
                  <a:cubicBezTo>
                    <a:pt x="18734" y="18144"/>
                    <a:pt x="18810" y="18220"/>
                    <a:pt x="18886" y="18315"/>
                  </a:cubicBezTo>
                  <a:lnTo>
                    <a:pt x="19045" y="18506"/>
                  </a:lnTo>
                  <a:lnTo>
                    <a:pt x="19020" y="18467"/>
                  </a:lnTo>
                  <a:lnTo>
                    <a:pt x="18962" y="18391"/>
                  </a:lnTo>
                  <a:lnTo>
                    <a:pt x="18962" y="18372"/>
                  </a:lnTo>
                  <a:lnTo>
                    <a:pt x="18943" y="18353"/>
                  </a:lnTo>
                  <a:lnTo>
                    <a:pt x="18924" y="18315"/>
                  </a:lnTo>
                  <a:lnTo>
                    <a:pt x="18905" y="18296"/>
                  </a:lnTo>
                  <a:lnTo>
                    <a:pt x="18848" y="18220"/>
                  </a:lnTo>
                  <a:lnTo>
                    <a:pt x="18791" y="18163"/>
                  </a:lnTo>
                  <a:cubicBezTo>
                    <a:pt x="18715" y="18049"/>
                    <a:pt x="18620" y="17934"/>
                    <a:pt x="18525" y="17839"/>
                  </a:cubicBezTo>
                  <a:cubicBezTo>
                    <a:pt x="18334" y="17611"/>
                    <a:pt x="18125" y="17382"/>
                    <a:pt x="17934" y="17192"/>
                  </a:cubicBezTo>
                  <a:lnTo>
                    <a:pt x="17839" y="17078"/>
                  </a:lnTo>
                  <a:cubicBezTo>
                    <a:pt x="17744" y="16982"/>
                    <a:pt x="17630" y="16849"/>
                    <a:pt x="17554" y="16754"/>
                  </a:cubicBezTo>
                  <a:cubicBezTo>
                    <a:pt x="17458" y="16659"/>
                    <a:pt x="17363" y="16545"/>
                    <a:pt x="17268" y="16430"/>
                  </a:cubicBezTo>
                  <a:cubicBezTo>
                    <a:pt x="17040" y="16202"/>
                    <a:pt x="16830" y="15993"/>
                    <a:pt x="16621" y="15783"/>
                  </a:cubicBezTo>
                  <a:cubicBezTo>
                    <a:pt x="16545" y="15707"/>
                    <a:pt x="16411" y="15593"/>
                    <a:pt x="16297" y="15498"/>
                  </a:cubicBezTo>
                  <a:cubicBezTo>
                    <a:pt x="16202" y="15402"/>
                    <a:pt x="16088" y="15307"/>
                    <a:pt x="15974" y="15212"/>
                  </a:cubicBezTo>
                  <a:cubicBezTo>
                    <a:pt x="15764" y="15060"/>
                    <a:pt x="15517" y="14850"/>
                    <a:pt x="15250" y="14660"/>
                  </a:cubicBezTo>
                  <a:lnTo>
                    <a:pt x="15193" y="14622"/>
                  </a:lnTo>
                  <a:lnTo>
                    <a:pt x="15136" y="14565"/>
                  </a:lnTo>
                  <a:lnTo>
                    <a:pt x="15098" y="14565"/>
                  </a:lnTo>
                  <a:lnTo>
                    <a:pt x="15060" y="14546"/>
                  </a:lnTo>
                  <a:lnTo>
                    <a:pt x="15041" y="14527"/>
                  </a:lnTo>
                  <a:lnTo>
                    <a:pt x="14984" y="14489"/>
                  </a:lnTo>
                  <a:lnTo>
                    <a:pt x="14660" y="14241"/>
                  </a:lnTo>
                  <a:cubicBezTo>
                    <a:pt x="14412" y="14051"/>
                    <a:pt x="14146" y="13860"/>
                    <a:pt x="13898" y="13670"/>
                  </a:cubicBezTo>
                  <a:cubicBezTo>
                    <a:pt x="13689" y="13537"/>
                    <a:pt x="13480" y="13403"/>
                    <a:pt x="13327" y="13289"/>
                  </a:cubicBezTo>
                  <a:lnTo>
                    <a:pt x="13308" y="13289"/>
                  </a:lnTo>
                  <a:cubicBezTo>
                    <a:pt x="13137" y="13194"/>
                    <a:pt x="12966" y="13061"/>
                    <a:pt x="12756" y="12908"/>
                  </a:cubicBezTo>
                  <a:lnTo>
                    <a:pt x="12642" y="12832"/>
                  </a:lnTo>
                  <a:cubicBezTo>
                    <a:pt x="12604" y="12775"/>
                    <a:pt x="12566" y="12699"/>
                    <a:pt x="12509" y="12623"/>
                  </a:cubicBezTo>
                  <a:cubicBezTo>
                    <a:pt x="12413" y="12432"/>
                    <a:pt x="12318" y="12261"/>
                    <a:pt x="12223" y="12071"/>
                  </a:cubicBezTo>
                  <a:lnTo>
                    <a:pt x="12185" y="11995"/>
                  </a:lnTo>
                  <a:lnTo>
                    <a:pt x="12166" y="11918"/>
                  </a:lnTo>
                  <a:cubicBezTo>
                    <a:pt x="12090" y="11747"/>
                    <a:pt x="12033" y="11614"/>
                    <a:pt x="11976" y="11442"/>
                  </a:cubicBezTo>
                  <a:cubicBezTo>
                    <a:pt x="11899" y="11271"/>
                    <a:pt x="11861" y="11100"/>
                    <a:pt x="11823" y="10967"/>
                  </a:cubicBezTo>
                  <a:cubicBezTo>
                    <a:pt x="11785" y="10814"/>
                    <a:pt x="11747" y="10662"/>
                    <a:pt x="11728" y="10548"/>
                  </a:cubicBezTo>
                  <a:cubicBezTo>
                    <a:pt x="11709" y="10433"/>
                    <a:pt x="11690" y="10319"/>
                    <a:pt x="11671" y="10205"/>
                  </a:cubicBezTo>
                  <a:cubicBezTo>
                    <a:pt x="11671" y="10091"/>
                    <a:pt x="11652" y="9977"/>
                    <a:pt x="11652" y="9805"/>
                  </a:cubicBezTo>
                  <a:lnTo>
                    <a:pt x="11652" y="9748"/>
                  </a:lnTo>
                  <a:lnTo>
                    <a:pt x="11652" y="9520"/>
                  </a:lnTo>
                  <a:cubicBezTo>
                    <a:pt x="11652" y="9386"/>
                    <a:pt x="11652" y="9310"/>
                    <a:pt x="11671" y="9196"/>
                  </a:cubicBezTo>
                  <a:cubicBezTo>
                    <a:pt x="11671" y="9063"/>
                    <a:pt x="11690" y="8929"/>
                    <a:pt x="11709" y="8853"/>
                  </a:cubicBezTo>
                  <a:cubicBezTo>
                    <a:pt x="11709" y="8796"/>
                    <a:pt x="11728" y="8701"/>
                    <a:pt x="11747" y="8625"/>
                  </a:cubicBezTo>
                  <a:lnTo>
                    <a:pt x="11766" y="8568"/>
                  </a:lnTo>
                  <a:lnTo>
                    <a:pt x="11766" y="8511"/>
                  </a:lnTo>
                  <a:lnTo>
                    <a:pt x="11785" y="8454"/>
                  </a:lnTo>
                  <a:cubicBezTo>
                    <a:pt x="11823" y="8339"/>
                    <a:pt x="11861" y="8206"/>
                    <a:pt x="11880" y="8130"/>
                  </a:cubicBezTo>
                  <a:lnTo>
                    <a:pt x="11957" y="7920"/>
                  </a:lnTo>
                  <a:lnTo>
                    <a:pt x="11995" y="7825"/>
                  </a:lnTo>
                  <a:cubicBezTo>
                    <a:pt x="12033" y="7730"/>
                    <a:pt x="12071" y="7616"/>
                    <a:pt x="12109" y="7521"/>
                  </a:cubicBezTo>
                  <a:cubicBezTo>
                    <a:pt x="12147" y="7311"/>
                    <a:pt x="12185" y="7102"/>
                    <a:pt x="12185" y="6892"/>
                  </a:cubicBezTo>
                  <a:lnTo>
                    <a:pt x="12185" y="6569"/>
                  </a:lnTo>
                  <a:cubicBezTo>
                    <a:pt x="12185" y="6359"/>
                    <a:pt x="12185" y="6131"/>
                    <a:pt x="12185" y="5902"/>
                  </a:cubicBezTo>
                  <a:cubicBezTo>
                    <a:pt x="12185" y="5674"/>
                    <a:pt x="12166" y="5446"/>
                    <a:pt x="12166" y="5236"/>
                  </a:cubicBezTo>
                  <a:cubicBezTo>
                    <a:pt x="12166" y="5027"/>
                    <a:pt x="12128" y="4817"/>
                    <a:pt x="12090" y="4608"/>
                  </a:cubicBezTo>
                  <a:cubicBezTo>
                    <a:pt x="12052" y="4360"/>
                    <a:pt x="12014" y="4151"/>
                    <a:pt x="11976" y="3903"/>
                  </a:cubicBezTo>
                  <a:cubicBezTo>
                    <a:pt x="11938" y="3675"/>
                    <a:pt x="11880" y="3428"/>
                    <a:pt x="11842" y="3199"/>
                  </a:cubicBezTo>
                  <a:cubicBezTo>
                    <a:pt x="11785" y="2952"/>
                    <a:pt x="11747" y="2723"/>
                    <a:pt x="11690" y="2476"/>
                  </a:cubicBezTo>
                  <a:lnTo>
                    <a:pt x="11690" y="2476"/>
                  </a:lnTo>
                  <a:lnTo>
                    <a:pt x="11709" y="2666"/>
                  </a:lnTo>
                  <a:lnTo>
                    <a:pt x="11728" y="2856"/>
                  </a:lnTo>
                  <a:cubicBezTo>
                    <a:pt x="11785" y="3561"/>
                    <a:pt x="11842" y="4284"/>
                    <a:pt x="11880" y="5027"/>
                  </a:cubicBezTo>
                  <a:lnTo>
                    <a:pt x="11880" y="5122"/>
                  </a:lnTo>
                  <a:lnTo>
                    <a:pt x="11880" y="5465"/>
                  </a:lnTo>
                  <a:cubicBezTo>
                    <a:pt x="11861" y="5541"/>
                    <a:pt x="11861" y="5617"/>
                    <a:pt x="11861" y="5693"/>
                  </a:cubicBezTo>
                  <a:lnTo>
                    <a:pt x="11861" y="5807"/>
                  </a:lnTo>
                  <a:lnTo>
                    <a:pt x="11861" y="5902"/>
                  </a:lnTo>
                  <a:cubicBezTo>
                    <a:pt x="11842" y="6169"/>
                    <a:pt x="11823" y="6455"/>
                    <a:pt x="11804" y="6664"/>
                  </a:cubicBezTo>
                  <a:lnTo>
                    <a:pt x="11804" y="6816"/>
                  </a:lnTo>
                  <a:cubicBezTo>
                    <a:pt x="11804" y="6873"/>
                    <a:pt x="11785" y="6930"/>
                    <a:pt x="11785" y="6988"/>
                  </a:cubicBezTo>
                  <a:lnTo>
                    <a:pt x="11785" y="7045"/>
                  </a:lnTo>
                  <a:lnTo>
                    <a:pt x="11785" y="7064"/>
                  </a:lnTo>
                  <a:cubicBezTo>
                    <a:pt x="11785" y="7140"/>
                    <a:pt x="11766" y="7216"/>
                    <a:pt x="11747" y="7311"/>
                  </a:cubicBezTo>
                  <a:cubicBezTo>
                    <a:pt x="11709" y="7464"/>
                    <a:pt x="11652" y="7616"/>
                    <a:pt x="11614" y="7749"/>
                  </a:cubicBezTo>
                  <a:lnTo>
                    <a:pt x="11614" y="7787"/>
                  </a:lnTo>
                  <a:cubicBezTo>
                    <a:pt x="11576" y="7882"/>
                    <a:pt x="11538" y="7978"/>
                    <a:pt x="11519" y="8073"/>
                  </a:cubicBezTo>
                  <a:cubicBezTo>
                    <a:pt x="11385" y="8511"/>
                    <a:pt x="11328" y="8948"/>
                    <a:pt x="11328" y="9405"/>
                  </a:cubicBezTo>
                  <a:lnTo>
                    <a:pt x="11328" y="9710"/>
                  </a:lnTo>
                  <a:lnTo>
                    <a:pt x="11328" y="9748"/>
                  </a:lnTo>
                  <a:lnTo>
                    <a:pt x="11328" y="9862"/>
                  </a:lnTo>
                  <a:lnTo>
                    <a:pt x="11347" y="10072"/>
                  </a:lnTo>
                  <a:cubicBezTo>
                    <a:pt x="11366" y="10167"/>
                    <a:pt x="11385" y="10262"/>
                    <a:pt x="11404" y="10357"/>
                  </a:cubicBezTo>
                  <a:cubicBezTo>
                    <a:pt x="11424" y="10472"/>
                    <a:pt x="11443" y="10586"/>
                    <a:pt x="11481" y="10681"/>
                  </a:cubicBezTo>
                  <a:lnTo>
                    <a:pt x="11481" y="10700"/>
                  </a:lnTo>
                  <a:lnTo>
                    <a:pt x="11481" y="10719"/>
                  </a:lnTo>
                  <a:lnTo>
                    <a:pt x="11481" y="10738"/>
                  </a:lnTo>
                  <a:lnTo>
                    <a:pt x="11481" y="10757"/>
                  </a:lnTo>
                  <a:lnTo>
                    <a:pt x="11481" y="10795"/>
                  </a:lnTo>
                  <a:cubicBezTo>
                    <a:pt x="11519" y="10928"/>
                    <a:pt x="11557" y="11024"/>
                    <a:pt x="11614" y="11157"/>
                  </a:cubicBezTo>
                  <a:cubicBezTo>
                    <a:pt x="11671" y="11290"/>
                    <a:pt x="11728" y="11423"/>
                    <a:pt x="11785" y="11519"/>
                  </a:cubicBezTo>
                  <a:cubicBezTo>
                    <a:pt x="11899" y="11766"/>
                    <a:pt x="12033" y="11995"/>
                    <a:pt x="12147" y="12223"/>
                  </a:cubicBezTo>
                  <a:lnTo>
                    <a:pt x="12166" y="12242"/>
                  </a:lnTo>
                  <a:lnTo>
                    <a:pt x="12185" y="12280"/>
                  </a:lnTo>
                  <a:cubicBezTo>
                    <a:pt x="12242" y="12356"/>
                    <a:pt x="12299" y="12451"/>
                    <a:pt x="12356" y="12547"/>
                  </a:cubicBezTo>
                  <a:lnTo>
                    <a:pt x="12394" y="12585"/>
                  </a:lnTo>
                  <a:lnTo>
                    <a:pt x="12413" y="12623"/>
                  </a:lnTo>
                  <a:lnTo>
                    <a:pt x="12490" y="12718"/>
                  </a:lnTo>
                  <a:lnTo>
                    <a:pt x="12490" y="12718"/>
                  </a:lnTo>
                  <a:lnTo>
                    <a:pt x="12394" y="12661"/>
                  </a:lnTo>
                  <a:lnTo>
                    <a:pt x="12375" y="12642"/>
                  </a:lnTo>
                  <a:lnTo>
                    <a:pt x="12356" y="12642"/>
                  </a:lnTo>
                  <a:lnTo>
                    <a:pt x="12356" y="12623"/>
                  </a:lnTo>
                  <a:cubicBezTo>
                    <a:pt x="12166" y="12490"/>
                    <a:pt x="11995" y="12356"/>
                    <a:pt x="11842" y="12242"/>
                  </a:cubicBezTo>
                  <a:lnTo>
                    <a:pt x="11823" y="12223"/>
                  </a:lnTo>
                  <a:lnTo>
                    <a:pt x="11804" y="12204"/>
                  </a:lnTo>
                  <a:lnTo>
                    <a:pt x="11785" y="12185"/>
                  </a:lnTo>
                  <a:lnTo>
                    <a:pt x="11766" y="12166"/>
                  </a:lnTo>
                  <a:lnTo>
                    <a:pt x="11747" y="12147"/>
                  </a:lnTo>
                  <a:cubicBezTo>
                    <a:pt x="11652" y="12052"/>
                    <a:pt x="11519" y="11956"/>
                    <a:pt x="11404" y="11842"/>
                  </a:cubicBezTo>
                  <a:lnTo>
                    <a:pt x="11100" y="11576"/>
                  </a:lnTo>
                  <a:cubicBezTo>
                    <a:pt x="10890" y="11385"/>
                    <a:pt x="10681" y="11195"/>
                    <a:pt x="10434" y="11005"/>
                  </a:cubicBezTo>
                  <a:cubicBezTo>
                    <a:pt x="10167" y="10776"/>
                    <a:pt x="9958" y="10605"/>
                    <a:pt x="9748" y="10452"/>
                  </a:cubicBezTo>
                  <a:lnTo>
                    <a:pt x="9348" y="10167"/>
                  </a:lnTo>
                  <a:lnTo>
                    <a:pt x="9329" y="10148"/>
                  </a:lnTo>
                  <a:lnTo>
                    <a:pt x="9272" y="10110"/>
                  </a:lnTo>
                  <a:lnTo>
                    <a:pt x="9044" y="9938"/>
                  </a:lnTo>
                  <a:lnTo>
                    <a:pt x="9006" y="9900"/>
                  </a:lnTo>
                  <a:lnTo>
                    <a:pt x="8796" y="9767"/>
                  </a:lnTo>
                  <a:lnTo>
                    <a:pt x="8758" y="9729"/>
                  </a:lnTo>
                  <a:lnTo>
                    <a:pt x="8720" y="9691"/>
                  </a:lnTo>
                  <a:lnTo>
                    <a:pt x="8396" y="9463"/>
                  </a:lnTo>
                  <a:lnTo>
                    <a:pt x="7940" y="9120"/>
                  </a:lnTo>
                  <a:lnTo>
                    <a:pt x="7768" y="9006"/>
                  </a:lnTo>
                  <a:cubicBezTo>
                    <a:pt x="7578" y="8853"/>
                    <a:pt x="7387" y="8701"/>
                    <a:pt x="7216" y="8549"/>
                  </a:cubicBezTo>
                  <a:lnTo>
                    <a:pt x="7007" y="8377"/>
                  </a:lnTo>
                  <a:cubicBezTo>
                    <a:pt x="6797" y="8225"/>
                    <a:pt x="6588" y="8073"/>
                    <a:pt x="6378" y="7920"/>
                  </a:cubicBezTo>
                  <a:lnTo>
                    <a:pt x="6245" y="7825"/>
                  </a:lnTo>
                  <a:cubicBezTo>
                    <a:pt x="6188" y="7768"/>
                    <a:pt x="6112" y="7730"/>
                    <a:pt x="6055" y="7673"/>
                  </a:cubicBezTo>
                  <a:lnTo>
                    <a:pt x="5864" y="7502"/>
                  </a:lnTo>
                  <a:lnTo>
                    <a:pt x="5617" y="7292"/>
                  </a:lnTo>
                  <a:lnTo>
                    <a:pt x="5484" y="7178"/>
                  </a:lnTo>
                  <a:lnTo>
                    <a:pt x="5389" y="7102"/>
                  </a:lnTo>
                  <a:lnTo>
                    <a:pt x="5350" y="7064"/>
                  </a:lnTo>
                  <a:lnTo>
                    <a:pt x="5103" y="6854"/>
                  </a:lnTo>
                  <a:cubicBezTo>
                    <a:pt x="4970" y="6721"/>
                    <a:pt x="4836" y="6607"/>
                    <a:pt x="4722" y="6493"/>
                  </a:cubicBezTo>
                  <a:lnTo>
                    <a:pt x="4513" y="6283"/>
                  </a:lnTo>
                  <a:lnTo>
                    <a:pt x="4456" y="6226"/>
                  </a:lnTo>
                  <a:lnTo>
                    <a:pt x="4360" y="6131"/>
                  </a:lnTo>
                  <a:cubicBezTo>
                    <a:pt x="4189" y="5960"/>
                    <a:pt x="4018" y="5788"/>
                    <a:pt x="3827" y="5598"/>
                  </a:cubicBezTo>
                  <a:lnTo>
                    <a:pt x="3618" y="5369"/>
                  </a:lnTo>
                  <a:lnTo>
                    <a:pt x="3370" y="5141"/>
                  </a:lnTo>
                  <a:cubicBezTo>
                    <a:pt x="3313" y="5084"/>
                    <a:pt x="3237" y="4989"/>
                    <a:pt x="3180" y="4931"/>
                  </a:cubicBezTo>
                  <a:cubicBezTo>
                    <a:pt x="3123" y="4855"/>
                    <a:pt x="3066" y="4798"/>
                    <a:pt x="3009" y="4741"/>
                  </a:cubicBezTo>
                  <a:lnTo>
                    <a:pt x="2990" y="4703"/>
                  </a:lnTo>
                  <a:lnTo>
                    <a:pt x="2971" y="4684"/>
                  </a:lnTo>
                  <a:lnTo>
                    <a:pt x="2952" y="4646"/>
                  </a:lnTo>
                  <a:lnTo>
                    <a:pt x="2914" y="4608"/>
                  </a:lnTo>
                  <a:cubicBezTo>
                    <a:pt x="2799" y="4456"/>
                    <a:pt x="2685" y="4322"/>
                    <a:pt x="2571" y="4189"/>
                  </a:cubicBezTo>
                  <a:cubicBezTo>
                    <a:pt x="2457" y="4056"/>
                    <a:pt x="2342" y="3942"/>
                    <a:pt x="2209" y="3827"/>
                  </a:cubicBezTo>
                  <a:lnTo>
                    <a:pt x="2133" y="3732"/>
                  </a:lnTo>
                  <a:lnTo>
                    <a:pt x="2114" y="3732"/>
                  </a:lnTo>
                  <a:lnTo>
                    <a:pt x="2038" y="3656"/>
                  </a:lnTo>
                  <a:cubicBezTo>
                    <a:pt x="1962" y="3561"/>
                    <a:pt x="1867" y="3466"/>
                    <a:pt x="1790" y="3370"/>
                  </a:cubicBezTo>
                  <a:cubicBezTo>
                    <a:pt x="1619" y="3142"/>
                    <a:pt x="1448" y="2894"/>
                    <a:pt x="1314" y="2685"/>
                  </a:cubicBezTo>
                  <a:lnTo>
                    <a:pt x="1295" y="2666"/>
                  </a:lnTo>
                  <a:lnTo>
                    <a:pt x="1200" y="2514"/>
                  </a:lnTo>
                  <a:cubicBezTo>
                    <a:pt x="1029" y="2266"/>
                    <a:pt x="858" y="1981"/>
                    <a:pt x="648" y="1638"/>
                  </a:cubicBezTo>
                  <a:lnTo>
                    <a:pt x="572" y="1486"/>
                  </a:lnTo>
                  <a:cubicBezTo>
                    <a:pt x="439" y="1238"/>
                    <a:pt x="324" y="972"/>
                    <a:pt x="210" y="743"/>
                  </a:cubicBezTo>
                  <a:lnTo>
                    <a:pt x="210" y="724"/>
                  </a:lnTo>
                  <a:cubicBezTo>
                    <a:pt x="153" y="591"/>
                    <a:pt x="115" y="439"/>
                    <a:pt x="58" y="286"/>
                  </a:cubicBezTo>
                  <a:cubicBezTo>
                    <a:pt x="40" y="214"/>
                    <a:pt x="22" y="142"/>
                    <a:pt x="4" y="70"/>
                  </a:cubicBezTo>
                  <a:close/>
                  <a:moveTo>
                    <a:pt x="19045" y="18506"/>
                  </a:moveTo>
                  <a:lnTo>
                    <a:pt x="19058" y="18525"/>
                  </a:lnTo>
                  <a:lnTo>
                    <a:pt x="19134" y="18620"/>
                  </a:lnTo>
                  <a:lnTo>
                    <a:pt x="19153" y="18639"/>
                  </a:lnTo>
                  <a:lnTo>
                    <a:pt x="19153" y="18639"/>
                  </a:lnTo>
                  <a:lnTo>
                    <a:pt x="19115" y="18582"/>
                  </a:lnTo>
                  <a:lnTo>
                    <a:pt x="19077" y="18544"/>
                  </a:lnTo>
                  <a:lnTo>
                    <a:pt x="19045" y="18506"/>
                  </a:lnTo>
                  <a:close/>
                  <a:moveTo>
                    <a:pt x="19172" y="18677"/>
                  </a:moveTo>
                  <a:lnTo>
                    <a:pt x="19248" y="18753"/>
                  </a:lnTo>
                  <a:lnTo>
                    <a:pt x="19286" y="18791"/>
                  </a:lnTo>
                  <a:cubicBezTo>
                    <a:pt x="19267" y="18810"/>
                    <a:pt x="19248" y="18810"/>
                    <a:pt x="19229" y="18829"/>
                  </a:cubicBezTo>
                  <a:cubicBezTo>
                    <a:pt x="19210" y="18772"/>
                    <a:pt x="19191" y="18734"/>
                    <a:pt x="19172" y="18677"/>
                  </a:cubicBezTo>
                  <a:close/>
                  <a:moveTo>
                    <a:pt x="11599" y="22536"/>
                  </a:moveTo>
                  <a:lnTo>
                    <a:pt x="11024" y="22599"/>
                  </a:lnTo>
                  <a:lnTo>
                    <a:pt x="10890" y="22618"/>
                  </a:lnTo>
                  <a:lnTo>
                    <a:pt x="11062" y="22618"/>
                  </a:lnTo>
                  <a:lnTo>
                    <a:pt x="11271" y="22580"/>
                  </a:lnTo>
                  <a:lnTo>
                    <a:pt x="11290" y="22580"/>
                  </a:lnTo>
                  <a:lnTo>
                    <a:pt x="11443" y="22561"/>
                  </a:lnTo>
                  <a:lnTo>
                    <a:pt x="11500" y="22561"/>
                  </a:lnTo>
                  <a:cubicBezTo>
                    <a:pt x="11531" y="22552"/>
                    <a:pt x="11564" y="22544"/>
                    <a:pt x="11599" y="22536"/>
                  </a:cubicBezTo>
                  <a:close/>
                  <a:moveTo>
                    <a:pt x="10757" y="22618"/>
                  </a:moveTo>
                  <a:lnTo>
                    <a:pt x="10548" y="22637"/>
                  </a:lnTo>
                  <a:lnTo>
                    <a:pt x="10510" y="22637"/>
                  </a:lnTo>
                  <a:lnTo>
                    <a:pt x="10395" y="22656"/>
                  </a:lnTo>
                  <a:lnTo>
                    <a:pt x="10376" y="22656"/>
                  </a:lnTo>
                  <a:lnTo>
                    <a:pt x="10300" y="22675"/>
                  </a:lnTo>
                  <a:lnTo>
                    <a:pt x="10167" y="22694"/>
                  </a:lnTo>
                  <a:lnTo>
                    <a:pt x="10110" y="22694"/>
                  </a:lnTo>
                  <a:cubicBezTo>
                    <a:pt x="10015" y="22713"/>
                    <a:pt x="9900" y="22751"/>
                    <a:pt x="9767" y="22789"/>
                  </a:cubicBezTo>
                  <a:lnTo>
                    <a:pt x="9958" y="22751"/>
                  </a:lnTo>
                  <a:cubicBezTo>
                    <a:pt x="10053" y="22732"/>
                    <a:pt x="10148" y="22713"/>
                    <a:pt x="10243" y="22694"/>
                  </a:cubicBezTo>
                  <a:lnTo>
                    <a:pt x="10300" y="22694"/>
                  </a:lnTo>
                  <a:cubicBezTo>
                    <a:pt x="10510" y="22656"/>
                    <a:pt x="10719" y="22637"/>
                    <a:pt x="10890" y="22618"/>
                  </a:cubicBezTo>
                  <a:close/>
                  <a:moveTo>
                    <a:pt x="22180" y="6663"/>
                  </a:moveTo>
                  <a:cubicBezTo>
                    <a:pt x="22180" y="6663"/>
                    <a:pt x="22180" y="6664"/>
                    <a:pt x="22180" y="6664"/>
                  </a:cubicBezTo>
                  <a:cubicBezTo>
                    <a:pt x="22199" y="6797"/>
                    <a:pt x="22237" y="6950"/>
                    <a:pt x="22275" y="7121"/>
                  </a:cubicBezTo>
                  <a:lnTo>
                    <a:pt x="22275" y="7140"/>
                  </a:lnTo>
                  <a:lnTo>
                    <a:pt x="22275" y="7159"/>
                  </a:lnTo>
                  <a:cubicBezTo>
                    <a:pt x="22294" y="7235"/>
                    <a:pt x="22313" y="7311"/>
                    <a:pt x="22332" y="7368"/>
                  </a:cubicBezTo>
                  <a:lnTo>
                    <a:pt x="22332" y="7406"/>
                  </a:lnTo>
                  <a:cubicBezTo>
                    <a:pt x="22332" y="7444"/>
                    <a:pt x="22332" y="7464"/>
                    <a:pt x="22332" y="7502"/>
                  </a:cubicBezTo>
                  <a:lnTo>
                    <a:pt x="22332" y="7540"/>
                  </a:lnTo>
                  <a:lnTo>
                    <a:pt x="22351" y="7635"/>
                  </a:lnTo>
                  <a:cubicBezTo>
                    <a:pt x="22370" y="7711"/>
                    <a:pt x="22370" y="7787"/>
                    <a:pt x="22370" y="7882"/>
                  </a:cubicBezTo>
                  <a:lnTo>
                    <a:pt x="22370" y="8073"/>
                  </a:lnTo>
                  <a:lnTo>
                    <a:pt x="22370" y="8111"/>
                  </a:lnTo>
                  <a:cubicBezTo>
                    <a:pt x="22351" y="8149"/>
                    <a:pt x="22351" y="8187"/>
                    <a:pt x="22351" y="8244"/>
                  </a:cubicBezTo>
                  <a:lnTo>
                    <a:pt x="22351" y="8263"/>
                  </a:lnTo>
                  <a:lnTo>
                    <a:pt x="22351" y="8301"/>
                  </a:lnTo>
                  <a:cubicBezTo>
                    <a:pt x="22351" y="8415"/>
                    <a:pt x="22313" y="8511"/>
                    <a:pt x="22313" y="8625"/>
                  </a:cubicBezTo>
                  <a:cubicBezTo>
                    <a:pt x="22313" y="8796"/>
                    <a:pt x="22313" y="8987"/>
                    <a:pt x="22313" y="9158"/>
                  </a:cubicBezTo>
                  <a:lnTo>
                    <a:pt x="22313" y="9253"/>
                  </a:lnTo>
                  <a:lnTo>
                    <a:pt x="22313" y="9329"/>
                  </a:lnTo>
                  <a:lnTo>
                    <a:pt x="22313" y="9367"/>
                  </a:lnTo>
                  <a:lnTo>
                    <a:pt x="22313" y="9463"/>
                  </a:lnTo>
                  <a:cubicBezTo>
                    <a:pt x="22313" y="9577"/>
                    <a:pt x="22313" y="9672"/>
                    <a:pt x="22294" y="9767"/>
                  </a:cubicBezTo>
                  <a:cubicBezTo>
                    <a:pt x="22275" y="9824"/>
                    <a:pt x="22275" y="9881"/>
                    <a:pt x="22275" y="9938"/>
                  </a:cubicBezTo>
                  <a:cubicBezTo>
                    <a:pt x="22275" y="10053"/>
                    <a:pt x="22256" y="10167"/>
                    <a:pt x="22256" y="10262"/>
                  </a:cubicBezTo>
                  <a:lnTo>
                    <a:pt x="22256" y="10510"/>
                  </a:lnTo>
                  <a:lnTo>
                    <a:pt x="22256" y="10548"/>
                  </a:lnTo>
                  <a:cubicBezTo>
                    <a:pt x="22256" y="10700"/>
                    <a:pt x="22256" y="10833"/>
                    <a:pt x="22256" y="10967"/>
                  </a:cubicBezTo>
                  <a:cubicBezTo>
                    <a:pt x="22256" y="11100"/>
                    <a:pt x="22256" y="11252"/>
                    <a:pt x="22275" y="11366"/>
                  </a:cubicBezTo>
                  <a:cubicBezTo>
                    <a:pt x="22275" y="11481"/>
                    <a:pt x="22294" y="11595"/>
                    <a:pt x="22313" y="11709"/>
                  </a:cubicBezTo>
                  <a:lnTo>
                    <a:pt x="22313" y="11747"/>
                  </a:lnTo>
                  <a:cubicBezTo>
                    <a:pt x="22351" y="11937"/>
                    <a:pt x="22370" y="12128"/>
                    <a:pt x="22370" y="12318"/>
                  </a:cubicBezTo>
                  <a:lnTo>
                    <a:pt x="22370" y="12547"/>
                  </a:lnTo>
                  <a:lnTo>
                    <a:pt x="22370" y="12604"/>
                  </a:lnTo>
                  <a:lnTo>
                    <a:pt x="22370" y="12661"/>
                  </a:lnTo>
                  <a:lnTo>
                    <a:pt x="22370" y="12699"/>
                  </a:lnTo>
                  <a:lnTo>
                    <a:pt x="22370" y="12737"/>
                  </a:lnTo>
                  <a:lnTo>
                    <a:pt x="22351" y="12794"/>
                  </a:lnTo>
                  <a:cubicBezTo>
                    <a:pt x="22313" y="12965"/>
                    <a:pt x="22275" y="13137"/>
                    <a:pt x="22218" y="13327"/>
                  </a:cubicBezTo>
                  <a:cubicBezTo>
                    <a:pt x="22199" y="13422"/>
                    <a:pt x="22161" y="13556"/>
                    <a:pt x="22142" y="13632"/>
                  </a:cubicBezTo>
                  <a:cubicBezTo>
                    <a:pt x="22104" y="13708"/>
                    <a:pt x="22085" y="13784"/>
                    <a:pt x="22047" y="13860"/>
                  </a:cubicBezTo>
                  <a:lnTo>
                    <a:pt x="22047" y="13879"/>
                  </a:lnTo>
                  <a:lnTo>
                    <a:pt x="22047" y="13898"/>
                  </a:lnTo>
                  <a:cubicBezTo>
                    <a:pt x="22009" y="14013"/>
                    <a:pt x="21951" y="14127"/>
                    <a:pt x="21913" y="14260"/>
                  </a:cubicBezTo>
                  <a:lnTo>
                    <a:pt x="21875" y="14298"/>
                  </a:lnTo>
                  <a:lnTo>
                    <a:pt x="21856" y="14355"/>
                  </a:lnTo>
                  <a:lnTo>
                    <a:pt x="21856" y="14374"/>
                  </a:lnTo>
                  <a:lnTo>
                    <a:pt x="21856" y="14393"/>
                  </a:lnTo>
                  <a:cubicBezTo>
                    <a:pt x="21837" y="14431"/>
                    <a:pt x="21818" y="14469"/>
                    <a:pt x="21799" y="14508"/>
                  </a:cubicBezTo>
                  <a:lnTo>
                    <a:pt x="21685" y="14717"/>
                  </a:lnTo>
                  <a:lnTo>
                    <a:pt x="21590" y="14850"/>
                  </a:lnTo>
                  <a:lnTo>
                    <a:pt x="21571" y="14888"/>
                  </a:lnTo>
                  <a:cubicBezTo>
                    <a:pt x="21552" y="14926"/>
                    <a:pt x="21533" y="14945"/>
                    <a:pt x="21514" y="14983"/>
                  </a:cubicBezTo>
                  <a:lnTo>
                    <a:pt x="21495" y="15022"/>
                  </a:lnTo>
                  <a:lnTo>
                    <a:pt x="21399" y="15155"/>
                  </a:lnTo>
                  <a:lnTo>
                    <a:pt x="21342" y="15231"/>
                  </a:lnTo>
                  <a:lnTo>
                    <a:pt x="21323" y="15269"/>
                  </a:lnTo>
                  <a:lnTo>
                    <a:pt x="21304" y="15288"/>
                  </a:lnTo>
                  <a:lnTo>
                    <a:pt x="21285" y="15326"/>
                  </a:lnTo>
                  <a:lnTo>
                    <a:pt x="21190" y="15440"/>
                  </a:lnTo>
                  <a:lnTo>
                    <a:pt x="20942" y="15745"/>
                  </a:lnTo>
                  <a:lnTo>
                    <a:pt x="20942" y="15764"/>
                  </a:lnTo>
                  <a:lnTo>
                    <a:pt x="20942" y="15783"/>
                  </a:lnTo>
                  <a:lnTo>
                    <a:pt x="20904" y="15821"/>
                  </a:lnTo>
                  <a:lnTo>
                    <a:pt x="20885" y="15878"/>
                  </a:lnTo>
                  <a:lnTo>
                    <a:pt x="20866" y="15897"/>
                  </a:lnTo>
                  <a:lnTo>
                    <a:pt x="20847" y="15916"/>
                  </a:lnTo>
                  <a:cubicBezTo>
                    <a:pt x="20828" y="15954"/>
                    <a:pt x="20809" y="15973"/>
                    <a:pt x="20790" y="16012"/>
                  </a:cubicBezTo>
                  <a:lnTo>
                    <a:pt x="20752" y="16050"/>
                  </a:lnTo>
                  <a:lnTo>
                    <a:pt x="20714" y="16107"/>
                  </a:lnTo>
                  <a:lnTo>
                    <a:pt x="20695" y="16145"/>
                  </a:lnTo>
                  <a:lnTo>
                    <a:pt x="20657" y="16202"/>
                  </a:lnTo>
                  <a:lnTo>
                    <a:pt x="20600" y="16278"/>
                  </a:lnTo>
                  <a:cubicBezTo>
                    <a:pt x="20505" y="16487"/>
                    <a:pt x="20371" y="16678"/>
                    <a:pt x="20257" y="16887"/>
                  </a:cubicBezTo>
                  <a:lnTo>
                    <a:pt x="20143" y="17097"/>
                  </a:lnTo>
                  <a:lnTo>
                    <a:pt x="20105" y="17173"/>
                  </a:lnTo>
                  <a:lnTo>
                    <a:pt x="20048" y="17287"/>
                  </a:lnTo>
                  <a:cubicBezTo>
                    <a:pt x="20010" y="17344"/>
                    <a:pt x="19971" y="17401"/>
                    <a:pt x="19933" y="17439"/>
                  </a:cubicBezTo>
                  <a:lnTo>
                    <a:pt x="19933" y="17458"/>
                  </a:lnTo>
                  <a:lnTo>
                    <a:pt x="19800" y="17668"/>
                  </a:lnTo>
                  <a:lnTo>
                    <a:pt x="19724" y="17782"/>
                  </a:lnTo>
                  <a:lnTo>
                    <a:pt x="19686" y="17839"/>
                  </a:lnTo>
                  <a:cubicBezTo>
                    <a:pt x="19629" y="17915"/>
                    <a:pt x="19572" y="17991"/>
                    <a:pt x="19515" y="18068"/>
                  </a:cubicBezTo>
                  <a:lnTo>
                    <a:pt x="19457" y="18144"/>
                  </a:lnTo>
                  <a:lnTo>
                    <a:pt x="19343" y="18315"/>
                  </a:lnTo>
                  <a:lnTo>
                    <a:pt x="19324" y="18334"/>
                  </a:lnTo>
                  <a:cubicBezTo>
                    <a:pt x="19267" y="18410"/>
                    <a:pt x="19229" y="18486"/>
                    <a:pt x="19172" y="18563"/>
                  </a:cubicBezTo>
                  <a:cubicBezTo>
                    <a:pt x="19172" y="18582"/>
                    <a:pt x="19153" y="18601"/>
                    <a:pt x="19153" y="18620"/>
                  </a:cubicBezTo>
                  <a:lnTo>
                    <a:pt x="19153" y="18639"/>
                  </a:lnTo>
                  <a:cubicBezTo>
                    <a:pt x="19153" y="18734"/>
                    <a:pt x="19191" y="18829"/>
                    <a:pt x="19210" y="18943"/>
                  </a:cubicBezTo>
                  <a:cubicBezTo>
                    <a:pt x="19210" y="18962"/>
                    <a:pt x="19229" y="19000"/>
                    <a:pt x="19229" y="19039"/>
                  </a:cubicBezTo>
                  <a:lnTo>
                    <a:pt x="19153" y="19039"/>
                  </a:lnTo>
                  <a:cubicBezTo>
                    <a:pt x="19115" y="19029"/>
                    <a:pt x="19072" y="19024"/>
                    <a:pt x="19029" y="19024"/>
                  </a:cubicBezTo>
                  <a:cubicBezTo>
                    <a:pt x="18986" y="19024"/>
                    <a:pt x="18943" y="19029"/>
                    <a:pt x="18905" y="19039"/>
                  </a:cubicBezTo>
                  <a:cubicBezTo>
                    <a:pt x="18829" y="19039"/>
                    <a:pt x="18753" y="19058"/>
                    <a:pt x="18696" y="19077"/>
                  </a:cubicBezTo>
                  <a:lnTo>
                    <a:pt x="18601" y="19115"/>
                  </a:lnTo>
                  <a:cubicBezTo>
                    <a:pt x="18467" y="19191"/>
                    <a:pt x="18334" y="19286"/>
                    <a:pt x="18220" y="19400"/>
                  </a:cubicBezTo>
                  <a:cubicBezTo>
                    <a:pt x="18144" y="19457"/>
                    <a:pt x="18049" y="19534"/>
                    <a:pt x="17973" y="19591"/>
                  </a:cubicBezTo>
                  <a:lnTo>
                    <a:pt x="17953" y="19610"/>
                  </a:lnTo>
                  <a:cubicBezTo>
                    <a:pt x="17896" y="19667"/>
                    <a:pt x="17820" y="19724"/>
                    <a:pt x="17763" y="19781"/>
                  </a:cubicBezTo>
                  <a:lnTo>
                    <a:pt x="17725" y="19800"/>
                  </a:lnTo>
                  <a:lnTo>
                    <a:pt x="17687" y="19819"/>
                  </a:lnTo>
                  <a:lnTo>
                    <a:pt x="17668" y="19838"/>
                  </a:lnTo>
                  <a:lnTo>
                    <a:pt x="17516" y="19971"/>
                  </a:lnTo>
                  <a:cubicBezTo>
                    <a:pt x="17458" y="20009"/>
                    <a:pt x="17401" y="20067"/>
                    <a:pt x="17363" y="20105"/>
                  </a:cubicBezTo>
                  <a:cubicBezTo>
                    <a:pt x="17306" y="20162"/>
                    <a:pt x="17249" y="20219"/>
                    <a:pt x="17211" y="20276"/>
                  </a:cubicBezTo>
                  <a:lnTo>
                    <a:pt x="17154" y="20352"/>
                  </a:lnTo>
                  <a:lnTo>
                    <a:pt x="17059" y="20466"/>
                  </a:lnTo>
                  <a:lnTo>
                    <a:pt x="17040" y="20504"/>
                  </a:lnTo>
                  <a:lnTo>
                    <a:pt x="17002" y="20562"/>
                  </a:lnTo>
                  <a:lnTo>
                    <a:pt x="16906" y="20657"/>
                  </a:lnTo>
                  <a:lnTo>
                    <a:pt x="16830" y="20733"/>
                  </a:lnTo>
                  <a:lnTo>
                    <a:pt x="16811" y="20752"/>
                  </a:lnTo>
                  <a:lnTo>
                    <a:pt x="16754" y="20809"/>
                  </a:lnTo>
                  <a:lnTo>
                    <a:pt x="16735" y="20828"/>
                  </a:lnTo>
                  <a:cubicBezTo>
                    <a:pt x="16678" y="20866"/>
                    <a:pt x="16621" y="20923"/>
                    <a:pt x="16564" y="20961"/>
                  </a:cubicBezTo>
                  <a:lnTo>
                    <a:pt x="16545" y="20961"/>
                  </a:lnTo>
                  <a:lnTo>
                    <a:pt x="16507" y="20999"/>
                  </a:lnTo>
                  <a:cubicBezTo>
                    <a:pt x="16430" y="21057"/>
                    <a:pt x="16335" y="21114"/>
                    <a:pt x="16240" y="21171"/>
                  </a:cubicBezTo>
                  <a:lnTo>
                    <a:pt x="16088" y="21266"/>
                  </a:lnTo>
                  <a:lnTo>
                    <a:pt x="16031" y="21304"/>
                  </a:lnTo>
                  <a:lnTo>
                    <a:pt x="16012" y="21304"/>
                  </a:lnTo>
                  <a:lnTo>
                    <a:pt x="15935" y="21361"/>
                  </a:lnTo>
                  <a:lnTo>
                    <a:pt x="15916" y="21361"/>
                  </a:lnTo>
                  <a:lnTo>
                    <a:pt x="15859" y="21399"/>
                  </a:lnTo>
                  <a:lnTo>
                    <a:pt x="15840" y="21418"/>
                  </a:lnTo>
                  <a:lnTo>
                    <a:pt x="15802" y="21437"/>
                  </a:lnTo>
                  <a:lnTo>
                    <a:pt x="15764" y="21456"/>
                  </a:lnTo>
                  <a:lnTo>
                    <a:pt x="15745" y="21456"/>
                  </a:lnTo>
                  <a:lnTo>
                    <a:pt x="15650" y="21494"/>
                  </a:lnTo>
                  <a:lnTo>
                    <a:pt x="15555" y="21552"/>
                  </a:lnTo>
                  <a:lnTo>
                    <a:pt x="15460" y="21552"/>
                  </a:lnTo>
                  <a:cubicBezTo>
                    <a:pt x="15326" y="21609"/>
                    <a:pt x="15193" y="21647"/>
                    <a:pt x="15079" y="21704"/>
                  </a:cubicBezTo>
                  <a:lnTo>
                    <a:pt x="15060" y="21704"/>
                  </a:lnTo>
                  <a:lnTo>
                    <a:pt x="14793" y="21799"/>
                  </a:lnTo>
                  <a:cubicBezTo>
                    <a:pt x="14565" y="21875"/>
                    <a:pt x="14336" y="21951"/>
                    <a:pt x="14146" y="22008"/>
                  </a:cubicBezTo>
                  <a:lnTo>
                    <a:pt x="14051" y="22028"/>
                  </a:lnTo>
                  <a:cubicBezTo>
                    <a:pt x="13860" y="22085"/>
                    <a:pt x="13613" y="22142"/>
                    <a:pt x="13384" y="22199"/>
                  </a:cubicBezTo>
                  <a:lnTo>
                    <a:pt x="12851" y="22313"/>
                  </a:lnTo>
                  <a:lnTo>
                    <a:pt x="12680" y="22351"/>
                  </a:lnTo>
                  <a:lnTo>
                    <a:pt x="12528" y="22370"/>
                  </a:lnTo>
                  <a:lnTo>
                    <a:pt x="12452" y="22370"/>
                  </a:lnTo>
                  <a:lnTo>
                    <a:pt x="11976" y="22465"/>
                  </a:lnTo>
                  <a:cubicBezTo>
                    <a:pt x="11844" y="22495"/>
                    <a:pt x="11713" y="22513"/>
                    <a:pt x="11599" y="22536"/>
                  </a:cubicBezTo>
                  <a:lnTo>
                    <a:pt x="11599" y="22536"/>
                  </a:lnTo>
                  <a:lnTo>
                    <a:pt x="11728" y="22523"/>
                  </a:lnTo>
                  <a:cubicBezTo>
                    <a:pt x="11995" y="22484"/>
                    <a:pt x="12242" y="22446"/>
                    <a:pt x="12433" y="22408"/>
                  </a:cubicBezTo>
                  <a:lnTo>
                    <a:pt x="12832" y="22408"/>
                  </a:lnTo>
                  <a:cubicBezTo>
                    <a:pt x="13042" y="22370"/>
                    <a:pt x="13251" y="22332"/>
                    <a:pt x="13480" y="22294"/>
                  </a:cubicBezTo>
                  <a:lnTo>
                    <a:pt x="13860" y="22218"/>
                  </a:lnTo>
                  <a:lnTo>
                    <a:pt x="13994" y="22180"/>
                  </a:lnTo>
                  <a:lnTo>
                    <a:pt x="14070" y="22180"/>
                  </a:lnTo>
                  <a:lnTo>
                    <a:pt x="14184" y="22142"/>
                  </a:lnTo>
                  <a:lnTo>
                    <a:pt x="14222" y="22123"/>
                  </a:lnTo>
                  <a:lnTo>
                    <a:pt x="14260" y="22123"/>
                  </a:lnTo>
                  <a:lnTo>
                    <a:pt x="14622" y="22028"/>
                  </a:lnTo>
                  <a:lnTo>
                    <a:pt x="14907" y="21932"/>
                  </a:lnTo>
                  <a:lnTo>
                    <a:pt x="14946" y="21932"/>
                  </a:lnTo>
                  <a:lnTo>
                    <a:pt x="15022" y="21894"/>
                  </a:lnTo>
                  <a:lnTo>
                    <a:pt x="15250" y="21818"/>
                  </a:lnTo>
                  <a:lnTo>
                    <a:pt x="15307" y="21799"/>
                  </a:lnTo>
                  <a:lnTo>
                    <a:pt x="15326" y="21799"/>
                  </a:lnTo>
                  <a:lnTo>
                    <a:pt x="15421" y="21780"/>
                  </a:lnTo>
                  <a:lnTo>
                    <a:pt x="15479" y="21780"/>
                  </a:lnTo>
                  <a:lnTo>
                    <a:pt x="15593" y="21742"/>
                  </a:lnTo>
                  <a:lnTo>
                    <a:pt x="15612" y="21742"/>
                  </a:lnTo>
                  <a:lnTo>
                    <a:pt x="15650" y="21723"/>
                  </a:lnTo>
                  <a:lnTo>
                    <a:pt x="15669" y="21704"/>
                  </a:lnTo>
                  <a:lnTo>
                    <a:pt x="15707" y="21685"/>
                  </a:lnTo>
                  <a:lnTo>
                    <a:pt x="15764" y="21666"/>
                  </a:lnTo>
                  <a:lnTo>
                    <a:pt x="15783" y="21666"/>
                  </a:lnTo>
                  <a:lnTo>
                    <a:pt x="15802" y="21647"/>
                  </a:lnTo>
                  <a:lnTo>
                    <a:pt x="15859" y="21628"/>
                  </a:lnTo>
                  <a:lnTo>
                    <a:pt x="15897" y="21609"/>
                  </a:lnTo>
                  <a:lnTo>
                    <a:pt x="15916" y="21590"/>
                  </a:lnTo>
                  <a:lnTo>
                    <a:pt x="16031" y="21533"/>
                  </a:lnTo>
                  <a:lnTo>
                    <a:pt x="16050" y="21513"/>
                  </a:lnTo>
                  <a:cubicBezTo>
                    <a:pt x="16145" y="21456"/>
                    <a:pt x="16259" y="21380"/>
                    <a:pt x="16373" y="21304"/>
                  </a:cubicBezTo>
                  <a:cubicBezTo>
                    <a:pt x="16564" y="21171"/>
                    <a:pt x="16735" y="21019"/>
                    <a:pt x="16906" y="20847"/>
                  </a:cubicBezTo>
                  <a:lnTo>
                    <a:pt x="16925" y="20847"/>
                  </a:lnTo>
                  <a:cubicBezTo>
                    <a:pt x="16964" y="20809"/>
                    <a:pt x="16983" y="20771"/>
                    <a:pt x="17021" y="20733"/>
                  </a:cubicBezTo>
                  <a:cubicBezTo>
                    <a:pt x="17059" y="20676"/>
                    <a:pt x="17078" y="20657"/>
                    <a:pt x="17135" y="20581"/>
                  </a:cubicBezTo>
                  <a:cubicBezTo>
                    <a:pt x="17192" y="20504"/>
                    <a:pt x="17249" y="20428"/>
                    <a:pt x="17306" y="20352"/>
                  </a:cubicBezTo>
                  <a:lnTo>
                    <a:pt x="17344" y="20314"/>
                  </a:lnTo>
                  <a:cubicBezTo>
                    <a:pt x="17382" y="20238"/>
                    <a:pt x="17439" y="20181"/>
                    <a:pt x="17497" y="20124"/>
                  </a:cubicBezTo>
                  <a:cubicBezTo>
                    <a:pt x="17573" y="20048"/>
                    <a:pt x="17649" y="19990"/>
                    <a:pt x="17725" y="19914"/>
                  </a:cubicBezTo>
                  <a:lnTo>
                    <a:pt x="17744" y="19914"/>
                  </a:lnTo>
                  <a:cubicBezTo>
                    <a:pt x="17839" y="19838"/>
                    <a:pt x="17915" y="19762"/>
                    <a:pt x="17992" y="19686"/>
                  </a:cubicBezTo>
                  <a:lnTo>
                    <a:pt x="18087" y="19610"/>
                  </a:lnTo>
                  <a:lnTo>
                    <a:pt x="18106" y="19572"/>
                  </a:lnTo>
                  <a:lnTo>
                    <a:pt x="18125" y="19572"/>
                  </a:lnTo>
                  <a:lnTo>
                    <a:pt x="18220" y="19476"/>
                  </a:lnTo>
                  <a:cubicBezTo>
                    <a:pt x="18277" y="19419"/>
                    <a:pt x="18353" y="19362"/>
                    <a:pt x="18448" y="19286"/>
                  </a:cubicBezTo>
                  <a:cubicBezTo>
                    <a:pt x="18487" y="19267"/>
                    <a:pt x="18525" y="19229"/>
                    <a:pt x="18563" y="19210"/>
                  </a:cubicBezTo>
                  <a:cubicBezTo>
                    <a:pt x="18620" y="19172"/>
                    <a:pt x="18658" y="19153"/>
                    <a:pt x="18715" y="19134"/>
                  </a:cubicBezTo>
                  <a:lnTo>
                    <a:pt x="18848" y="19096"/>
                  </a:lnTo>
                  <a:cubicBezTo>
                    <a:pt x="18905" y="19077"/>
                    <a:pt x="18982" y="19077"/>
                    <a:pt x="19039" y="19077"/>
                  </a:cubicBezTo>
                  <a:lnTo>
                    <a:pt x="19324" y="19077"/>
                  </a:lnTo>
                  <a:lnTo>
                    <a:pt x="19343" y="19115"/>
                  </a:lnTo>
                  <a:lnTo>
                    <a:pt x="19381" y="19286"/>
                  </a:lnTo>
                  <a:lnTo>
                    <a:pt x="19381" y="19324"/>
                  </a:lnTo>
                  <a:cubicBezTo>
                    <a:pt x="19400" y="19362"/>
                    <a:pt x="19419" y="19400"/>
                    <a:pt x="19419" y="19457"/>
                  </a:cubicBezTo>
                  <a:lnTo>
                    <a:pt x="19438" y="19572"/>
                  </a:lnTo>
                  <a:lnTo>
                    <a:pt x="19438" y="19629"/>
                  </a:lnTo>
                  <a:cubicBezTo>
                    <a:pt x="19438" y="19724"/>
                    <a:pt x="19457" y="19819"/>
                    <a:pt x="19457" y="19914"/>
                  </a:cubicBezTo>
                  <a:cubicBezTo>
                    <a:pt x="19477" y="20029"/>
                    <a:pt x="19477" y="20162"/>
                    <a:pt x="19477" y="20219"/>
                  </a:cubicBezTo>
                  <a:lnTo>
                    <a:pt x="19477" y="20371"/>
                  </a:lnTo>
                  <a:cubicBezTo>
                    <a:pt x="19477" y="20543"/>
                    <a:pt x="19496" y="20752"/>
                    <a:pt x="19496" y="20942"/>
                  </a:cubicBezTo>
                  <a:cubicBezTo>
                    <a:pt x="19515" y="20999"/>
                    <a:pt x="19515" y="21038"/>
                    <a:pt x="19515" y="21095"/>
                  </a:cubicBezTo>
                  <a:lnTo>
                    <a:pt x="19515" y="21152"/>
                  </a:lnTo>
                  <a:lnTo>
                    <a:pt x="19515" y="21171"/>
                  </a:lnTo>
                  <a:lnTo>
                    <a:pt x="19534" y="21304"/>
                  </a:lnTo>
                  <a:cubicBezTo>
                    <a:pt x="19553" y="21418"/>
                    <a:pt x="19553" y="21533"/>
                    <a:pt x="19553" y="21628"/>
                  </a:cubicBezTo>
                  <a:lnTo>
                    <a:pt x="19553" y="21647"/>
                  </a:lnTo>
                  <a:lnTo>
                    <a:pt x="19553" y="21704"/>
                  </a:lnTo>
                  <a:lnTo>
                    <a:pt x="19553" y="21761"/>
                  </a:lnTo>
                  <a:lnTo>
                    <a:pt x="19553" y="22066"/>
                  </a:lnTo>
                  <a:lnTo>
                    <a:pt x="19553" y="22199"/>
                  </a:lnTo>
                  <a:cubicBezTo>
                    <a:pt x="19553" y="22294"/>
                    <a:pt x="19553" y="22427"/>
                    <a:pt x="19572" y="22503"/>
                  </a:cubicBezTo>
                  <a:cubicBezTo>
                    <a:pt x="19591" y="22561"/>
                    <a:pt x="19591" y="22618"/>
                    <a:pt x="19591" y="22675"/>
                  </a:cubicBezTo>
                  <a:cubicBezTo>
                    <a:pt x="19610" y="22865"/>
                    <a:pt x="19629" y="23075"/>
                    <a:pt x="19667" y="23322"/>
                  </a:cubicBezTo>
                  <a:lnTo>
                    <a:pt x="19667" y="23360"/>
                  </a:lnTo>
                  <a:cubicBezTo>
                    <a:pt x="19686" y="23398"/>
                    <a:pt x="19686" y="23436"/>
                    <a:pt x="19686" y="23474"/>
                  </a:cubicBezTo>
                  <a:lnTo>
                    <a:pt x="19686" y="23532"/>
                  </a:lnTo>
                  <a:lnTo>
                    <a:pt x="19686" y="23646"/>
                  </a:lnTo>
                  <a:lnTo>
                    <a:pt x="19686" y="23779"/>
                  </a:lnTo>
                  <a:lnTo>
                    <a:pt x="19686" y="23874"/>
                  </a:lnTo>
                  <a:lnTo>
                    <a:pt x="19686" y="23912"/>
                  </a:lnTo>
                  <a:cubicBezTo>
                    <a:pt x="19667" y="23969"/>
                    <a:pt x="19667" y="24026"/>
                    <a:pt x="19667" y="24084"/>
                  </a:cubicBezTo>
                  <a:lnTo>
                    <a:pt x="19667" y="24160"/>
                  </a:lnTo>
                  <a:cubicBezTo>
                    <a:pt x="19648" y="24312"/>
                    <a:pt x="19629" y="24483"/>
                    <a:pt x="19629" y="24636"/>
                  </a:cubicBezTo>
                  <a:cubicBezTo>
                    <a:pt x="19610" y="24769"/>
                    <a:pt x="19591" y="24902"/>
                    <a:pt x="19572" y="25055"/>
                  </a:cubicBezTo>
                  <a:lnTo>
                    <a:pt x="19553" y="25283"/>
                  </a:lnTo>
                  <a:cubicBezTo>
                    <a:pt x="19534" y="25435"/>
                    <a:pt x="19515" y="25588"/>
                    <a:pt x="19496" y="25759"/>
                  </a:cubicBezTo>
                  <a:cubicBezTo>
                    <a:pt x="19477" y="25816"/>
                    <a:pt x="19477" y="25892"/>
                    <a:pt x="19457" y="25968"/>
                  </a:cubicBezTo>
                  <a:lnTo>
                    <a:pt x="19438" y="26045"/>
                  </a:lnTo>
                  <a:cubicBezTo>
                    <a:pt x="19419" y="26102"/>
                    <a:pt x="19419" y="26159"/>
                    <a:pt x="19400" y="26197"/>
                  </a:cubicBezTo>
                  <a:cubicBezTo>
                    <a:pt x="19381" y="26311"/>
                    <a:pt x="19343" y="26444"/>
                    <a:pt x="19324" y="26559"/>
                  </a:cubicBezTo>
                  <a:lnTo>
                    <a:pt x="19305" y="26635"/>
                  </a:lnTo>
                  <a:cubicBezTo>
                    <a:pt x="19286" y="26692"/>
                    <a:pt x="19267" y="26768"/>
                    <a:pt x="19248" y="26844"/>
                  </a:cubicBezTo>
                  <a:lnTo>
                    <a:pt x="19172" y="27054"/>
                  </a:lnTo>
                  <a:lnTo>
                    <a:pt x="19115" y="27263"/>
                  </a:lnTo>
                  <a:cubicBezTo>
                    <a:pt x="19058" y="27434"/>
                    <a:pt x="18982" y="27606"/>
                    <a:pt x="18924" y="27796"/>
                  </a:cubicBezTo>
                  <a:lnTo>
                    <a:pt x="18848" y="28005"/>
                  </a:lnTo>
                  <a:lnTo>
                    <a:pt x="18886" y="27929"/>
                  </a:lnTo>
                  <a:lnTo>
                    <a:pt x="18943" y="27834"/>
                  </a:lnTo>
                  <a:lnTo>
                    <a:pt x="18962" y="27796"/>
                  </a:lnTo>
                  <a:cubicBezTo>
                    <a:pt x="19039" y="27625"/>
                    <a:pt x="19115" y="27472"/>
                    <a:pt x="19191" y="27320"/>
                  </a:cubicBezTo>
                  <a:lnTo>
                    <a:pt x="19191" y="27301"/>
                  </a:lnTo>
                  <a:lnTo>
                    <a:pt x="19286" y="27111"/>
                  </a:lnTo>
                  <a:lnTo>
                    <a:pt x="19362" y="26939"/>
                  </a:lnTo>
                  <a:cubicBezTo>
                    <a:pt x="19381" y="26882"/>
                    <a:pt x="19419" y="26806"/>
                    <a:pt x="19438" y="26749"/>
                  </a:cubicBezTo>
                  <a:lnTo>
                    <a:pt x="19457" y="26692"/>
                  </a:lnTo>
                  <a:cubicBezTo>
                    <a:pt x="19553" y="26501"/>
                    <a:pt x="19610" y="26330"/>
                    <a:pt x="19667" y="26178"/>
                  </a:cubicBezTo>
                  <a:lnTo>
                    <a:pt x="19667" y="26140"/>
                  </a:lnTo>
                  <a:lnTo>
                    <a:pt x="19686" y="26102"/>
                  </a:lnTo>
                  <a:cubicBezTo>
                    <a:pt x="19705" y="26025"/>
                    <a:pt x="19724" y="25968"/>
                    <a:pt x="19743" y="25892"/>
                  </a:cubicBezTo>
                  <a:lnTo>
                    <a:pt x="19743" y="25854"/>
                  </a:lnTo>
                  <a:lnTo>
                    <a:pt x="19743" y="25816"/>
                  </a:lnTo>
                  <a:lnTo>
                    <a:pt x="19743" y="25797"/>
                  </a:lnTo>
                  <a:lnTo>
                    <a:pt x="19743" y="25778"/>
                  </a:lnTo>
                  <a:cubicBezTo>
                    <a:pt x="19762" y="25721"/>
                    <a:pt x="19781" y="25664"/>
                    <a:pt x="19781" y="25588"/>
                  </a:cubicBezTo>
                  <a:cubicBezTo>
                    <a:pt x="19838" y="25378"/>
                    <a:pt x="19857" y="25207"/>
                    <a:pt x="19895" y="24997"/>
                  </a:cubicBezTo>
                  <a:cubicBezTo>
                    <a:pt x="19933" y="24807"/>
                    <a:pt x="19971" y="24598"/>
                    <a:pt x="20010" y="24407"/>
                  </a:cubicBezTo>
                  <a:lnTo>
                    <a:pt x="20010" y="24369"/>
                  </a:lnTo>
                  <a:cubicBezTo>
                    <a:pt x="20010" y="24293"/>
                    <a:pt x="20029" y="24255"/>
                    <a:pt x="20048" y="24122"/>
                  </a:cubicBezTo>
                  <a:cubicBezTo>
                    <a:pt x="20048" y="24007"/>
                    <a:pt x="20067" y="23893"/>
                    <a:pt x="20067" y="23798"/>
                  </a:cubicBezTo>
                  <a:lnTo>
                    <a:pt x="20067" y="23684"/>
                  </a:lnTo>
                  <a:lnTo>
                    <a:pt x="20067" y="23646"/>
                  </a:lnTo>
                  <a:lnTo>
                    <a:pt x="20067" y="23532"/>
                  </a:lnTo>
                  <a:lnTo>
                    <a:pt x="20067" y="23493"/>
                  </a:lnTo>
                  <a:cubicBezTo>
                    <a:pt x="20067" y="23398"/>
                    <a:pt x="20048" y="23303"/>
                    <a:pt x="20029" y="23208"/>
                  </a:cubicBezTo>
                  <a:lnTo>
                    <a:pt x="20010" y="23037"/>
                  </a:lnTo>
                  <a:cubicBezTo>
                    <a:pt x="19971" y="22884"/>
                    <a:pt x="19952" y="22751"/>
                    <a:pt x="19933" y="22618"/>
                  </a:cubicBezTo>
                  <a:cubicBezTo>
                    <a:pt x="19895" y="22389"/>
                    <a:pt x="19857" y="22199"/>
                    <a:pt x="19857" y="22028"/>
                  </a:cubicBezTo>
                  <a:cubicBezTo>
                    <a:pt x="19819" y="21951"/>
                    <a:pt x="19819" y="21875"/>
                    <a:pt x="19819" y="21780"/>
                  </a:cubicBezTo>
                  <a:lnTo>
                    <a:pt x="19819" y="21723"/>
                  </a:lnTo>
                  <a:cubicBezTo>
                    <a:pt x="19819" y="21628"/>
                    <a:pt x="19800" y="21552"/>
                    <a:pt x="19800" y="21456"/>
                  </a:cubicBezTo>
                  <a:lnTo>
                    <a:pt x="19800" y="21399"/>
                  </a:lnTo>
                  <a:cubicBezTo>
                    <a:pt x="19781" y="21342"/>
                    <a:pt x="19762" y="21266"/>
                    <a:pt x="19743" y="21228"/>
                  </a:cubicBezTo>
                  <a:cubicBezTo>
                    <a:pt x="19743" y="21171"/>
                    <a:pt x="19724" y="21133"/>
                    <a:pt x="19724" y="21095"/>
                  </a:cubicBezTo>
                  <a:cubicBezTo>
                    <a:pt x="19686" y="20942"/>
                    <a:pt x="19648" y="20790"/>
                    <a:pt x="19629" y="20676"/>
                  </a:cubicBezTo>
                  <a:cubicBezTo>
                    <a:pt x="19629" y="20581"/>
                    <a:pt x="19591" y="20466"/>
                    <a:pt x="19591" y="20371"/>
                  </a:cubicBezTo>
                  <a:cubicBezTo>
                    <a:pt x="19572" y="20181"/>
                    <a:pt x="19553" y="19971"/>
                    <a:pt x="19515" y="19762"/>
                  </a:cubicBezTo>
                  <a:lnTo>
                    <a:pt x="19515" y="19724"/>
                  </a:lnTo>
                  <a:cubicBezTo>
                    <a:pt x="19515" y="19667"/>
                    <a:pt x="19496" y="19629"/>
                    <a:pt x="19477" y="19534"/>
                  </a:cubicBezTo>
                  <a:cubicBezTo>
                    <a:pt x="19457" y="19457"/>
                    <a:pt x="19438" y="19381"/>
                    <a:pt x="19419" y="19305"/>
                  </a:cubicBezTo>
                  <a:cubicBezTo>
                    <a:pt x="19381" y="19210"/>
                    <a:pt x="19362" y="19134"/>
                    <a:pt x="19343" y="19039"/>
                  </a:cubicBezTo>
                  <a:lnTo>
                    <a:pt x="19324" y="19000"/>
                  </a:lnTo>
                  <a:lnTo>
                    <a:pt x="19305" y="18943"/>
                  </a:lnTo>
                  <a:lnTo>
                    <a:pt x="19267" y="18848"/>
                  </a:lnTo>
                  <a:lnTo>
                    <a:pt x="19305" y="18829"/>
                  </a:lnTo>
                  <a:lnTo>
                    <a:pt x="19343" y="18848"/>
                  </a:lnTo>
                  <a:lnTo>
                    <a:pt x="19362" y="18886"/>
                  </a:lnTo>
                  <a:cubicBezTo>
                    <a:pt x="19362" y="18905"/>
                    <a:pt x="19362" y="18924"/>
                    <a:pt x="19362" y="18943"/>
                  </a:cubicBezTo>
                  <a:cubicBezTo>
                    <a:pt x="19362" y="18962"/>
                    <a:pt x="19362" y="19000"/>
                    <a:pt x="19381" y="19020"/>
                  </a:cubicBezTo>
                  <a:lnTo>
                    <a:pt x="19381" y="19039"/>
                  </a:lnTo>
                  <a:cubicBezTo>
                    <a:pt x="19381" y="19058"/>
                    <a:pt x="19381" y="19077"/>
                    <a:pt x="19400" y="19096"/>
                  </a:cubicBezTo>
                  <a:cubicBezTo>
                    <a:pt x="19400" y="19115"/>
                    <a:pt x="19419" y="19115"/>
                    <a:pt x="19419" y="19115"/>
                  </a:cubicBezTo>
                  <a:cubicBezTo>
                    <a:pt x="19419" y="19096"/>
                    <a:pt x="19400" y="19077"/>
                    <a:pt x="19400" y="19058"/>
                  </a:cubicBezTo>
                  <a:lnTo>
                    <a:pt x="19400" y="19000"/>
                  </a:lnTo>
                  <a:cubicBezTo>
                    <a:pt x="19400" y="18981"/>
                    <a:pt x="19400" y="18962"/>
                    <a:pt x="19400" y="18943"/>
                  </a:cubicBezTo>
                  <a:lnTo>
                    <a:pt x="19400" y="18924"/>
                  </a:lnTo>
                  <a:lnTo>
                    <a:pt x="19419" y="18962"/>
                  </a:lnTo>
                  <a:lnTo>
                    <a:pt x="19457" y="18981"/>
                  </a:lnTo>
                  <a:cubicBezTo>
                    <a:pt x="19667" y="19229"/>
                    <a:pt x="19876" y="19457"/>
                    <a:pt x="20067" y="19648"/>
                  </a:cubicBezTo>
                  <a:lnTo>
                    <a:pt x="20200" y="19781"/>
                  </a:lnTo>
                  <a:cubicBezTo>
                    <a:pt x="20352" y="19971"/>
                    <a:pt x="20505" y="20124"/>
                    <a:pt x="20676" y="20295"/>
                  </a:cubicBezTo>
                  <a:lnTo>
                    <a:pt x="20790" y="20409"/>
                  </a:lnTo>
                  <a:cubicBezTo>
                    <a:pt x="20847" y="20466"/>
                    <a:pt x="20904" y="20524"/>
                    <a:pt x="20961" y="20581"/>
                  </a:cubicBezTo>
                  <a:lnTo>
                    <a:pt x="21038" y="20657"/>
                  </a:lnTo>
                  <a:cubicBezTo>
                    <a:pt x="20942" y="20562"/>
                    <a:pt x="20847" y="20447"/>
                    <a:pt x="20752" y="20352"/>
                  </a:cubicBezTo>
                  <a:lnTo>
                    <a:pt x="20638" y="20219"/>
                  </a:lnTo>
                  <a:lnTo>
                    <a:pt x="20276" y="19819"/>
                  </a:lnTo>
                  <a:lnTo>
                    <a:pt x="20181" y="19705"/>
                  </a:lnTo>
                  <a:cubicBezTo>
                    <a:pt x="19857" y="19343"/>
                    <a:pt x="19610" y="19058"/>
                    <a:pt x="19381" y="18772"/>
                  </a:cubicBezTo>
                  <a:lnTo>
                    <a:pt x="19438" y="18753"/>
                  </a:lnTo>
                  <a:cubicBezTo>
                    <a:pt x="19496" y="18734"/>
                    <a:pt x="19553" y="18734"/>
                    <a:pt x="19610" y="18715"/>
                  </a:cubicBezTo>
                  <a:cubicBezTo>
                    <a:pt x="19667" y="18715"/>
                    <a:pt x="19724" y="18696"/>
                    <a:pt x="19781" y="18696"/>
                  </a:cubicBezTo>
                  <a:lnTo>
                    <a:pt x="19991" y="18696"/>
                  </a:lnTo>
                  <a:cubicBezTo>
                    <a:pt x="20048" y="18715"/>
                    <a:pt x="20124" y="18715"/>
                    <a:pt x="20200" y="18734"/>
                  </a:cubicBezTo>
                  <a:cubicBezTo>
                    <a:pt x="20314" y="18772"/>
                    <a:pt x="20428" y="18810"/>
                    <a:pt x="20543" y="18848"/>
                  </a:cubicBezTo>
                  <a:lnTo>
                    <a:pt x="20638" y="18886"/>
                  </a:lnTo>
                  <a:lnTo>
                    <a:pt x="20714" y="18924"/>
                  </a:lnTo>
                  <a:lnTo>
                    <a:pt x="20942" y="19020"/>
                  </a:lnTo>
                  <a:lnTo>
                    <a:pt x="21095" y="19096"/>
                  </a:lnTo>
                  <a:lnTo>
                    <a:pt x="21247" y="19172"/>
                  </a:lnTo>
                  <a:lnTo>
                    <a:pt x="21342" y="19210"/>
                  </a:lnTo>
                  <a:lnTo>
                    <a:pt x="21475" y="19286"/>
                  </a:lnTo>
                  <a:lnTo>
                    <a:pt x="21571" y="19324"/>
                  </a:lnTo>
                  <a:lnTo>
                    <a:pt x="21666" y="19362"/>
                  </a:lnTo>
                  <a:lnTo>
                    <a:pt x="21761" y="19400"/>
                  </a:lnTo>
                  <a:lnTo>
                    <a:pt x="21799" y="19438"/>
                  </a:lnTo>
                  <a:lnTo>
                    <a:pt x="21894" y="19476"/>
                  </a:lnTo>
                  <a:lnTo>
                    <a:pt x="22066" y="19534"/>
                  </a:lnTo>
                  <a:lnTo>
                    <a:pt x="22237" y="19610"/>
                  </a:lnTo>
                  <a:lnTo>
                    <a:pt x="22465" y="19705"/>
                  </a:lnTo>
                  <a:lnTo>
                    <a:pt x="22484" y="19705"/>
                  </a:lnTo>
                  <a:lnTo>
                    <a:pt x="22580" y="19743"/>
                  </a:lnTo>
                  <a:cubicBezTo>
                    <a:pt x="22713" y="19781"/>
                    <a:pt x="22846" y="19838"/>
                    <a:pt x="22979" y="19876"/>
                  </a:cubicBezTo>
                  <a:lnTo>
                    <a:pt x="23056" y="19914"/>
                  </a:lnTo>
                  <a:lnTo>
                    <a:pt x="23208" y="19971"/>
                  </a:lnTo>
                  <a:lnTo>
                    <a:pt x="23360" y="20009"/>
                  </a:lnTo>
                  <a:lnTo>
                    <a:pt x="23455" y="20029"/>
                  </a:lnTo>
                  <a:cubicBezTo>
                    <a:pt x="23532" y="20067"/>
                    <a:pt x="23608" y="20067"/>
                    <a:pt x="23665" y="20086"/>
                  </a:cubicBezTo>
                  <a:lnTo>
                    <a:pt x="23703" y="20105"/>
                  </a:lnTo>
                  <a:lnTo>
                    <a:pt x="23779" y="20124"/>
                  </a:lnTo>
                  <a:lnTo>
                    <a:pt x="23855" y="20143"/>
                  </a:lnTo>
                  <a:lnTo>
                    <a:pt x="23874" y="20143"/>
                  </a:lnTo>
                  <a:lnTo>
                    <a:pt x="23988" y="20162"/>
                  </a:lnTo>
                  <a:cubicBezTo>
                    <a:pt x="24065" y="20181"/>
                    <a:pt x="24141" y="20200"/>
                    <a:pt x="24217" y="20200"/>
                  </a:cubicBezTo>
                  <a:cubicBezTo>
                    <a:pt x="24293" y="20209"/>
                    <a:pt x="24374" y="20214"/>
                    <a:pt x="24455" y="20214"/>
                  </a:cubicBezTo>
                  <a:cubicBezTo>
                    <a:pt x="24536" y="20214"/>
                    <a:pt x="24617" y="20209"/>
                    <a:pt x="24693" y="20200"/>
                  </a:cubicBezTo>
                  <a:lnTo>
                    <a:pt x="25036" y="20162"/>
                  </a:lnTo>
                  <a:cubicBezTo>
                    <a:pt x="25169" y="20162"/>
                    <a:pt x="25302" y="20124"/>
                    <a:pt x="25435" y="20124"/>
                  </a:cubicBezTo>
                  <a:cubicBezTo>
                    <a:pt x="25645" y="20124"/>
                    <a:pt x="25911" y="20086"/>
                    <a:pt x="26159" y="20086"/>
                  </a:cubicBezTo>
                  <a:lnTo>
                    <a:pt x="26521" y="20067"/>
                  </a:lnTo>
                  <a:lnTo>
                    <a:pt x="26616" y="20067"/>
                  </a:lnTo>
                  <a:lnTo>
                    <a:pt x="26863" y="20048"/>
                  </a:lnTo>
                  <a:cubicBezTo>
                    <a:pt x="26958" y="20048"/>
                    <a:pt x="27073" y="20029"/>
                    <a:pt x="27187" y="20009"/>
                  </a:cubicBezTo>
                  <a:cubicBezTo>
                    <a:pt x="27339" y="19971"/>
                    <a:pt x="27510" y="19933"/>
                    <a:pt x="27663" y="19876"/>
                  </a:cubicBezTo>
                  <a:cubicBezTo>
                    <a:pt x="27967" y="19781"/>
                    <a:pt x="28253" y="19629"/>
                    <a:pt x="28519" y="19457"/>
                  </a:cubicBezTo>
                  <a:cubicBezTo>
                    <a:pt x="28653" y="19362"/>
                    <a:pt x="28767" y="19248"/>
                    <a:pt x="28881" y="19153"/>
                  </a:cubicBezTo>
                  <a:cubicBezTo>
                    <a:pt x="28995" y="19039"/>
                    <a:pt x="29091" y="18924"/>
                    <a:pt x="29186" y="18791"/>
                  </a:cubicBezTo>
                  <a:cubicBezTo>
                    <a:pt x="29281" y="18620"/>
                    <a:pt x="29395" y="18448"/>
                    <a:pt x="29471" y="18277"/>
                  </a:cubicBezTo>
                  <a:lnTo>
                    <a:pt x="29528" y="18182"/>
                  </a:lnTo>
                  <a:lnTo>
                    <a:pt x="29548" y="18125"/>
                  </a:lnTo>
                  <a:lnTo>
                    <a:pt x="29548" y="18106"/>
                  </a:lnTo>
                  <a:cubicBezTo>
                    <a:pt x="29586" y="18030"/>
                    <a:pt x="29624" y="17953"/>
                    <a:pt x="29643" y="17877"/>
                  </a:cubicBezTo>
                  <a:lnTo>
                    <a:pt x="29681" y="17801"/>
                  </a:lnTo>
                  <a:cubicBezTo>
                    <a:pt x="29738" y="17668"/>
                    <a:pt x="29795" y="17516"/>
                    <a:pt x="29852" y="17344"/>
                  </a:cubicBezTo>
                  <a:cubicBezTo>
                    <a:pt x="29909" y="17135"/>
                    <a:pt x="29947" y="16925"/>
                    <a:pt x="29985" y="16697"/>
                  </a:cubicBezTo>
                  <a:lnTo>
                    <a:pt x="30004" y="16564"/>
                  </a:lnTo>
                  <a:lnTo>
                    <a:pt x="30016" y="16456"/>
                  </a:lnTo>
                  <a:lnTo>
                    <a:pt x="30016" y="16456"/>
                  </a:lnTo>
                  <a:cubicBezTo>
                    <a:pt x="29983" y="16578"/>
                    <a:pt x="29964" y="16686"/>
                    <a:pt x="29928" y="16811"/>
                  </a:cubicBezTo>
                  <a:cubicBezTo>
                    <a:pt x="29890" y="17002"/>
                    <a:pt x="29833" y="17173"/>
                    <a:pt x="29776" y="17344"/>
                  </a:cubicBezTo>
                  <a:cubicBezTo>
                    <a:pt x="29719" y="17496"/>
                    <a:pt x="29662" y="17611"/>
                    <a:pt x="29605" y="17725"/>
                  </a:cubicBezTo>
                  <a:lnTo>
                    <a:pt x="29567" y="17820"/>
                  </a:lnTo>
                  <a:lnTo>
                    <a:pt x="29528" y="17896"/>
                  </a:lnTo>
                  <a:cubicBezTo>
                    <a:pt x="29509" y="17934"/>
                    <a:pt x="29490" y="17972"/>
                    <a:pt x="29471" y="18011"/>
                  </a:cubicBezTo>
                  <a:lnTo>
                    <a:pt x="29433" y="18068"/>
                  </a:lnTo>
                  <a:cubicBezTo>
                    <a:pt x="29395" y="18163"/>
                    <a:pt x="29357" y="18239"/>
                    <a:pt x="29319" y="18315"/>
                  </a:cubicBezTo>
                  <a:cubicBezTo>
                    <a:pt x="29205" y="18467"/>
                    <a:pt x="29110" y="18620"/>
                    <a:pt x="28995" y="18772"/>
                  </a:cubicBezTo>
                  <a:lnTo>
                    <a:pt x="28900" y="18867"/>
                  </a:lnTo>
                  <a:lnTo>
                    <a:pt x="28900" y="18886"/>
                  </a:lnTo>
                  <a:lnTo>
                    <a:pt x="28862" y="18924"/>
                  </a:lnTo>
                  <a:lnTo>
                    <a:pt x="28862" y="18943"/>
                  </a:lnTo>
                  <a:cubicBezTo>
                    <a:pt x="28805" y="19020"/>
                    <a:pt x="28729" y="19077"/>
                    <a:pt x="28653" y="19134"/>
                  </a:cubicBezTo>
                  <a:cubicBezTo>
                    <a:pt x="28558" y="19210"/>
                    <a:pt x="28443" y="19286"/>
                    <a:pt x="28348" y="19343"/>
                  </a:cubicBezTo>
                  <a:cubicBezTo>
                    <a:pt x="28215" y="19419"/>
                    <a:pt x="28101" y="19476"/>
                    <a:pt x="27967" y="19534"/>
                  </a:cubicBezTo>
                  <a:cubicBezTo>
                    <a:pt x="27834" y="19591"/>
                    <a:pt x="27701" y="19648"/>
                    <a:pt x="27549" y="19686"/>
                  </a:cubicBezTo>
                  <a:cubicBezTo>
                    <a:pt x="27396" y="19724"/>
                    <a:pt x="27244" y="19762"/>
                    <a:pt x="27092" y="19781"/>
                  </a:cubicBezTo>
                  <a:cubicBezTo>
                    <a:pt x="26901" y="19819"/>
                    <a:pt x="26711" y="19838"/>
                    <a:pt x="26540" y="19838"/>
                  </a:cubicBezTo>
                  <a:lnTo>
                    <a:pt x="26064" y="19857"/>
                  </a:lnTo>
                  <a:lnTo>
                    <a:pt x="25302" y="19857"/>
                  </a:lnTo>
                  <a:lnTo>
                    <a:pt x="25074" y="19876"/>
                  </a:lnTo>
                  <a:lnTo>
                    <a:pt x="24997" y="19876"/>
                  </a:lnTo>
                  <a:cubicBezTo>
                    <a:pt x="24807" y="19914"/>
                    <a:pt x="24617" y="19933"/>
                    <a:pt x="24445" y="19933"/>
                  </a:cubicBezTo>
                  <a:lnTo>
                    <a:pt x="24141" y="19933"/>
                  </a:lnTo>
                  <a:cubicBezTo>
                    <a:pt x="24046" y="19914"/>
                    <a:pt x="23950" y="19895"/>
                    <a:pt x="23855" y="19876"/>
                  </a:cubicBezTo>
                  <a:lnTo>
                    <a:pt x="23779" y="19876"/>
                  </a:lnTo>
                  <a:lnTo>
                    <a:pt x="23703" y="19857"/>
                  </a:lnTo>
                  <a:lnTo>
                    <a:pt x="23570" y="19838"/>
                  </a:lnTo>
                  <a:lnTo>
                    <a:pt x="23474" y="19800"/>
                  </a:lnTo>
                  <a:lnTo>
                    <a:pt x="23417" y="19781"/>
                  </a:lnTo>
                  <a:lnTo>
                    <a:pt x="23360" y="19781"/>
                  </a:lnTo>
                  <a:lnTo>
                    <a:pt x="23284" y="19762"/>
                  </a:lnTo>
                  <a:lnTo>
                    <a:pt x="23189" y="19743"/>
                  </a:lnTo>
                  <a:cubicBezTo>
                    <a:pt x="23018" y="19686"/>
                    <a:pt x="22827" y="19629"/>
                    <a:pt x="22637" y="19553"/>
                  </a:cubicBezTo>
                  <a:lnTo>
                    <a:pt x="22542" y="19534"/>
                  </a:lnTo>
                  <a:cubicBezTo>
                    <a:pt x="22370" y="19476"/>
                    <a:pt x="22180" y="19400"/>
                    <a:pt x="21970" y="19324"/>
                  </a:cubicBezTo>
                  <a:lnTo>
                    <a:pt x="21932" y="19305"/>
                  </a:lnTo>
                  <a:lnTo>
                    <a:pt x="21799" y="19248"/>
                  </a:lnTo>
                  <a:lnTo>
                    <a:pt x="21704" y="19210"/>
                  </a:lnTo>
                  <a:lnTo>
                    <a:pt x="21456" y="19115"/>
                  </a:lnTo>
                  <a:lnTo>
                    <a:pt x="21342" y="19077"/>
                  </a:lnTo>
                  <a:lnTo>
                    <a:pt x="21228" y="19020"/>
                  </a:lnTo>
                  <a:lnTo>
                    <a:pt x="21152" y="19000"/>
                  </a:lnTo>
                  <a:lnTo>
                    <a:pt x="20961" y="18924"/>
                  </a:lnTo>
                  <a:lnTo>
                    <a:pt x="20904" y="18886"/>
                  </a:lnTo>
                  <a:cubicBezTo>
                    <a:pt x="20676" y="18791"/>
                    <a:pt x="20428" y="18696"/>
                    <a:pt x="20162" y="18658"/>
                  </a:cubicBezTo>
                  <a:cubicBezTo>
                    <a:pt x="20089" y="18643"/>
                    <a:pt x="20014" y="18637"/>
                    <a:pt x="19936" y="18637"/>
                  </a:cubicBezTo>
                  <a:cubicBezTo>
                    <a:pt x="19812" y="18637"/>
                    <a:pt x="19682" y="18653"/>
                    <a:pt x="19553" y="18677"/>
                  </a:cubicBezTo>
                  <a:lnTo>
                    <a:pt x="19419" y="18715"/>
                  </a:lnTo>
                  <a:cubicBezTo>
                    <a:pt x="19419" y="18715"/>
                    <a:pt x="19419" y="18715"/>
                    <a:pt x="19419" y="18696"/>
                  </a:cubicBezTo>
                  <a:lnTo>
                    <a:pt x="19438" y="18658"/>
                  </a:lnTo>
                  <a:lnTo>
                    <a:pt x="19477" y="18601"/>
                  </a:lnTo>
                  <a:cubicBezTo>
                    <a:pt x="19496" y="18563"/>
                    <a:pt x="19534" y="18506"/>
                    <a:pt x="19553" y="18486"/>
                  </a:cubicBezTo>
                  <a:lnTo>
                    <a:pt x="19762" y="18201"/>
                  </a:lnTo>
                  <a:lnTo>
                    <a:pt x="19819" y="18144"/>
                  </a:lnTo>
                  <a:cubicBezTo>
                    <a:pt x="19857" y="18087"/>
                    <a:pt x="19895" y="18030"/>
                    <a:pt x="19952" y="17972"/>
                  </a:cubicBezTo>
                  <a:lnTo>
                    <a:pt x="19991" y="17915"/>
                  </a:lnTo>
                  <a:cubicBezTo>
                    <a:pt x="20029" y="17877"/>
                    <a:pt x="20067" y="17820"/>
                    <a:pt x="20086" y="17782"/>
                  </a:cubicBezTo>
                  <a:lnTo>
                    <a:pt x="20162" y="17687"/>
                  </a:lnTo>
                  <a:lnTo>
                    <a:pt x="20257" y="17554"/>
                  </a:lnTo>
                  <a:lnTo>
                    <a:pt x="20257" y="17535"/>
                  </a:lnTo>
                  <a:lnTo>
                    <a:pt x="20257" y="17516"/>
                  </a:lnTo>
                  <a:lnTo>
                    <a:pt x="20257" y="17496"/>
                  </a:lnTo>
                  <a:lnTo>
                    <a:pt x="20276" y="17477"/>
                  </a:lnTo>
                  <a:lnTo>
                    <a:pt x="20352" y="17363"/>
                  </a:lnTo>
                  <a:lnTo>
                    <a:pt x="20428" y="17230"/>
                  </a:lnTo>
                  <a:lnTo>
                    <a:pt x="20619" y="16944"/>
                  </a:lnTo>
                  <a:lnTo>
                    <a:pt x="20676" y="16849"/>
                  </a:lnTo>
                  <a:cubicBezTo>
                    <a:pt x="20752" y="16697"/>
                    <a:pt x="20828" y="16583"/>
                    <a:pt x="20904" y="16468"/>
                  </a:cubicBezTo>
                  <a:cubicBezTo>
                    <a:pt x="20961" y="16392"/>
                    <a:pt x="21000" y="16316"/>
                    <a:pt x="21057" y="16259"/>
                  </a:cubicBezTo>
                  <a:lnTo>
                    <a:pt x="21076" y="16221"/>
                  </a:lnTo>
                  <a:lnTo>
                    <a:pt x="21114" y="16164"/>
                  </a:lnTo>
                  <a:lnTo>
                    <a:pt x="21228" y="16031"/>
                  </a:lnTo>
                  <a:lnTo>
                    <a:pt x="21247" y="15993"/>
                  </a:lnTo>
                  <a:lnTo>
                    <a:pt x="21266" y="15973"/>
                  </a:lnTo>
                  <a:lnTo>
                    <a:pt x="21304" y="15916"/>
                  </a:lnTo>
                  <a:cubicBezTo>
                    <a:pt x="21342" y="15878"/>
                    <a:pt x="21380" y="15821"/>
                    <a:pt x="21418" y="15783"/>
                  </a:cubicBezTo>
                  <a:lnTo>
                    <a:pt x="21437" y="15745"/>
                  </a:lnTo>
                  <a:lnTo>
                    <a:pt x="21475" y="15707"/>
                  </a:lnTo>
                  <a:lnTo>
                    <a:pt x="21609" y="15536"/>
                  </a:lnTo>
                  <a:lnTo>
                    <a:pt x="21666" y="15498"/>
                  </a:lnTo>
                  <a:lnTo>
                    <a:pt x="21723" y="15421"/>
                  </a:lnTo>
                  <a:lnTo>
                    <a:pt x="21742" y="15383"/>
                  </a:lnTo>
                  <a:lnTo>
                    <a:pt x="21761" y="15345"/>
                  </a:lnTo>
                  <a:lnTo>
                    <a:pt x="21818" y="15288"/>
                  </a:lnTo>
                  <a:lnTo>
                    <a:pt x="21856" y="15231"/>
                  </a:lnTo>
                  <a:lnTo>
                    <a:pt x="21875" y="15212"/>
                  </a:lnTo>
                  <a:lnTo>
                    <a:pt x="21913" y="15174"/>
                  </a:lnTo>
                  <a:cubicBezTo>
                    <a:pt x="21932" y="15136"/>
                    <a:pt x="21970" y="15098"/>
                    <a:pt x="22009" y="15041"/>
                  </a:cubicBezTo>
                  <a:lnTo>
                    <a:pt x="22047" y="14983"/>
                  </a:lnTo>
                  <a:lnTo>
                    <a:pt x="22085" y="14926"/>
                  </a:lnTo>
                  <a:lnTo>
                    <a:pt x="22104" y="14907"/>
                  </a:lnTo>
                  <a:lnTo>
                    <a:pt x="22123" y="14869"/>
                  </a:lnTo>
                  <a:lnTo>
                    <a:pt x="22180" y="14774"/>
                  </a:lnTo>
                  <a:lnTo>
                    <a:pt x="22237" y="14660"/>
                  </a:lnTo>
                  <a:cubicBezTo>
                    <a:pt x="22275" y="14622"/>
                    <a:pt x="22294" y="14584"/>
                    <a:pt x="22313" y="14546"/>
                  </a:cubicBezTo>
                  <a:lnTo>
                    <a:pt x="22351" y="14469"/>
                  </a:lnTo>
                  <a:cubicBezTo>
                    <a:pt x="22389" y="14393"/>
                    <a:pt x="22446" y="14298"/>
                    <a:pt x="22484" y="14203"/>
                  </a:cubicBezTo>
                  <a:cubicBezTo>
                    <a:pt x="22561" y="14051"/>
                    <a:pt x="22618" y="13879"/>
                    <a:pt x="22675" y="13727"/>
                  </a:cubicBezTo>
                  <a:cubicBezTo>
                    <a:pt x="22770" y="13480"/>
                    <a:pt x="22865" y="13232"/>
                    <a:pt x="22941" y="12927"/>
                  </a:cubicBezTo>
                  <a:cubicBezTo>
                    <a:pt x="22979" y="12775"/>
                    <a:pt x="23018" y="12604"/>
                    <a:pt x="23018" y="12432"/>
                  </a:cubicBezTo>
                  <a:cubicBezTo>
                    <a:pt x="22903" y="12280"/>
                    <a:pt x="22770" y="12147"/>
                    <a:pt x="22618" y="12033"/>
                  </a:cubicBezTo>
                  <a:cubicBezTo>
                    <a:pt x="22599" y="11899"/>
                    <a:pt x="22580" y="11747"/>
                    <a:pt x="22561" y="11633"/>
                  </a:cubicBezTo>
                  <a:lnTo>
                    <a:pt x="22542" y="11538"/>
                  </a:lnTo>
                  <a:lnTo>
                    <a:pt x="22542" y="11481"/>
                  </a:lnTo>
                  <a:lnTo>
                    <a:pt x="22542" y="11423"/>
                  </a:lnTo>
                  <a:cubicBezTo>
                    <a:pt x="22523" y="11385"/>
                    <a:pt x="22542" y="11385"/>
                    <a:pt x="22523" y="11290"/>
                  </a:cubicBezTo>
                  <a:cubicBezTo>
                    <a:pt x="22504" y="11214"/>
                    <a:pt x="22504" y="11138"/>
                    <a:pt x="22504" y="11062"/>
                  </a:cubicBezTo>
                  <a:cubicBezTo>
                    <a:pt x="22484" y="10928"/>
                    <a:pt x="22484" y="10795"/>
                    <a:pt x="22484" y="10662"/>
                  </a:cubicBezTo>
                  <a:lnTo>
                    <a:pt x="22484" y="10376"/>
                  </a:lnTo>
                  <a:lnTo>
                    <a:pt x="22484" y="10053"/>
                  </a:lnTo>
                  <a:lnTo>
                    <a:pt x="22484" y="9977"/>
                  </a:lnTo>
                  <a:cubicBezTo>
                    <a:pt x="22504" y="9786"/>
                    <a:pt x="22504" y="9653"/>
                    <a:pt x="22504" y="9539"/>
                  </a:cubicBezTo>
                  <a:cubicBezTo>
                    <a:pt x="22504" y="9405"/>
                    <a:pt x="22504" y="9272"/>
                    <a:pt x="22484" y="9139"/>
                  </a:cubicBezTo>
                  <a:cubicBezTo>
                    <a:pt x="22465" y="9063"/>
                    <a:pt x="22446" y="8948"/>
                    <a:pt x="22446" y="8910"/>
                  </a:cubicBezTo>
                  <a:lnTo>
                    <a:pt x="22446" y="8758"/>
                  </a:lnTo>
                  <a:lnTo>
                    <a:pt x="22446" y="8720"/>
                  </a:lnTo>
                  <a:lnTo>
                    <a:pt x="22446" y="8434"/>
                  </a:lnTo>
                  <a:lnTo>
                    <a:pt x="22446" y="8320"/>
                  </a:lnTo>
                  <a:lnTo>
                    <a:pt x="22446" y="8168"/>
                  </a:lnTo>
                  <a:cubicBezTo>
                    <a:pt x="22465" y="8054"/>
                    <a:pt x="22465" y="7939"/>
                    <a:pt x="22446" y="7825"/>
                  </a:cubicBezTo>
                  <a:cubicBezTo>
                    <a:pt x="22446" y="7749"/>
                    <a:pt x="22427" y="7673"/>
                    <a:pt x="22408" y="7597"/>
                  </a:cubicBezTo>
                  <a:lnTo>
                    <a:pt x="22408" y="7559"/>
                  </a:lnTo>
                  <a:cubicBezTo>
                    <a:pt x="22408" y="7521"/>
                    <a:pt x="22389" y="7502"/>
                    <a:pt x="22389" y="7464"/>
                  </a:cubicBezTo>
                  <a:lnTo>
                    <a:pt x="22389" y="7444"/>
                  </a:lnTo>
                  <a:lnTo>
                    <a:pt x="22389" y="7425"/>
                  </a:lnTo>
                  <a:lnTo>
                    <a:pt x="22389" y="7406"/>
                  </a:lnTo>
                  <a:lnTo>
                    <a:pt x="22370" y="7368"/>
                  </a:lnTo>
                  <a:lnTo>
                    <a:pt x="22370" y="7349"/>
                  </a:lnTo>
                  <a:lnTo>
                    <a:pt x="22370" y="7330"/>
                  </a:lnTo>
                  <a:cubicBezTo>
                    <a:pt x="22351" y="7216"/>
                    <a:pt x="22313" y="7102"/>
                    <a:pt x="22275" y="7007"/>
                  </a:cubicBezTo>
                  <a:lnTo>
                    <a:pt x="22218" y="6835"/>
                  </a:lnTo>
                  <a:cubicBezTo>
                    <a:pt x="22205" y="6785"/>
                    <a:pt x="22193" y="6725"/>
                    <a:pt x="22180" y="66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8" name="Google Shape;1808;p64"/>
          <p:cNvSpPr txBox="1">
            <a:spLocks noGrp="1"/>
          </p:cNvSpPr>
          <p:nvPr>
            <p:ph type="subTitle" idx="1"/>
          </p:nvPr>
        </p:nvSpPr>
        <p:spPr>
          <a:xfrm>
            <a:off x="3271409" y="2767390"/>
            <a:ext cx="5748269" cy="7653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dirty="0"/>
              <a:t>Antes de identificar las tareas para formar nuestros sprints, primero debemos priorizar las historias identificadas para saber por donde empezar primero. Para eso, debemos estimar por esfuerzo nuestras historias </a:t>
            </a:r>
            <a:endParaRPr dirty="0"/>
          </a:p>
        </p:txBody>
      </p:sp>
      <p:sp>
        <p:nvSpPr>
          <p:cNvPr id="1809" name="Google Shape;1809;p64"/>
          <p:cNvSpPr txBox="1">
            <a:spLocks noGrp="1"/>
          </p:cNvSpPr>
          <p:nvPr>
            <p:ph type="title"/>
          </p:nvPr>
        </p:nvSpPr>
        <p:spPr>
          <a:xfrm>
            <a:off x="2896624" y="615241"/>
            <a:ext cx="5956325" cy="1840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CL" sz="6000" dirty="0"/>
              <a:t>¡APUÉSTALE A LA HISTORIA!</a:t>
            </a:r>
          </a:p>
        </p:txBody>
      </p:sp>
      <p:grpSp>
        <p:nvGrpSpPr>
          <p:cNvPr id="1810" name="Google Shape;1810;p64"/>
          <p:cNvGrpSpPr/>
          <p:nvPr/>
        </p:nvGrpSpPr>
        <p:grpSpPr>
          <a:xfrm rot="-460104" flipH="1">
            <a:off x="-296177" y="3824734"/>
            <a:ext cx="2019524" cy="1488278"/>
            <a:chOff x="3294300" y="3479800"/>
            <a:chExt cx="819600" cy="604000"/>
          </a:xfrm>
        </p:grpSpPr>
        <p:sp>
          <p:nvSpPr>
            <p:cNvPr id="1811" name="Google Shape;1811;p64"/>
            <p:cNvSpPr/>
            <p:nvPr/>
          </p:nvSpPr>
          <p:spPr>
            <a:xfrm>
              <a:off x="3294300" y="3480750"/>
              <a:ext cx="751075" cy="558150"/>
            </a:xfrm>
            <a:custGeom>
              <a:avLst/>
              <a:gdLst/>
              <a:ahLst/>
              <a:cxnLst/>
              <a:rect l="l" t="t" r="r" b="b"/>
              <a:pathLst>
                <a:path w="30043" h="22326" extrusionOk="0">
                  <a:moveTo>
                    <a:pt x="29909" y="18981"/>
                  </a:moveTo>
                  <a:lnTo>
                    <a:pt x="29909" y="18981"/>
                  </a:lnTo>
                  <a:cubicBezTo>
                    <a:pt x="29890" y="19019"/>
                    <a:pt x="29890" y="19038"/>
                    <a:pt x="29871" y="19076"/>
                  </a:cubicBezTo>
                  <a:lnTo>
                    <a:pt x="29857" y="19119"/>
                  </a:lnTo>
                  <a:lnTo>
                    <a:pt x="29857" y="19119"/>
                  </a:lnTo>
                  <a:cubicBezTo>
                    <a:pt x="29870" y="19073"/>
                    <a:pt x="29886" y="19027"/>
                    <a:pt x="29909" y="18981"/>
                  </a:cubicBezTo>
                  <a:close/>
                  <a:moveTo>
                    <a:pt x="29852" y="19136"/>
                  </a:moveTo>
                  <a:cubicBezTo>
                    <a:pt x="29851" y="19141"/>
                    <a:pt x="29850" y="19146"/>
                    <a:pt x="29848" y="19151"/>
                  </a:cubicBezTo>
                  <a:lnTo>
                    <a:pt x="29848" y="19151"/>
                  </a:lnTo>
                  <a:cubicBezTo>
                    <a:pt x="29849" y="19146"/>
                    <a:pt x="29850" y="19141"/>
                    <a:pt x="29852" y="19136"/>
                  </a:cubicBezTo>
                  <a:close/>
                  <a:moveTo>
                    <a:pt x="6150" y="0"/>
                  </a:moveTo>
                  <a:cubicBezTo>
                    <a:pt x="5978" y="0"/>
                    <a:pt x="5826" y="0"/>
                    <a:pt x="5636" y="19"/>
                  </a:cubicBezTo>
                  <a:cubicBezTo>
                    <a:pt x="5464" y="38"/>
                    <a:pt x="5274" y="57"/>
                    <a:pt x="5103" y="95"/>
                  </a:cubicBezTo>
                  <a:cubicBezTo>
                    <a:pt x="5027" y="114"/>
                    <a:pt x="4950" y="133"/>
                    <a:pt x="4855" y="152"/>
                  </a:cubicBezTo>
                  <a:cubicBezTo>
                    <a:pt x="4779" y="171"/>
                    <a:pt x="4684" y="210"/>
                    <a:pt x="4608" y="229"/>
                  </a:cubicBezTo>
                  <a:cubicBezTo>
                    <a:pt x="4265" y="343"/>
                    <a:pt x="3922" y="457"/>
                    <a:pt x="3561" y="571"/>
                  </a:cubicBezTo>
                  <a:lnTo>
                    <a:pt x="3066" y="724"/>
                  </a:lnTo>
                  <a:cubicBezTo>
                    <a:pt x="2913" y="781"/>
                    <a:pt x="2742" y="838"/>
                    <a:pt x="2590" y="895"/>
                  </a:cubicBezTo>
                  <a:cubicBezTo>
                    <a:pt x="2380" y="971"/>
                    <a:pt x="2171" y="1066"/>
                    <a:pt x="1980" y="1142"/>
                  </a:cubicBezTo>
                  <a:cubicBezTo>
                    <a:pt x="1771" y="1238"/>
                    <a:pt x="1581" y="1314"/>
                    <a:pt x="1390" y="1409"/>
                  </a:cubicBezTo>
                  <a:cubicBezTo>
                    <a:pt x="1276" y="1447"/>
                    <a:pt x="1200" y="1504"/>
                    <a:pt x="1105" y="1561"/>
                  </a:cubicBezTo>
                  <a:lnTo>
                    <a:pt x="800" y="1752"/>
                  </a:lnTo>
                  <a:cubicBezTo>
                    <a:pt x="648" y="1847"/>
                    <a:pt x="476" y="1942"/>
                    <a:pt x="324" y="2037"/>
                  </a:cubicBezTo>
                  <a:lnTo>
                    <a:pt x="286" y="2037"/>
                  </a:lnTo>
                  <a:cubicBezTo>
                    <a:pt x="229" y="2056"/>
                    <a:pt x="172" y="2075"/>
                    <a:pt x="115" y="2113"/>
                  </a:cubicBezTo>
                  <a:cubicBezTo>
                    <a:pt x="96" y="2132"/>
                    <a:pt x="77" y="2170"/>
                    <a:pt x="58" y="2189"/>
                  </a:cubicBezTo>
                  <a:cubicBezTo>
                    <a:pt x="1" y="2323"/>
                    <a:pt x="58" y="2475"/>
                    <a:pt x="172" y="2532"/>
                  </a:cubicBezTo>
                  <a:cubicBezTo>
                    <a:pt x="210" y="2551"/>
                    <a:pt x="248" y="2551"/>
                    <a:pt x="305" y="2570"/>
                  </a:cubicBezTo>
                  <a:lnTo>
                    <a:pt x="553" y="2570"/>
                  </a:lnTo>
                  <a:lnTo>
                    <a:pt x="705" y="2627"/>
                  </a:lnTo>
                  <a:cubicBezTo>
                    <a:pt x="800" y="2665"/>
                    <a:pt x="876" y="2703"/>
                    <a:pt x="952" y="2761"/>
                  </a:cubicBezTo>
                  <a:cubicBezTo>
                    <a:pt x="1276" y="2951"/>
                    <a:pt x="1581" y="3160"/>
                    <a:pt x="1866" y="3408"/>
                  </a:cubicBezTo>
                  <a:cubicBezTo>
                    <a:pt x="2171" y="3636"/>
                    <a:pt x="2494" y="3884"/>
                    <a:pt x="2799" y="4112"/>
                  </a:cubicBezTo>
                  <a:cubicBezTo>
                    <a:pt x="2970" y="4265"/>
                    <a:pt x="3161" y="4417"/>
                    <a:pt x="3332" y="4569"/>
                  </a:cubicBezTo>
                  <a:cubicBezTo>
                    <a:pt x="3523" y="4722"/>
                    <a:pt x="3694" y="4855"/>
                    <a:pt x="3865" y="5007"/>
                  </a:cubicBezTo>
                  <a:cubicBezTo>
                    <a:pt x="4170" y="5236"/>
                    <a:pt x="4455" y="5483"/>
                    <a:pt x="4722" y="5731"/>
                  </a:cubicBezTo>
                  <a:lnTo>
                    <a:pt x="4874" y="5750"/>
                  </a:lnTo>
                  <a:lnTo>
                    <a:pt x="4836" y="5750"/>
                  </a:lnTo>
                  <a:lnTo>
                    <a:pt x="4931" y="5769"/>
                  </a:lnTo>
                  <a:lnTo>
                    <a:pt x="4950" y="5769"/>
                  </a:lnTo>
                  <a:cubicBezTo>
                    <a:pt x="5065" y="5788"/>
                    <a:pt x="5198" y="5826"/>
                    <a:pt x="5312" y="5864"/>
                  </a:cubicBezTo>
                  <a:cubicBezTo>
                    <a:pt x="5445" y="5902"/>
                    <a:pt x="5560" y="5940"/>
                    <a:pt x="5674" y="5978"/>
                  </a:cubicBezTo>
                  <a:cubicBezTo>
                    <a:pt x="5769" y="6016"/>
                    <a:pt x="5845" y="6035"/>
                    <a:pt x="5921" y="6073"/>
                  </a:cubicBezTo>
                  <a:cubicBezTo>
                    <a:pt x="5940" y="6073"/>
                    <a:pt x="5940" y="6092"/>
                    <a:pt x="5959" y="6092"/>
                  </a:cubicBezTo>
                  <a:lnTo>
                    <a:pt x="5997" y="6111"/>
                  </a:lnTo>
                  <a:lnTo>
                    <a:pt x="6074" y="6111"/>
                  </a:lnTo>
                  <a:cubicBezTo>
                    <a:pt x="6093" y="6130"/>
                    <a:pt x="6093" y="6149"/>
                    <a:pt x="6093" y="6168"/>
                  </a:cubicBezTo>
                  <a:cubicBezTo>
                    <a:pt x="6093" y="6187"/>
                    <a:pt x="6093" y="6206"/>
                    <a:pt x="6074" y="6206"/>
                  </a:cubicBezTo>
                  <a:cubicBezTo>
                    <a:pt x="6055" y="6226"/>
                    <a:pt x="6016" y="6245"/>
                    <a:pt x="5978" y="6264"/>
                  </a:cubicBezTo>
                  <a:lnTo>
                    <a:pt x="5845" y="6302"/>
                  </a:lnTo>
                  <a:cubicBezTo>
                    <a:pt x="5769" y="6321"/>
                    <a:pt x="5693" y="6321"/>
                    <a:pt x="5617" y="6340"/>
                  </a:cubicBezTo>
                  <a:lnTo>
                    <a:pt x="5560" y="6340"/>
                  </a:lnTo>
                  <a:cubicBezTo>
                    <a:pt x="5483" y="6359"/>
                    <a:pt x="5407" y="6378"/>
                    <a:pt x="5331" y="6378"/>
                  </a:cubicBezTo>
                  <a:cubicBezTo>
                    <a:pt x="5560" y="6701"/>
                    <a:pt x="5769" y="7044"/>
                    <a:pt x="5978" y="7406"/>
                  </a:cubicBezTo>
                  <a:lnTo>
                    <a:pt x="5959" y="7368"/>
                  </a:lnTo>
                  <a:lnTo>
                    <a:pt x="5959" y="7368"/>
                  </a:lnTo>
                  <a:cubicBezTo>
                    <a:pt x="6112" y="7653"/>
                    <a:pt x="6245" y="7958"/>
                    <a:pt x="6378" y="8263"/>
                  </a:cubicBezTo>
                  <a:cubicBezTo>
                    <a:pt x="6511" y="8567"/>
                    <a:pt x="6683" y="8834"/>
                    <a:pt x="6854" y="9138"/>
                  </a:cubicBezTo>
                  <a:cubicBezTo>
                    <a:pt x="7006" y="9424"/>
                    <a:pt x="7178" y="9728"/>
                    <a:pt x="7368" y="9995"/>
                  </a:cubicBezTo>
                  <a:cubicBezTo>
                    <a:pt x="7463" y="10147"/>
                    <a:pt x="7578" y="10300"/>
                    <a:pt x="7692" y="10433"/>
                  </a:cubicBezTo>
                  <a:cubicBezTo>
                    <a:pt x="7806" y="10585"/>
                    <a:pt x="7939" y="10718"/>
                    <a:pt x="8073" y="10852"/>
                  </a:cubicBezTo>
                  <a:lnTo>
                    <a:pt x="8282" y="11061"/>
                  </a:lnTo>
                  <a:cubicBezTo>
                    <a:pt x="8472" y="11271"/>
                    <a:pt x="8663" y="11461"/>
                    <a:pt x="8872" y="11651"/>
                  </a:cubicBezTo>
                  <a:cubicBezTo>
                    <a:pt x="9082" y="11842"/>
                    <a:pt x="9310" y="12032"/>
                    <a:pt x="9558" y="12203"/>
                  </a:cubicBezTo>
                  <a:cubicBezTo>
                    <a:pt x="9786" y="12394"/>
                    <a:pt x="10033" y="12546"/>
                    <a:pt x="10281" y="12679"/>
                  </a:cubicBezTo>
                  <a:cubicBezTo>
                    <a:pt x="10547" y="12813"/>
                    <a:pt x="10776" y="12946"/>
                    <a:pt x="11023" y="13079"/>
                  </a:cubicBezTo>
                  <a:lnTo>
                    <a:pt x="11709" y="13479"/>
                  </a:lnTo>
                  <a:cubicBezTo>
                    <a:pt x="11956" y="13612"/>
                    <a:pt x="12185" y="13765"/>
                    <a:pt x="12394" y="13898"/>
                  </a:cubicBezTo>
                  <a:cubicBezTo>
                    <a:pt x="12604" y="14050"/>
                    <a:pt x="12851" y="14183"/>
                    <a:pt x="13080" y="14317"/>
                  </a:cubicBezTo>
                  <a:cubicBezTo>
                    <a:pt x="13327" y="14450"/>
                    <a:pt x="13594" y="14564"/>
                    <a:pt x="13822" y="14697"/>
                  </a:cubicBezTo>
                  <a:cubicBezTo>
                    <a:pt x="14012" y="14812"/>
                    <a:pt x="14203" y="14945"/>
                    <a:pt x="14393" y="15078"/>
                  </a:cubicBezTo>
                  <a:cubicBezTo>
                    <a:pt x="14583" y="15078"/>
                    <a:pt x="14774" y="15097"/>
                    <a:pt x="14983" y="15097"/>
                  </a:cubicBezTo>
                  <a:cubicBezTo>
                    <a:pt x="15193" y="15116"/>
                    <a:pt x="15421" y="15116"/>
                    <a:pt x="15612" y="15135"/>
                  </a:cubicBezTo>
                  <a:cubicBezTo>
                    <a:pt x="15821" y="15173"/>
                    <a:pt x="16030" y="15211"/>
                    <a:pt x="16221" y="15249"/>
                  </a:cubicBezTo>
                  <a:cubicBezTo>
                    <a:pt x="16430" y="15288"/>
                    <a:pt x="16640" y="15307"/>
                    <a:pt x="16830" y="15364"/>
                  </a:cubicBezTo>
                  <a:lnTo>
                    <a:pt x="16811" y="15364"/>
                  </a:lnTo>
                  <a:lnTo>
                    <a:pt x="16792" y="15383"/>
                  </a:lnTo>
                  <a:cubicBezTo>
                    <a:pt x="16754" y="15421"/>
                    <a:pt x="16716" y="15440"/>
                    <a:pt x="16678" y="15478"/>
                  </a:cubicBezTo>
                  <a:cubicBezTo>
                    <a:pt x="16640" y="15516"/>
                    <a:pt x="16602" y="15573"/>
                    <a:pt x="16544" y="15630"/>
                  </a:cubicBezTo>
                  <a:cubicBezTo>
                    <a:pt x="16468" y="15725"/>
                    <a:pt x="16411" y="15821"/>
                    <a:pt x="16335" y="15935"/>
                  </a:cubicBezTo>
                  <a:cubicBezTo>
                    <a:pt x="16259" y="16087"/>
                    <a:pt x="16183" y="16258"/>
                    <a:pt x="16087" y="16411"/>
                  </a:cubicBezTo>
                  <a:lnTo>
                    <a:pt x="16259" y="16582"/>
                  </a:lnTo>
                  <a:lnTo>
                    <a:pt x="16411" y="16753"/>
                  </a:lnTo>
                  <a:cubicBezTo>
                    <a:pt x="16468" y="16792"/>
                    <a:pt x="16506" y="16868"/>
                    <a:pt x="16544" y="16925"/>
                  </a:cubicBezTo>
                  <a:lnTo>
                    <a:pt x="16525" y="16887"/>
                  </a:lnTo>
                  <a:lnTo>
                    <a:pt x="16678" y="17077"/>
                  </a:lnTo>
                  <a:cubicBezTo>
                    <a:pt x="16868" y="17382"/>
                    <a:pt x="17077" y="17686"/>
                    <a:pt x="17268" y="17972"/>
                  </a:cubicBezTo>
                  <a:cubicBezTo>
                    <a:pt x="17477" y="18257"/>
                    <a:pt x="17668" y="18543"/>
                    <a:pt x="17896" y="18829"/>
                  </a:cubicBezTo>
                  <a:cubicBezTo>
                    <a:pt x="18144" y="19114"/>
                    <a:pt x="18372" y="19381"/>
                    <a:pt x="18639" y="19647"/>
                  </a:cubicBezTo>
                  <a:lnTo>
                    <a:pt x="18658" y="19685"/>
                  </a:lnTo>
                  <a:lnTo>
                    <a:pt x="18696" y="19704"/>
                  </a:lnTo>
                  <a:cubicBezTo>
                    <a:pt x="18810" y="19819"/>
                    <a:pt x="18924" y="19933"/>
                    <a:pt x="19038" y="20047"/>
                  </a:cubicBezTo>
                  <a:cubicBezTo>
                    <a:pt x="19172" y="20161"/>
                    <a:pt x="19305" y="20275"/>
                    <a:pt x="19438" y="20390"/>
                  </a:cubicBezTo>
                  <a:cubicBezTo>
                    <a:pt x="19724" y="20618"/>
                    <a:pt x="20009" y="20828"/>
                    <a:pt x="20314" y="21018"/>
                  </a:cubicBezTo>
                  <a:cubicBezTo>
                    <a:pt x="20638" y="21208"/>
                    <a:pt x="20942" y="21399"/>
                    <a:pt x="21266" y="21570"/>
                  </a:cubicBezTo>
                  <a:cubicBezTo>
                    <a:pt x="21418" y="21646"/>
                    <a:pt x="21570" y="21741"/>
                    <a:pt x="21723" y="21798"/>
                  </a:cubicBezTo>
                  <a:cubicBezTo>
                    <a:pt x="21894" y="21875"/>
                    <a:pt x="22065" y="21951"/>
                    <a:pt x="22237" y="21989"/>
                  </a:cubicBezTo>
                  <a:cubicBezTo>
                    <a:pt x="22579" y="22084"/>
                    <a:pt x="22922" y="22179"/>
                    <a:pt x="23265" y="22236"/>
                  </a:cubicBezTo>
                  <a:cubicBezTo>
                    <a:pt x="23436" y="22255"/>
                    <a:pt x="23607" y="22274"/>
                    <a:pt x="23779" y="22293"/>
                  </a:cubicBezTo>
                  <a:cubicBezTo>
                    <a:pt x="23890" y="22316"/>
                    <a:pt x="24008" y="22325"/>
                    <a:pt x="24129" y="22325"/>
                  </a:cubicBezTo>
                  <a:cubicBezTo>
                    <a:pt x="24214" y="22325"/>
                    <a:pt x="24301" y="22320"/>
                    <a:pt x="24388" y="22313"/>
                  </a:cubicBezTo>
                  <a:cubicBezTo>
                    <a:pt x="24597" y="22293"/>
                    <a:pt x="24826" y="22236"/>
                    <a:pt x="25035" y="22160"/>
                  </a:cubicBezTo>
                  <a:cubicBezTo>
                    <a:pt x="25188" y="22103"/>
                    <a:pt x="25359" y="22065"/>
                    <a:pt x="25511" y="22027"/>
                  </a:cubicBezTo>
                  <a:lnTo>
                    <a:pt x="25702" y="21989"/>
                  </a:lnTo>
                  <a:lnTo>
                    <a:pt x="25873" y="21951"/>
                  </a:lnTo>
                  <a:cubicBezTo>
                    <a:pt x="26044" y="21913"/>
                    <a:pt x="26197" y="21875"/>
                    <a:pt x="26368" y="21837"/>
                  </a:cubicBezTo>
                  <a:cubicBezTo>
                    <a:pt x="26806" y="21741"/>
                    <a:pt x="27225" y="21589"/>
                    <a:pt x="27643" y="21399"/>
                  </a:cubicBezTo>
                  <a:cubicBezTo>
                    <a:pt x="27834" y="21284"/>
                    <a:pt x="28043" y="21151"/>
                    <a:pt x="28234" y="21018"/>
                  </a:cubicBezTo>
                  <a:cubicBezTo>
                    <a:pt x="28310" y="20961"/>
                    <a:pt x="28386" y="20923"/>
                    <a:pt x="28481" y="20847"/>
                  </a:cubicBezTo>
                  <a:cubicBezTo>
                    <a:pt x="28576" y="20770"/>
                    <a:pt x="28691" y="20694"/>
                    <a:pt x="28786" y="20637"/>
                  </a:cubicBezTo>
                  <a:cubicBezTo>
                    <a:pt x="28881" y="20561"/>
                    <a:pt x="28976" y="20485"/>
                    <a:pt x="29052" y="20390"/>
                  </a:cubicBezTo>
                  <a:lnTo>
                    <a:pt x="29128" y="20314"/>
                  </a:lnTo>
                  <a:lnTo>
                    <a:pt x="29128" y="20333"/>
                  </a:lnTo>
                  <a:cubicBezTo>
                    <a:pt x="29186" y="20275"/>
                    <a:pt x="29243" y="20275"/>
                    <a:pt x="29319" y="20180"/>
                  </a:cubicBezTo>
                  <a:cubicBezTo>
                    <a:pt x="29395" y="20085"/>
                    <a:pt x="29471" y="19990"/>
                    <a:pt x="29528" y="19895"/>
                  </a:cubicBezTo>
                  <a:cubicBezTo>
                    <a:pt x="29566" y="19838"/>
                    <a:pt x="29604" y="19780"/>
                    <a:pt x="29642" y="19704"/>
                  </a:cubicBezTo>
                  <a:lnTo>
                    <a:pt x="29452" y="19533"/>
                  </a:lnTo>
                  <a:lnTo>
                    <a:pt x="29205" y="19324"/>
                  </a:lnTo>
                  <a:lnTo>
                    <a:pt x="29109" y="19209"/>
                  </a:lnTo>
                  <a:cubicBezTo>
                    <a:pt x="28995" y="19114"/>
                    <a:pt x="28900" y="19019"/>
                    <a:pt x="28805" y="18924"/>
                  </a:cubicBezTo>
                  <a:lnTo>
                    <a:pt x="28386" y="18562"/>
                  </a:lnTo>
                  <a:cubicBezTo>
                    <a:pt x="28291" y="18486"/>
                    <a:pt x="28177" y="18391"/>
                    <a:pt x="28081" y="18296"/>
                  </a:cubicBezTo>
                  <a:lnTo>
                    <a:pt x="27948" y="18181"/>
                  </a:lnTo>
                  <a:lnTo>
                    <a:pt x="27739" y="17991"/>
                  </a:lnTo>
                  <a:cubicBezTo>
                    <a:pt x="27662" y="17915"/>
                    <a:pt x="27586" y="17839"/>
                    <a:pt x="27510" y="17782"/>
                  </a:cubicBezTo>
                  <a:lnTo>
                    <a:pt x="27301" y="17591"/>
                  </a:lnTo>
                  <a:cubicBezTo>
                    <a:pt x="27244" y="17515"/>
                    <a:pt x="27168" y="17439"/>
                    <a:pt x="27110" y="17382"/>
                  </a:cubicBezTo>
                  <a:cubicBezTo>
                    <a:pt x="26863" y="17172"/>
                    <a:pt x="26558" y="16887"/>
                    <a:pt x="26216" y="16620"/>
                  </a:cubicBezTo>
                  <a:lnTo>
                    <a:pt x="25930" y="16392"/>
                  </a:lnTo>
                  <a:lnTo>
                    <a:pt x="25873" y="16354"/>
                  </a:lnTo>
                  <a:lnTo>
                    <a:pt x="25797" y="16297"/>
                  </a:lnTo>
                  <a:cubicBezTo>
                    <a:pt x="25721" y="16239"/>
                    <a:pt x="25625" y="16163"/>
                    <a:pt x="25530" y="16106"/>
                  </a:cubicBezTo>
                  <a:lnTo>
                    <a:pt x="25340" y="15954"/>
                  </a:lnTo>
                  <a:lnTo>
                    <a:pt x="25111" y="15802"/>
                  </a:lnTo>
                  <a:lnTo>
                    <a:pt x="24845" y="15630"/>
                  </a:lnTo>
                  <a:lnTo>
                    <a:pt x="24635" y="15478"/>
                  </a:lnTo>
                  <a:lnTo>
                    <a:pt x="24502" y="15383"/>
                  </a:lnTo>
                  <a:cubicBezTo>
                    <a:pt x="24388" y="15307"/>
                    <a:pt x="24274" y="15230"/>
                    <a:pt x="24179" y="15154"/>
                  </a:cubicBezTo>
                  <a:lnTo>
                    <a:pt x="24064" y="15078"/>
                  </a:lnTo>
                  <a:lnTo>
                    <a:pt x="23703" y="14850"/>
                  </a:lnTo>
                  <a:lnTo>
                    <a:pt x="23607" y="14774"/>
                  </a:lnTo>
                  <a:cubicBezTo>
                    <a:pt x="23017" y="14374"/>
                    <a:pt x="22389" y="13955"/>
                    <a:pt x="21780" y="13593"/>
                  </a:cubicBezTo>
                  <a:lnTo>
                    <a:pt x="21666" y="13517"/>
                  </a:lnTo>
                  <a:lnTo>
                    <a:pt x="21647" y="13517"/>
                  </a:lnTo>
                  <a:cubicBezTo>
                    <a:pt x="21418" y="13384"/>
                    <a:pt x="21190" y="13231"/>
                    <a:pt x="20980" y="13098"/>
                  </a:cubicBezTo>
                  <a:lnTo>
                    <a:pt x="20771" y="12965"/>
                  </a:lnTo>
                  <a:lnTo>
                    <a:pt x="20618" y="12851"/>
                  </a:lnTo>
                  <a:lnTo>
                    <a:pt x="20352" y="12698"/>
                  </a:lnTo>
                  <a:lnTo>
                    <a:pt x="20181" y="12584"/>
                  </a:lnTo>
                  <a:lnTo>
                    <a:pt x="19914" y="12413"/>
                  </a:lnTo>
                  <a:cubicBezTo>
                    <a:pt x="19781" y="12337"/>
                    <a:pt x="19629" y="12241"/>
                    <a:pt x="19457" y="12127"/>
                  </a:cubicBezTo>
                  <a:lnTo>
                    <a:pt x="19229" y="11975"/>
                  </a:lnTo>
                  <a:lnTo>
                    <a:pt x="19057" y="11880"/>
                  </a:lnTo>
                  <a:lnTo>
                    <a:pt x="18905" y="11785"/>
                  </a:lnTo>
                  <a:cubicBezTo>
                    <a:pt x="18810" y="11727"/>
                    <a:pt x="18734" y="11670"/>
                    <a:pt x="18639" y="11613"/>
                  </a:cubicBezTo>
                  <a:cubicBezTo>
                    <a:pt x="18467" y="11518"/>
                    <a:pt x="18353" y="11423"/>
                    <a:pt x="18239" y="11347"/>
                  </a:cubicBezTo>
                  <a:lnTo>
                    <a:pt x="17991" y="11213"/>
                  </a:lnTo>
                  <a:lnTo>
                    <a:pt x="17820" y="11099"/>
                  </a:lnTo>
                  <a:cubicBezTo>
                    <a:pt x="17706" y="11042"/>
                    <a:pt x="17591" y="10985"/>
                    <a:pt x="17477" y="10928"/>
                  </a:cubicBezTo>
                  <a:lnTo>
                    <a:pt x="17249" y="10795"/>
                  </a:lnTo>
                  <a:cubicBezTo>
                    <a:pt x="17077" y="10718"/>
                    <a:pt x="16925" y="10623"/>
                    <a:pt x="16773" y="10528"/>
                  </a:cubicBezTo>
                  <a:lnTo>
                    <a:pt x="16659" y="10471"/>
                  </a:lnTo>
                  <a:cubicBezTo>
                    <a:pt x="16525" y="10376"/>
                    <a:pt x="16354" y="10281"/>
                    <a:pt x="16202" y="10185"/>
                  </a:cubicBezTo>
                  <a:lnTo>
                    <a:pt x="15992" y="10052"/>
                  </a:lnTo>
                  <a:cubicBezTo>
                    <a:pt x="15916" y="10014"/>
                    <a:pt x="15821" y="9957"/>
                    <a:pt x="15726" y="9900"/>
                  </a:cubicBezTo>
                  <a:cubicBezTo>
                    <a:pt x="15573" y="9786"/>
                    <a:pt x="15421" y="9690"/>
                    <a:pt x="15269" y="9576"/>
                  </a:cubicBezTo>
                  <a:cubicBezTo>
                    <a:pt x="15136" y="9481"/>
                    <a:pt x="14964" y="9367"/>
                    <a:pt x="14850" y="9291"/>
                  </a:cubicBezTo>
                  <a:cubicBezTo>
                    <a:pt x="14736" y="9214"/>
                    <a:pt x="14603" y="9138"/>
                    <a:pt x="14488" y="9043"/>
                  </a:cubicBezTo>
                  <a:lnTo>
                    <a:pt x="14412" y="8986"/>
                  </a:lnTo>
                  <a:lnTo>
                    <a:pt x="14298" y="8910"/>
                  </a:lnTo>
                  <a:cubicBezTo>
                    <a:pt x="14184" y="8834"/>
                    <a:pt x="14069" y="8739"/>
                    <a:pt x="13955" y="8662"/>
                  </a:cubicBezTo>
                  <a:cubicBezTo>
                    <a:pt x="13860" y="8605"/>
                    <a:pt x="13803" y="8548"/>
                    <a:pt x="13708" y="8491"/>
                  </a:cubicBezTo>
                  <a:cubicBezTo>
                    <a:pt x="13632" y="8434"/>
                    <a:pt x="13555" y="8377"/>
                    <a:pt x="13479" y="8320"/>
                  </a:cubicBezTo>
                  <a:lnTo>
                    <a:pt x="13118" y="8034"/>
                  </a:lnTo>
                  <a:lnTo>
                    <a:pt x="13080" y="7996"/>
                  </a:lnTo>
                  <a:lnTo>
                    <a:pt x="12927" y="7882"/>
                  </a:lnTo>
                  <a:lnTo>
                    <a:pt x="12661" y="7672"/>
                  </a:lnTo>
                  <a:lnTo>
                    <a:pt x="12661" y="7672"/>
                  </a:lnTo>
                  <a:lnTo>
                    <a:pt x="12699" y="7710"/>
                  </a:lnTo>
                  <a:lnTo>
                    <a:pt x="12699" y="7710"/>
                  </a:lnTo>
                  <a:lnTo>
                    <a:pt x="12299" y="7406"/>
                  </a:lnTo>
                  <a:lnTo>
                    <a:pt x="12090" y="7235"/>
                  </a:lnTo>
                  <a:lnTo>
                    <a:pt x="11899" y="7120"/>
                  </a:lnTo>
                  <a:lnTo>
                    <a:pt x="11766" y="7006"/>
                  </a:lnTo>
                  <a:cubicBezTo>
                    <a:pt x="11671" y="6930"/>
                    <a:pt x="11576" y="6854"/>
                    <a:pt x="11461" y="6797"/>
                  </a:cubicBezTo>
                  <a:lnTo>
                    <a:pt x="11233" y="6625"/>
                  </a:lnTo>
                  <a:lnTo>
                    <a:pt x="11042" y="6492"/>
                  </a:lnTo>
                  <a:cubicBezTo>
                    <a:pt x="10890" y="6378"/>
                    <a:pt x="10738" y="6283"/>
                    <a:pt x="10586" y="6206"/>
                  </a:cubicBezTo>
                  <a:lnTo>
                    <a:pt x="10357" y="6054"/>
                  </a:lnTo>
                  <a:lnTo>
                    <a:pt x="10110" y="5902"/>
                  </a:lnTo>
                  <a:cubicBezTo>
                    <a:pt x="10014" y="5826"/>
                    <a:pt x="9881" y="5750"/>
                    <a:pt x="9767" y="5692"/>
                  </a:cubicBezTo>
                  <a:lnTo>
                    <a:pt x="9672" y="5616"/>
                  </a:lnTo>
                  <a:lnTo>
                    <a:pt x="9615" y="5578"/>
                  </a:lnTo>
                  <a:cubicBezTo>
                    <a:pt x="9481" y="5502"/>
                    <a:pt x="9329" y="5407"/>
                    <a:pt x="9196" y="5312"/>
                  </a:cubicBezTo>
                  <a:cubicBezTo>
                    <a:pt x="8929" y="5121"/>
                    <a:pt x="8625" y="4931"/>
                    <a:pt x="8301" y="4741"/>
                  </a:cubicBezTo>
                  <a:cubicBezTo>
                    <a:pt x="8168" y="4645"/>
                    <a:pt x="8034" y="4569"/>
                    <a:pt x="7920" y="4493"/>
                  </a:cubicBezTo>
                  <a:lnTo>
                    <a:pt x="7635" y="4341"/>
                  </a:lnTo>
                  <a:cubicBezTo>
                    <a:pt x="7444" y="4207"/>
                    <a:pt x="7216" y="4112"/>
                    <a:pt x="7006" y="3998"/>
                  </a:cubicBezTo>
                  <a:lnTo>
                    <a:pt x="6778" y="3884"/>
                  </a:lnTo>
                  <a:lnTo>
                    <a:pt x="6702" y="3846"/>
                  </a:lnTo>
                  <a:lnTo>
                    <a:pt x="6664" y="3827"/>
                  </a:lnTo>
                  <a:cubicBezTo>
                    <a:pt x="6569" y="3789"/>
                    <a:pt x="6492" y="3751"/>
                    <a:pt x="6416" y="3713"/>
                  </a:cubicBezTo>
                  <a:lnTo>
                    <a:pt x="6264" y="3655"/>
                  </a:lnTo>
                  <a:lnTo>
                    <a:pt x="6188" y="3617"/>
                  </a:lnTo>
                  <a:lnTo>
                    <a:pt x="5883" y="3503"/>
                  </a:lnTo>
                  <a:lnTo>
                    <a:pt x="5541" y="3351"/>
                  </a:lnTo>
                  <a:cubicBezTo>
                    <a:pt x="5426" y="3313"/>
                    <a:pt x="5293" y="3256"/>
                    <a:pt x="5198" y="3237"/>
                  </a:cubicBezTo>
                  <a:cubicBezTo>
                    <a:pt x="5103" y="3198"/>
                    <a:pt x="4988" y="3160"/>
                    <a:pt x="4874" y="3103"/>
                  </a:cubicBezTo>
                  <a:cubicBezTo>
                    <a:pt x="4665" y="3008"/>
                    <a:pt x="4455" y="2932"/>
                    <a:pt x="4265" y="2875"/>
                  </a:cubicBezTo>
                  <a:lnTo>
                    <a:pt x="4017" y="2780"/>
                  </a:lnTo>
                  <a:lnTo>
                    <a:pt x="3732" y="2684"/>
                  </a:lnTo>
                  <a:lnTo>
                    <a:pt x="3618" y="2646"/>
                  </a:lnTo>
                  <a:cubicBezTo>
                    <a:pt x="3561" y="2627"/>
                    <a:pt x="3484" y="2589"/>
                    <a:pt x="3408" y="2570"/>
                  </a:cubicBezTo>
                  <a:lnTo>
                    <a:pt x="3104" y="2475"/>
                  </a:lnTo>
                  <a:cubicBezTo>
                    <a:pt x="3008" y="2456"/>
                    <a:pt x="2913" y="2437"/>
                    <a:pt x="2761" y="2399"/>
                  </a:cubicBezTo>
                  <a:lnTo>
                    <a:pt x="2628" y="2380"/>
                  </a:lnTo>
                  <a:lnTo>
                    <a:pt x="2437" y="2342"/>
                  </a:lnTo>
                  <a:lnTo>
                    <a:pt x="2266" y="2304"/>
                  </a:lnTo>
                  <a:cubicBezTo>
                    <a:pt x="2209" y="2304"/>
                    <a:pt x="2133" y="2285"/>
                    <a:pt x="2057" y="2266"/>
                  </a:cubicBezTo>
                  <a:lnTo>
                    <a:pt x="2019" y="2266"/>
                  </a:lnTo>
                  <a:cubicBezTo>
                    <a:pt x="1904" y="2247"/>
                    <a:pt x="1809" y="2228"/>
                    <a:pt x="1695" y="2209"/>
                  </a:cubicBezTo>
                  <a:lnTo>
                    <a:pt x="1600" y="2209"/>
                  </a:lnTo>
                  <a:cubicBezTo>
                    <a:pt x="1333" y="2151"/>
                    <a:pt x="1067" y="2132"/>
                    <a:pt x="800" y="2132"/>
                  </a:cubicBezTo>
                  <a:lnTo>
                    <a:pt x="553" y="2132"/>
                  </a:lnTo>
                  <a:lnTo>
                    <a:pt x="381" y="2151"/>
                  </a:lnTo>
                  <a:cubicBezTo>
                    <a:pt x="515" y="2113"/>
                    <a:pt x="629" y="2094"/>
                    <a:pt x="762" y="2075"/>
                  </a:cubicBezTo>
                  <a:cubicBezTo>
                    <a:pt x="895" y="2056"/>
                    <a:pt x="1029" y="2037"/>
                    <a:pt x="1162" y="2037"/>
                  </a:cubicBezTo>
                  <a:lnTo>
                    <a:pt x="1257" y="2037"/>
                  </a:lnTo>
                  <a:lnTo>
                    <a:pt x="1619" y="2018"/>
                  </a:lnTo>
                  <a:lnTo>
                    <a:pt x="2761" y="2018"/>
                  </a:lnTo>
                  <a:lnTo>
                    <a:pt x="2951" y="2037"/>
                  </a:lnTo>
                  <a:cubicBezTo>
                    <a:pt x="3028" y="2037"/>
                    <a:pt x="3104" y="2056"/>
                    <a:pt x="3218" y="2075"/>
                  </a:cubicBezTo>
                  <a:cubicBezTo>
                    <a:pt x="3389" y="2094"/>
                    <a:pt x="3561" y="2113"/>
                    <a:pt x="3751" y="2170"/>
                  </a:cubicBezTo>
                  <a:lnTo>
                    <a:pt x="3865" y="2189"/>
                  </a:lnTo>
                  <a:lnTo>
                    <a:pt x="4017" y="2228"/>
                  </a:lnTo>
                  <a:lnTo>
                    <a:pt x="4113" y="2247"/>
                  </a:lnTo>
                  <a:lnTo>
                    <a:pt x="4170" y="2266"/>
                  </a:lnTo>
                  <a:lnTo>
                    <a:pt x="4436" y="2342"/>
                  </a:lnTo>
                  <a:lnTo>
                    <a:pt x="4722" y="2399"/>
                  </a:lnTo>
                  <a:lnTo>
                    <a:pt x="4760" y="2418"/>
                  </a:lnTo>
                  <a:cubicBezTo>
                    <a:pt x="4836" y="2437"/>
                    <a:pt x="4912" y="2456"/>
                    <a:pt x="5007" y="2494"/>
                  </a:cubicBezTo>
                  <a:lnTo>
                    <a:pt x="5274" y="2570"/>
                  </a:lnTo>
                  <a:lnTo>
                    <a:pt x="5388" y="2608"/>
                  </a:lnTo>
                  <a:cubicBezTo>
                    <a:pt x="5502" y="2627"/>
                    <a:pt x="5617" y="2665"/>
                    <a:pt x="5731" y="2703"/>
                  </a:cubicBezTo>
                  <a:lnTo>
                    <a:pt x="5959" y="2780"/>
                  </a:lnTo>
                  <a:lnTo>
                    <a:pt x="6074" y="2837"/>
                  </a:lnTo>
                  <a:lnTo>
                    <a:pt x="6188" y="2875"/>
                  </a:lnTo>
                  <a:cubicBezTo>
                    <a:pt x="6435" y="2989"/>
                    <a:pt x="6683" y="3103"/>
                    <a:pt x="6930" y="3237"/>
                  </a:cubicBezTo>
                  <a:lnTo>
                    <a:pt x="7102" y="3351"/>
                  </a:lnTo>
                  <a:lnTo>
                    <a:pt x="7254" y="3446"/>
                  </a:lnTo>
                  <a:lnTo>
                    <a:pt x="7559" y="3636"/>
                  </a:lnTo>
                  <a:lnTo>
                    <a:pt x="7635" y="3674"/>
                  </a:lnTo>
                  <a:lnTo>
                    <a:pt x="7806" y="3770"/>
                  </a:lnTo>
                  <a:cubicBezTo>
                    <a:pt x="7882" y="3808"/>
                    <a:pt x="7939" y="3865"/>
                    <a:pt x="8015" y="3903"/>
                  </a:cubicBezTo>
                  <a:lnTo>
                    <a:pt x="8034" y="3922"/>
                  </a:lnTo>
                  <a:lnTo>
                    <a:pt x="8168" y="3998"/>
                  </a:lnTo>
                  <a:lnTo>
                    <a:pt x="8282" y="4074"/>
                  </a:lnTo>
                  <a:lnTo>
                    <a:pt x="8453" y="4188"/>
                  </a:lnTo>
                  <a:lnTo>
                    <a:pt x="8529" y="4246"/>
                  </a:lnTo>
                  <a:cubicBezTo>
                    <a:pt x="8663" y="4341"/>
                    <a:pt x="8796" y="4417"/>
                    <a:pt x="8929" y="4493"/>
                  </a:cubicBezTo>
                  <a:lnTo>
                    <a:pt x="9024" y="4569"/>
                  </a:lnTo>
                  <a:cubicBezTo>
                    <a:pt x="9177" y="4664"/>
                    <a:pt x="9329" y="4779"/>
                    <a:pt x="9481" y="4874"/>
                  </a:cubicBezTo>
                  <a:lnTo>
                    <a:pt x="9558" y="4931"/>
                  </a:lnTo>
                  <a:cubicBezTo>
                    <a:pt x="9653" y="5007"/>
                    <a:pt x="9786" y="5083"/>
                    <a:pt x="9900" y="5140"/>
                  </a:cubicBezTo>
                  <a:lnTo>
                    <a:pt x="10033" y="5236"/>
                  </a:lnTo>
                  <a:cubicBezTo>
                    <a:pt x="10167" y="5331"/>
                    <a:pt x="10338" y="5426"/>
                    <a:pt x="10490" y="5521"/>
                  </a:cubicBezTo>
                  <a:lnTo>
                    <a:pt x="10719" y="5654"/>
                  </a:lnTo>
                  <a:lnTo>
                    <a:pt x="10966" y="5807"/>
                  </a:lnTo>
                  <a:cubicBezTo>
                    <a:pt x="11100" y="5883"/>
                    <a:pt x="11214" y="5978"/>
                    <a:pt x="11328" y="6054"/>
                  </a:cubicBezTo>
                  <a:lnTo>
                    <a:pt x="11423" y="6111"/>
                  </a:lnTo>
                  <a:lnTo>
                    <a:pt x="11842" y="6397"/>
                  </a:lnTo>
                  <a:lnTo>
                    <a:pt x="12051" y="6549"/>
                  </a:lnTo>
                  <a:lnTo>
                    <a:pt x="12261" y="6701"/>
                  </a:lnTo>
                  <a:cubicBezTo>
                    <a:pt x="12375" y="6778"/>
                    <a:pt x="12527" y="6911"/>
                    <a:pt x="12699" y="7025"/>
                  </a:cubicBezTo>
                  <a:lnTo>
                    <a:pt x="12851" y="7158"/>
                  </a:lnTo>
                  <a:lnTo>
                    <a:pt x="13099" y="7349"/>
                  </a:lnTo>
                  <a:lnTo>
                    <a:pt x="13156" y="7387"/>
                  </a:lnTo>
                  <a:lnTo>
                    <a:pt x="13365" y="7539"/>
                  </a:lnTo>
                  <a:lnTo>
                    <a:pt x="13479" y="7634"/>
                  </a:lnTo>
                  <a:lnTo>
                    <a:pt x="13594" y="7749"/>
                  </a:lnTo>
                  <a:lnTo>
                    <a:pt x="13632" y="7768"/>
                  </a:lnTo>
                  <a:cubicBezTo>
                    <a:pt x="13727" y="7844"/>
                    <a:pt x="13822" y="7920"/>
                    <a:pt x="13917" y="7977"/>
                  </a:cubicBezTo>
                  <a:cubicBezTo>
                    <a:pt x="14012" y="8053"/>
                    <a:pt x="14146" y="8129"/>
                    <a:pt x="14260" y="8224"/>
                  </a:cubicBezTo>
                  <a:cubicBezTo>
                    <a:pt x="14412" y="8339"/>
                    <a:pt x="14564" y="8453"/>
                    <a:pt x="14736" y="8567"/>
                  </a:cubicBezTo>
                  <a:lnTo>
                    <a:pt x="14869" y="8681"/>
                  </a:lnTo>
                  <a:cubicBezTo>
                    <a:pt x="14983" y="8758"/>
                    <a:pt x="15078" y="8834"/>
                    <a:pt x="15193" y="8891"/>
                  </a:cubicBezTo>
                  <a:lnTo>
                    <a:pt x="15497" y="9100"/>
                  </a:lnTo>
                  <a:cubicBezTo>
                    <a:pt x="15688" y="9253"/>
                    <a:pt x="15897" y="9386"/>
                    <a:pt x="16126" y="9519"/>
                  </a:cubicBezTo>
                  <a:cubicBezTo>
                    <a:pt x="16240" y="9595"/>
                    <a:pt x="16354" y="9652"/>
                    <a:pt x="16449" y="9728"/>
                  </a:cubicBezTo>
                  <a:lnTo>
                    <a:pt x="16716" y="9881"/>
                  </a:lnTo>
                  <a:lnTo>
                    <a:pt x="16887" y="9976"/>
                  </a:lnTo>
                  <a:cubicBezTo>
                    <a:pt x="17058" y="10071"/>
                    <a:pt x="17230" y="10185"/>
                    <a:pt x="17401" y="10262"/>
                  </a:cubicBezTo>
                  <a:cubicBezTo>
                    <a:pt x="17496" y="10319"/>
                    <a:pt x="17591" y="10357"/>
                    <a:pt x="17687" y="10414"/>
                  </a:cubicBezTo>
                  <a:cubicBezTo>
                    <a:pt x="17820" y="10471"/>
                    <a:pt x="17953" y="10528"/>
                    <a:pt x="18086" y="10604"/>
                  </a:cubicBezTo>
                  <a:lnTo>
                    <a:pt x="18201" y="10680"/>
                  </a:lnTo>
                  <a:lnTo>
                    <a:pt x="18353" y="10757"/>
                  </a:lnTo>
                  <a:lnTo>
                    <a:pt x="18429" y="10814"/>
                  </a:lnTo>
                  <a:lnTo>
                    <a:pt x="18600" y="10890"/>
                  </a:lnTo>
                  <a:cubicBezTo>
                    <a:pt x="18696" y="10947"/>
                    <a:pt x="18791" y="11004"/>
                    <a:pt x="18886" y="11080"/>
                  </a:cubicBezTo>
                  <a:lnTo>
                    <a:pt x="19076" y="11194"/>
                  </a:lnTo>
                  <a:cubicBezTo>
                    <a:pt x="19191" y="11252"/>
                    <a:pt x="19305" y="11328"/>
                    <a:pt x="19400" y="11404"/>
                  </a:cubicBezTo>
                  <a:lnTo>
                    <a:pt x="19533" y="11480"/>
                  </a:lnTo>
                  <a:lnTo>
                    <a:pt x="19762" y="11632"/>
                  </a:lnTo>
                  <a:lnTo>
                    <a:pt x="19971" y="11746"/>
                  </a:lnTo>
                  <a:lnTo>
                    <a:pt x="20428" y="12032"/>
                  </a:lnTo>
                  <a:cubicBezTo>
                    <a:pt x="20599" y="12127"/>
                    <a:pt x="20771" y="12241"/>
                    <a:pt x="20942" y="12356"/>
                  </a:cubicBezTo>
                  <a:lnTo>
                    <a:pt x="21037" y="12413"/>
                  </a:lnTo>
                  <a:cubicBezTo>
                    <a:pt x="21304" y="12584"/>
                    <a:pt x="21589" y="12756"/>
                    <a:pt x="21875" y="12927"/>
                  </a:cubicBezTo>
                  <a:cubicBezTo>
                    <a:pt x="22046" y="13022"/>
                    <a:pt x="22218" y="13117"/>
                    <a:pt x="22389" y="13231"/>
                  </a:cubicBezTo>
                  <a:cubicBezTo>
                    <a:pt x="22636" y="13365"/>
                    <a:pt x="22865" y="13536"/>
                    <a:pt x="23112" y="13688"/>
                  </a:cubicBezTo>
                  <a:lnTo>
                    <a:pt x="23341" y="13841"/>
                  </a:lnTo>
                  <a:lnTo>
                    <a:pt x="23855" y="14183"/>
                  </a:lnTo>
                  <a:lnTo>
                    <a:pt x="24312" y="14507"/>
                  </a:lnTo>
                  <a:cubicBezTo>
                    <a:pt x="24464" y="14602"/>
                    <a:pt x="24635" y="14716"/>
                    <a:pt x="24788" y="14831"/>
                  </a:cubicBezTo>
                  <a:lnTo>
                    <a:pt x="24902" y="14907"/>
                  </a:lnTo>
                  <a:lnTo>
                    <a:pt x="25226" y="15154"/>
                  </a:lnTo>
                  <a:cubicBezTo>
                    <a:pt x="25321" y="15211"/>
                    <a:pt x="25397" y="15288"/>
                    <a:pt x="25492" y="15345"/>
                  </a:cubicBezTo>
                  <a:lnTo>
                    <a:pt x="25664" y="15478"/>
                  </a:lnTo>
                  <a:lnTo>
                    <a:pt x="25702" y="15516"/>
                  </a:lnTo>
                  <a:lnTo>
                    <a:pt x="26101" y="15802"/>
                  </a:lnTo>
                  <a:lnTo>
                    <a:pt x="26139" y="15840"/>
                  </a:lnTo>
                  <a:cubicBezTo>
                    <a:pt x="26273" y="15954"/>
                    <a:pt x="26406" y="16068"/>
                    <a:pt x="26558" y="16182"/>
                  </a:cubicBezTo>
                  <a:cubicBezTo>
                    <a:pt x="26730" y="16297"/>
                    <a:pt x="26882" y="16430"/>
                    <a:pt x="27034" y="16601"/>
                  </a:cubicBezTo>
                  <a:lnTo>
                    <a:pt x="27168" y="16715"/>
                  </a:lnTo>
                  <a:cubicBezTo>
                    <a:pt x="27263" y="16792"/>
                    <a:pt x="27358" y="16887"/>
                    <a:pt x="27453" y="16982"/>
                  </a:cubicBezTo>
                  <a:lnTo>
                    <a:pt x="27662" y="17172"/>
                  </a:lnTo>
                  <a:lnTo>
                    <a:pt x="27853" y="17363"/>
                  </a:lnTo>
                  <a:lnTo>
                    <a:pt x="28005" y="17496"/>
                  </a:lnTo>
                  <a:cubicBezTo>
                    <a:pt x="28100" y="17591"/>
                    <a:pt x="28196" y="17686"/>
                    <a:pt x="28291" y="17782"/>
                  </a:cubicBezTo>
                  <a:cubicBezTo>
                    <a:pt x="28443" y="17934"/>
                    <a:pt x="28576" y="18067"/>
                    <a:pt x="28710" y="18200"/>
                  </a:cubicBezTo>
                  <a:cubicBezTo>
                    <a:pt x="28843" y="18334"/>
                    <a:pt x="28976" y="18467"/>
                    <a:pt x="29109" y="18600"/>
                  </a:cubicBezTo>
                  <a:lnTo>
                    <a:pt x="29414" y="18924"/>
                  </a:lnTo>
                  <a:lnTo>
                    <a:pt x="29490" y="19019"/>
                  </a:lnTo>
                  <a:lnTo>
                    <a:pt x="29604" y="19133"/>
                  </a:lnTo>
                  <a:lnTo>
                    <a:pt x="29795" y="19343"/>
                  </a:lnTo>
                  <a:cubicBezTo>
                    <a:pt x="29814" y="19305"/>
                    <a:pt x="29852" y="19285"/>
                    <a:pt x="29871" y="19247"/>
                  </a:cubicBezTo>
                  <a:cubicBezTo>
                    <a:pt x="29985" y="19000"/>
                    <a:pt x="30042" y="18733"/>
                    <a:pt x="30004" y="18467"/>
                  </a:cubicBezTo>
                  <a:lnTo>
                    <a:pt x="30004" y="18296"/>
                  </a:lnTo>
                  <a:lnTo>
                    <a:pt x="30004" y="18238"/>
                  </a:lnTo>
                  <a:lnTo>
                    <a:pt x="30004" y="18086"/>
                  </a:lnTo>
                  <a:lnTo>
                    <a:pt x="30004" y="17743"/>
                  </a:lnTo>
                  <a:cubicBezTo>
                    <a:pt x="30004" y="17629"/>
                    <a:pt x="29985" y="17515"/>
                    <a:pt x="29966" y="17401"/>
                  </a:cubicBezTo>
                  <a:cubicBezTo>
                    <a:pt x="29947" y="17287"/>
                    <a:pt x="29928" y="17191"/>
                    <a:pt x="29909" y="17077"/>
                  </a:cubicBezTo>
                  <a:lnTo>
                    <a:pt x="29909" y="17039"/>
                  </a:lnTo>
                  <a:cubicBezTo>
                    <a:pt x="29871" y="16811"/>
                    <a:pt x="29852" y="16601"/>
                    <a:pt x="29833" y="16373"/>
                  </a:cubicBezTo>
                  <a:cubicBezTo>
                    <a:pt x="29776" y="16049"/>
                    <a:pt x="29719" y="15706"/>
                    <a:pt x="29604" y="15383"/>
                  </a:cubicBezTo>
                  <a:cubicBezTo>
                    <a:pt x="29547" y="15211"/>
                    <a:pt x="29490" y="15040"/>
                    <a:pt x="29452" y="14888"/>
                  </a:cubicBezTo>
                  <a:cubicBezTo>
                    <a:pt x="29395" y="14735"/>
                    <a:pt x="29357" y="14583"/>
                    <a:pt x="29300" y="14412"/>
                  </a:cubicBezTo>
                  <a:cubicBezTo>
                    <a:pt x="29243" y="14221"/>
                    <a:pt x="29186" y="14050"/>
                    <a:pt x="29109" y="13860"/>
                  </a:cubicBezTo>
                  <a:cubicBezTo>
                    <a:pt x="29033" y="13707"/>
                    <a:pt x="28957" y="13536"/>
                    <a:pt x="28862" y="13384"/>
                  </a:cubicBezTo>
                  <a:cubicBezTo>
                    <a:pt x="28786" y="13231"/>
                    <a:pt x="28691" y="13098"/>
                    <a:pt x="28595" y="12946"/>
                  </a:cubicBezTo>
                  <a:cubicBezTo>
                    <a:pt x="28500" y="12794"/>
                    <a:pt x="28424" y="12641"/>
                    <a:pt x="28329" y="12489"/>
                  </a:cubicBezTo>
                  <a:cubicBezTo>
                    <a:pt x="28119" y="12184"/>
                    <a:pt x="27891" y="11899"/>
                    <a:pt x="27662" y="11613"/>
                  </a:cubicBezTo>
                  <a:cubicBezTo>
                    <a:pt x="27453" y="11347"/>
                    <a:pt x="27225" y="11099"/>
                    <a:pt x="26977" y="10852"/>
                  </a:cubicBezTo>
                  <a:cubicBezTo>
                    <a:pt x="26806" y="10661"/>
                    <a:pt x="26634" y="10471"/>
                    <a:pt x="26463" y="10300"/>
                  </a:cubicBezTo>
                  <a:cubicBezTo>
                    <a:pt x="26425" y="10376"/>
                    <a:pt x="26387" y="10471"/>
                    <a:pt x="26349" y="10566"/>
                  </a:cubicBezTo>
                  <a:cubicBezTo>
                    <a:pt x="26216" y="10814"/>
                    <a:pt x="26101" y="11061"/>
                    <a:pt x="25987" y="11309"/>
                  </a:cubicBezTo>
                  <a:lnTo>
                    <a:pt x="25949" y="11404"/>
                  </a:lnTo>
                  <a:cubicBezTo>
                    <a:pt x="25911" y="11499"/>
                    <a:pt x="25873" y="11594"/>
                    <a:pt x="25816" y="11708"/>
                  </a:cubicBezTo>
                  <a:cubicBezTo>
                    <a:pt x="25816" y="11727"/>
                    <a:pt x="25797" y="11766"/>
                    <a:pt x="25778" y="11804"/>
                  </a:cubicBezTo>
                  <a:cubicBezTo>
                    <a:pt x="25759" y="11842"/>
                    <a:pt x="25740" y="11861"/>
                    <a:pt x="25721" y="11899"/>
                  </a:cubicBezTo>
                  <a:lnTo>
                    <a:pt x="25721" y="11880"/>
                  </a:lnTo>
                  <a:cubicBezTo>
                    <a:pt x="25740" y="11842"/>
                    <a:pt x="25759" y="11785"/>
                    <a:pt x="25759" y="11746"/>
                  </a:cubicBezTo>
                  <a:cubicBezTo>
                    <a:pt x="25721" y="11670"/>
                    <a:pt x="25702" y="11594"/>
                    <a:pt x="25683" y="11518"/>
                  </a:cubicBezTo>
                  <a:cubicBezTo>
                    <a:pt x="25644" y="11252"/>
                    <a:pt x="25606" y="10985"/>
                    <a:pt x="25568" y="10737"/>
                  </a:cubicBezTo>
                  <a:cubicBezTo>
                    <a:pt x="25549" y="10604"/>
                    <a:pt x="25530" y="10490"/>
                    <a:pt x="25511" y="10338"/>
                  </a:cubicBezTo>
                  <a:cubicBezTo>
                    <a:pt x="25492" y="10204"/>
                    <a:pt x="25473" y="10071"/>
                    <a:pt x="25454" y="9938"/>
                  </a:cubicBezTo>
                  <a:cubicBezTo>
                    <a:pt x="25435" y="9786"/>
                    <a:pt x="25416" y="9652"/>
                    <a:pt x="25397" y="9500"/>
                  </a:cubicBezTo>
                  <a:cubicBezTo>
                    <a:pt x="25397" y="9443"/>
                    <a:pt x="25378" y="9367"/>
                    <a:pt x="25378" y="9310"/>
                  </a:cubicBezTo>
                  <a:cubicBezTo>
                    <a:pt x="25149" y="9100"/>
                    <a:pt x="24940" y="8929"/>
                    <a:pt x="24655" y="8719"/>
                  </a:cubicBezTo>
                  <a:cubicBezTo>
                    <a:pt x="24369" y="8491"/>
                    <a:pt x="24045" y="8320"/>
                    <a:pt x="23760" y="8129"/>
                  </a:cubicBezTo>
                  <a:cubicBezTo>
                    <a:pt x="23626" y="8034"/>
                    <a:pt x="23531" y="7958"/>
                    <a:pt x="23360" y="7863"/>
                  </a:cubicBezTo>
                  <a:cubicBezTo>
                    <a:pt x="23208" y="7749"/>
                    <a:pt x="23036" y="7653"/>
                    <a:pt x="22865" y="7577"/>
                  </a:cubicBezTo>
                  <a:cubicBezTo>
                    <a:pt x="22579" y="7387"/>
                    <a:pt x="22313" y="7254"/>
                    <a:pt x="21989" y="7101"/>
                  </a:cubicBezTo>
                  <a:cubicBezTo>
                    <a:pt x="21685" y="6930"/>
                    <a:pt x="21361" y="6778"/>
                    <a:pt x="21056" y="6625"/>
                  </a:cubicBezTo>
                  <a:cubicBezTo>
                    <a:pt x="20885" y="6549"/>
                    <a:pt x="20695" y="6454"/>
                    <a:pt x="20523" y="6359"/>
                  </a:cubicBezTo>
                  <a:cubicBezTo>
                    <a:pt x="20352" y="6283"/>
                    <a:pt x="20181" y="6187"/>
                    <a:pt x="20009" y="6092"/>
                  </a:cubicBezTo>
                  <a:cubicBezTo>
                    <a:pt x="19686" y="5902"/>
                    <a:pt x="19381" y="5711"/>
                    <a:pt x="19057" y="5521"/>
                  </a:cubicBezTo>
                  <a:cubicBezTo>
                    <a:pt x="18886" y="5426"/>
                    <a:pt x="18715" y="5350"/>
                    <a:pt x="18562" y="5255"/>
                  </a:cubicBezTo>
                  <a:cubicBezTo>
                    <a:pt x="18391" y="5178"/>
                    <a:pt x="18220" y="5083"/>
                    <a:pt x="18067" y="4988"/>
                  </a:cubicBezTo>
                  <a:cubicBezTo>
                    <a:pt x="18029" y="4969"/>
                    <a:pt x="18010" y="4950"/>
                    <a:pt x="17972" y="4931"/>
                  </a:cubicBezTo>
                  <a:cubicBezTo>
                    <a:pt x="17934" y="4912"/>
                    <a:pt x="17896" y="4893"/>
                    <a:pt x="17858" y="4855"/>
                  </a:cubicBezTo>
                  <a:lnTo>
                    <a:pt x="17611" y="4722"/>
                  </a:lnTo>
                  <a:lnTo>
                    <a:pt x="17211" y="4493"/>
                  </a:lnTo>
                  <a:cubicBezTo>
                    <a:pt x="16982" y="4341"/>
                    <a:pt x="16735" y="4207"/>
                    <a:pt x="16525" y="4055"/>
                  </a:cubicBezTo>
                  <a:cubicBezTo>
                    <a:pt x="16316" y="3922"/>
                    <a:pt x="16107" y="3770"/>
                    <a:pt x="15878" y="3617"/>
                  </a:cubicBezTo>
                  <a:lnTo>
                    <a:pt x="15174" y="3141"/>
                  </a:lnTo>
                  <a:lnTo>
                    <a:pt x="15078" y="3084"/>
                  </a:lnTo>
                  <a:lnTo>
                    <a:pt x="15059" y="3179"/>
                  </a:lnTo>
                  <a:cubicBezTo>
                    <a:pt x="14983" y="3313"/>
                    <a:pt x="14888" y="3465"/>
                    <a:pt x="14793" y="3579"/>
                  </a:cubicBezTo>
                  <a:cubicBezTo>
                    <a:pt x="14717" y="3713"/>
                    <a:pt x="14622" y="3846"/>
                    <a:pt x="14526" y="3960"/>
                  </a:cubicBezTo>
                  <a:cubicBezTo>
                    <a:pt x="14393" y="4150"/>
                    <a:pt x="14241" y="4322"/>
                    <a:pt x="14089" y="4493"/>
                  </a:cubicBezTo>
                  <a:lnTo>
                    <a:pt x="14012" y="4588"/>
                  </a:lnTo>
                  <a:lnTo>
                    <a:pt x="13974" y="4626"/>
                  </a:lnTo>
                  <a:cubicBezTo>
                    <a:pt x="13917" y="4683"/>
                    <a:pt x="13860" y="4741"/>
                    <a:pt x="13803" y="4798"/>
                  </a:cubicBezTo>
                  <a:lnTo>
                    <a:pt x="13784" y="4836"/>
                  </a:lnTo>
                  <a:lnTo>
                    <a:pt x="13784" y="4817"/>
                  </a:lnTo>
                  <a:lnTo>
                    <a:pt x="13746" y="4855"/>
                  </a:lnTo>
                  <a:lnTo>
                    <a:pt x="13803" y="4741"/>
                  </a:lnTo>
                  <a:cubicBezTo>
                    <a:pt x="13822" y="4626"/>
                    <a:pt x="13822" y="4512"/>
                    <a:pt x="13822" y="4417"/>
                  </a:cubicBezTo>
                  <a:cubicBezTo>
                    <a:pt x="13841" y="4150"/>
                    <a:pt x="13879" y="3884"/>
                    <a:pt x="13936" y="3636"/>
                  </a:cubicBezTo>
                  <a:cubicBezTo>
                    <a:pt x="13974" y="3351"/>
                    <a:pt x="14031" y="3084"/>
                    <a:pt x="14108" y="2799"/>
                  </a:cubicBezTo>
                  <a:lnTo>
                    <a:pt x="14146" y="2570"/>
                  </a:lnTo>
                  <a:lnTo>
                    <a:pt x="13632" y="2247"/>
                  </a:lnTo>
                  <a:cubicBezTo>
                    <a:pt x="13327" y="2056"/>
                    <a:pt x="13003" y="1847"/>
                    <a:pt x="12699" y="1675"/>
                  </a:cubicBezTo>
                  <a:cubicBezTo>
                    <a:pt x="12394" y="1504"/>
                    <a:pt x="12109" y="1333"/>
                    <a:pt x="11785" y="1180"/>
                  </a:cubicBezTo>
                  <a:cubicBezTo>
                    <a:pt x="11633" y="1085"/>
                    <a:pt x="11461" y="1009"/>
                    <a:pt x="11309" y="933"/>
                  </a:cubicBezTo>
                  <a:cubicBezTo>
                    <a:pt x="11157" y="857"/>
                    <a:pt x="10985" y="800"/>
                    <a:pt x="10833" y="743"/>
                  </a:cubicBezTo>
                  <a:cubicBezTo>
                    <a:pt x="10490" y="628"/>
                    <a:pt x="10167" y="533"/>
                    <a:pt x="9805" y="457"/>
                  </a:cubicBezTo>
                  <a:cubicBezTo>
                    <a:pt x="9462" y="362"/>
                    <a:pt x="9120" y="267"/>
                    <a:pt x="8777" y="190"/>
                  </a:cubicBezTo>
                  <a:lnTo>
                    <a:pt x="8491" y="133"/>
                  </a:lnTo>
                  <a:cubicBezTo>
                    <a:pt x="8415" y="114"/>
                    <a:pt x="8320" y="95"/>
                    <a:pt x="8244" y="95"/>
                  </a:cubicBezTo>
                  <a:cubicBezTo>
                    <a:pt x="8054" y="57"/>
                    <a:pt x="7882" y="38"/>
                    <a:pt x="7711" y="38"/>
                  </a:cubicBezTo>
                  <a:cubicBezTo>
                    <a:pt x="7368" y="19"/>
                    <a:pt x="7006" y="0"/>
                    <a:pt x="66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64"/>
            <p:cNvSpPr/>
            <p:nvPr/>
          </p:nvSpPr>
          <p:spPr>
            <a:xfrm>
              <a:off x="3303825" y="3530725"/>
              <a:ext cx="810075" cy="553075"/>
            </a:xfrm>
            <a:custGeom>
              <a:avLst/>
              <a:gdLst/>
              <a:ahLst/>
              <a:cxnLst/>
              <a:rect l="l" t="t" r="r" b="b"/>
              <a:pathLst>
                <a:path w="32403" h="22123" extrusionOk="0">
                  <a:moveTo>
                    <a:pt x="1238" y="0"/>
                  </a:moveTo>
                  <a:lnTo>
                    <a:pt x="876" y="19"/>
                  </a:lnTo>
                  <a:lnTo>
                    <a:pt x="781" y="19"/>
                  </a:lnTo>
                  <a:cubicBezTo>
                    <a:pt x="648" y="19"/>
                    <a:pt x="495" y="38"/>
                    <a:pt x="362" y="57"/>
                  </a:cubicBezTo>
                  <a:cubicBezTo>
                    <a:pt x="248" y="76"/>
                    <a:pt x="114" y="114"/>
                    <a:pt x="0" y="152"/>
                  </a:cubicBezTo>
                  <a:lnTo>
                    <a:pt x="172" y="133"/>
                  </a:lnTo>
                  <a:cubicBezTo>
                    <a:pt x="248" y="114"/>
                    <a:pt x="324" y="114"/>
                    <a:pt x="400" y="114"/>
                  </a:cubicBezTo>
                  <a:cubicBezTo>
                    <a:pt x="667" y="114"/>
                    <a:pt x="933" y="152"/>
                    <a:pt x="1200" y="190"/>
                  </a:cubicBezTo>
                  <a:lnTo>
                    <a:pt x="1314" y="210"/>
                  </a:lnTo>
                  <a:cubicBezTo>
                    <a:pt x="1409" y="210"/>
                    <a:pt x="1523" y="248"/>
                    <a:pt x="1638" y="267"/>
                  </a:cubicBezTo>
                  <a:lnTo>
                    <a:pt x="1676" y="267"/>
                  </a:lnTo>
                  <a:lnTo>
                    <a:pt x="1885" y="286"/>
                  </a:lnTo>
                  <a:lnTo>
                    <a:pt x="2056" y="324"/>
                  </a:lnTo>
                  <a:lnTo>
                    <a:pt x="2247" y="362"/>
                  </a:lnTo>
                  <a:lnTo>
                    <a:pt x="2380" y="400"/>
                  </a:lnTo>
                  <a:cubicBezTo>
                    <a:pt x="2513" y="419"/>
                    <a:pt x="2627" y="438"/>
                    <a:pt x="2723" y="476"/>
                  </a:cubicBezTo>
                  <a:lnTo>
                    <a:pt x="3027" y="571"/>
                  </a:lnTo>
                  <a:cubicBezTo>
                    <a:pt x="3103" y="590"/>
                    <a:pt x="3161" y="609"/>
                    <a:pt x="3237" y="628"/>
                  </a:cubicBezTo>
                  <a:lnTo>
                    <a:pt x="3351" y="685"/>
                  </a:lnTo>
                  <a:lnTo>
                    <a:pt x="3617" y="762"/>
                  </a:lnTo>
                  <a:lnTo>
                    <a:pt x="3884" y="857"/>
                  </a:lnTo>
                  <a:cubicBezTo>
                    <a:pt x="4074" y="933"/>
                    <a:pt x="4284" y="1009"/>
                    <a:pt x="4493" y="1085"/>
                  </a:cubicBezTo>
                  <a:cubicBezTo>
                    <a:pt x="4607" y="1142"/>
                    <a:pt x="4703" y="1180"/>
                    <a:pt x="4817" y="1219"/>
                  </a:cubicBezTo>
                  <a:cubicBezTo>
                    <a:pt x="4912" y="1238"/>
                    <a:pt x="5045" y="1295"/>
                    <a:pt x="5160" y="1333"/>
                  </a:cubicBezTo>
                  <a:lnTo>
                    <a:pt x="5502" y="1485"/>
                  </a:lnTo>
                  <a:lnTo>
                    <a:pt x="5807" y="1599"/>
                  </a:lnTo>
                  <a:lnTo>
                    <a:pt x="5883" y="1637"/>
                  </a:lnTo>
                  <a:lnTo>
                    <a:pt x="6035" y="1694"/>
                  </a:lnTo>
                  <a:cubicBezTo>
                    <a:pt x="6111" y="1733"/>
                    <a:pt x="6188" y="1771"/>
                    <a:pt x="6264" y="1809"/>
                  </a:cubicBezTo>
                  <a:lnTo>
                    <a:pt x="6321" y="1828"/>
                  </a:lnTo>
                  <a:lnTo>
                    <a:pt x="6378" y="1866"/>
                  </a:lnTo>
                  <a:lnTo>
                    <a:pt x="6625" y="1980"/>
                  </a:lnTo>
                  <a:cubicBezTo>
                    <a:pt x="6835" y="2094"/>
                    <a:pt x="7044" y="2208"/>
                    <a:pt x="7254" y="2323"/>
                  </a:cubicBezTo>
                  <a:lnTo>
                    <a:pt x="7520" y="2475"/>
                  </a:lnTo>
                  <a:cubicBezTo>
                    <a:pt x="7653" y="2551"/>
                    <a:pt x="7787" y="2646"/>
                    <a:pt x="7920" y="2723"/>
                  </a:cubicBezTo>
                  <a:cubicBezTo>
                    <a:pt x="8244" y="2913"/>
                    <a:pt x="8529" y="3103"/>
                    <a:pt x="8815" y="3294"/>
                  </a:cubicBezTo>
                  <a:cubicBezTo>
                    <a:pt x="8948" y="3389"/>
                    <a:pt x="9100" y="3484"/>
                    <a:pt x="9234" y="3560"/>
                  </a:cubicBezTo>
                  <a:lnTo>
                    <a:pt x="9272" y="3598"/>
                  </a:lnTo>
                  <a:lnTo>
                    <a:pt x="9386" y="3674"/>
                  </a:lnTo>
                  <a:cubicBezTo>
                    <a:pt x="9500" y="3751"/>
                    <a:pt x="9614" y="3827"/>
                    <a:pt x="9729" y="3884"/>
                  </a:cubicBezTo>
                  <a:lnTo>
                    <a:pt x="9976" y="4036"/>
                  </a:lnTo>
                  <a:lnTo>
                    <a:pt x="10205" y="4188"/>
                  </a:lnTo>
                  <a:cubicBezTo>
                    <a:pt x="10338" y="4265"/>
                    <a:pt x="10509" y="4379"/>
                    <a:pt x="10661" y="4474"/>
                  </a:cubicBezTo>
                  <a:lnTo>
                    <a:pt x="10852" y="4607"/>
                  </a:lnTo>
                  <a:lnTo>
                    <a:pt x="11080" y="4779"/>
                  </a:lnTo>
                  <a:cubicBezTo>
                    <a:pt x="11175" y="4855"/>
                    <a:pt x="11271" y="4912"/>
                    <a:pt x="11385" y="4988"/>
                  </a:cubicBezTo>
                  <a:lnTo>
                    <a:pt x="11518" y="5102"/>
                  </a:lnTo>
                  <a:lnTo>
                    <a:pt x="11690" y="5236"/>
                  </a:lnTo>
                  <a:lnTo>
                    <a:pt x="11918" y="5388"/>
                  </a:lnTo>
                  <a:lnTo>
                    <a:pt x="12318" y="5692"/>
                  </a:lnTo>
                  <a:lnTo>
                    <a:pt x="12280" y="5673"/>
                  </a:lnTo>
                  <a:lnTo>
                    <a:pt x="12527" y="5864"/>
                  </a:lnTo>
                  <a:lnTo>
                    <a:pt x="12699" y="5997"/>
                  </a:lnTo>
                  <a:lnTo>
                    <a:pt x="12718" y="6016"/>
                  </a:lnTo>
                  <a:lnTo>
                    <a:pt x="13098" y="6302"/>
                  </a:lnTo>
                  <a:cubicBezTo>
                    <a:pt x="13155" y="6359"/>
                    <a:pt x="13232" y="6416"/>
                    <a:pt x="13327" y="6473"/>
                  </a:cubicBezTo>
                  <a:cubicBezTo>
                    <a:pt x="13422" y="6530"/>
                    <a:pt x="13479" y="6587"/>
                    <a:pt x="13574" y="6644"/>
                  </a:cubicBezTo>
                  <a:cubicBezTo>
                    <a:pt x="13688" y="6720"/>
                    <a:pt x="13803" y="6816"/>
                    <a:pt x="13917" y="6892"/>
                  </a:cubicBezTo>
                  <a:lnTo>
                    <a:pt x="14031" y="6987"/>
                  </a:lnTo>
                  <a:lnTo>
                    <a:pt x="14107" y="7044"/>
                  </a:lnTo>
                  <a:cubicBezTo>
                    <a:pt x="14222" y="7120"/>
                    <a:pt x="14355" y="7196"/>
                    <a:pt x="14469" y="7273"/>
                  </a:cubicBezTo>
                  <a:cubicBezTo>
                    <a:pt x="14583" y="7349"/>
                    <a:pt x="14755" y="7463"/>
                    <a:pt x="14888" y="7577"/>
                  </a:cubicBezTo>
                  <a:cubicBezTo>
                    <a:pt x="15021" y="7672"/>
                    <a:pt x="15192" y="7787"/>
                    <a:pt x="15345" y="7882"/>
                  </a:cubicBezTo>
                  <a:cubicBezTo>
                    <a:pt x="15440" y="7939"/>
                    <a:pt x="15516" y="7996"/>
                    <a:pt x="15611" y="8053"/>
                  </a:cubicBezTo>
                  <a:lnTo>
                    <a:pt x="15821" y="8167"/>
                  </a:lnTo>
                  <a:cubicBezTo>
                    <a:pt x="15973" y="8282"/>
                    <a:pt x="16125" y="8358"/>
                    <a:pt x="16278" y="8453"/>
                  </a:cubicBezTo>
                  <a:lnTo>
                    <a:pt x="16392" y="8510"/>
                  </a:lnTo>
                  <a:cubicBezTo>
                    <a:pt x="16544" y="8605"/>
                    <a:pt x="16696" y="8700"/>
                    <a:pt x="16868" y="8796"/>
                  </a:cubicBezTo>
                  <a:lnTo>
                    <a:pt x="17096" y="8910"/>
                  </a:lnTo>
                  <a:cubicBezTo>
                    <a:pt x="17210" y="8967"/>
                    <a:pt x="17325" y="9024"/>
                    <a:pt x="17439" y="9081"/>
                  </a:cubicBezTo>
                  <a:lnTo>
                    <a:pt x="17610" y="9195"/>
                  </a:lnTo>
                  <a:lnTo>
                    <a:pt x="17858" y="9348"/>
                  </a:lnTo>
                  <a:cubicBezTo>
                    <a:pt x="17972" y="9405"/>
                    <a:pt x="18086" y="9500"/>
                    <a:pt x="18258" y="9595"/>
                  </a:cubicBezTo>
                  <a:cubicBezTo>
                    <a:pt x="18334" y="9652"/>
                    <a:pt x="18429" y="9709"/>
                    <a:pt x="18524" y="9767"/>
                  </a:cubicBezTo>
                  <a:lnTo>
                    <a:pt x="18657" y="9862"/>
                  </a:lnTo>
                  <a:lnTo>
                    <a:pt x="18848" y="9976"/>
                  </a:lnTo>
                  <a:lnTo>
                    <a:pt x="19076" y="10128"/>
                  </a:lnTo>
                  <a:lnTo>
                    <a:pt x="19514" y="10395"/>
                  </a:lnTo>
                  <a:lnTo>
                    <a:pt x="19800" y="10566"/>
                  </a:lnTo>
                  <a:lnTo>
                    <a:pt x="19971" y="10680"/>
                  </a:lnTo>
                  <a:lnTo>
                    <a:pt x="20218" y="10852"/>
                  </a:lnTo>
                  <a:lnTo>
                    <a:pt x="20390" y="10947"/>
                  </a:lnTo>
                  <a:lnTo>
                    <a:pt x="20580" y="11080"/>
                  </a:lnTo>
                  <a:cubicBezTo>
                    <a:pt x="20809" y="11232"/>
                    <a:pt x="21037" y="11366"/>
                    <a:pt x="21266" y="11518"/>
                  </a:cubicBezTo>
                  <a:lnTo>
                    <a:pt x="21285" y="11518"/>
                  </a:lnTo>
                  <a:lnTo>
                    <a:pt x="21380" y="11575"/>
                  </a:lnTo>
                  <a:cubicBezTo>
                    <a:pt x="22008" y="11937"/>
                    <a:pt x="22617" y="12356"/>
                    <a:pt x="23207" y="12755"/>
                  </a:cubicBezTo>
                  <a:lnTo>
                    <a:pt x="23322" y="12832"/>
                  </a:lnTo>
                  <a:lnTo>
                    <a:pt x="23683" y="13060"/>
                  </a:lnTo>
                  <a:lnTo>
                    <a:pt x="23779" y="13136"/>
                  </a:lnTo>
                  <a:cubicBezTo>
                    <a:pt x="23893" y="13212"/>
                    <a:pt x="24007" y="13289"/>
                    <a:pt x="24121" y="13365"/>
                  </a:cubicBezTo>
                  <a:lnTo>
                    <a:pt x="24254" y="13460"/>
                  </a:lnTo>
                  <a:lnTo>
                    <a:pt x="24464" y="13612"/>
                  </a:lnTo>
                  <a:lnTo>
                    <a:pt x="24711" y="13784"/>
                  </a:lnTo>
                  <a:lnTo>
                    <a:pt x="24959" y="13955"/>
                  </a:lnTo>
                  <a:lnTo>
                    <a:pt x="25149" y="14088"/>
                  </a:lnTo>
                  <a:cubicBezTo>
                    <a:pt x="25244" y="14145"/>
                    <a:pt x="25340" y="14221"/>
                    <a:pt x="25416" y="14279"/>
                  </a:cubicBezTo>
                  <a:lnTo>
                    <a:pt x="25492" y="14336"/>
                  </a:lnTo>
                  <a:lnTo>
                    <a:pt x="25549" y="14374"/>
                  </a:lnTo>
                  <a:lnTo>
                    <a:pt x="25835" y="14602"/>
                  </a:lnTo>
                  <a:cubicBezTo>
                    <a:pt x="26158" y="14869"/>
                    <a:pt x="26482" y="15154"/>
                    <a:pt x="26710" y="15364"/>
                  </a:cubicBezTo>
                  <a:cubicBezTo>
                    <a:pt x="26787" y="15440"/>
                    <a:pt x="26863" y="15497"/>
                    <a:pt x="26920" y="15573"/>
                  </a:cubicBezTo>
                  <a:lnTo>
                    <a:pt x="27129" y="15763"/>
                  </a:lnTo>
                  <a:cubicBezTo>
                    <a:pt x="27205" y="15840"/>
                    <a:pt x="27281" y="15897"/>
                    <a:pt x="27358" y="15973"/>
                  </a:cubicBezTo>
                  <a:lnTo>
                    <a:pt x="27567" y="16163"/>
                  </a:lnTo>
                  <a:lnTo>
                    <a:pt x="27700" y="16277"/>
                  </a:lnTo>
                  <a:cubicBezTo>
                    <a:pt x="27796" y="16373"/>
                    <a:pt x="27891" y="16468"/>
                    <a:pt x="28005" y="16563"/>
                  </a:cubicBezTo>
                  <a:lnTo>
                    <a:pt x="28405" y="16925"/>
                  </a:lnTo>
                  <a:cubicBezTo>
                    <a:pt x="28519" y="17001"/>
                    <a:pt x="28614" y="17096"/>
                    <a:pt x="28709" y="17191"/>
                  </a:cubicBezTo>
                  <a:lnTo>
                    <a:pt x="28824" y="17306"/>
                  </a:lnTo>
                  <a:lnTo>
                    <a:pt x="29071" y="17515"/>
                  </a:lnTo>
                  <a:lnTo>
                    <a:pt x="29261" y="17705"/>
                  </a:lnTo>
                  <a:cubicBezTo>
                    <a:pt x="29376" y="17801"/>
                    <a:pt x="29490" y="17915"/>
                    <a:pt x="29623" y="18048"/>
                  </a:cubicBezTo>
                  <a:lnTo>
                    <a:pt x="29623" y="18048"/>
                  </a:lnTo>
                  <a:lnTo>
                    <a:pt x="29661" y="18086"/>
                  </a:lnTo>
                  <a:cubicBezTo>
                    <a:pt x="29909" y="18353"/>
                    <a:pt x="30175" y="18638"/>
                    <a:pt x="30423" y="18924"/>
                  </a:cubicBezTo>
                  <a:cubicBezTo>
                    <a:pt x="30708" y="19266"/>
                    <a:pt x="30975" y="19609"/>
                    <a:pt x="31184" y="19895"/>
                  </a:cubicBezTo>
                  <a:cubicBezTo>
                    <a:pt x="31279" y="20028"/>
                    <a:pt x="31356" y="20142"/>
                    <a:pt x="31432" y="20275"/>
                  </a:cubicBezTo>
                  <a:lnTo>
                    <a:pt x="31584" y="20504"/>
                  </a:lnTo>
                  <a:lnTo>
                    <a:pt x="31660" y="20637"/>
                  </a:lnTo>
                  <a:lnTo>
                    <a:pt x="31793" y="20847"/>
                  </a:lnTo>
                  <a:cubicBezTo>
                    <a:pt x="31908" y="21037"/>
                    <a:pt x="32022" y="21208"/>
                    <a:pt x="32117" y="21399"/>
                  </a:cubicBezTo>
                  <a:cubicBezTo>
                    <a:pt x="32172" y="21509"/>
                    <a:pt x="32227" y="21609"/>
                    <a:pt x="32275" y="21699"/>
                  </a:cubicBezTo>
                  <a:lnTo>
                    <a:pt x="32275" y="21699"/>
                  </a:lnTo>
                  <a:cubicBezTo>
                    <a:pt x="32252" y="21642"/>
                    <a:pt x="32225" y="21577"/>
                    <a:pt x="32193" y="21513"/>
                  </a:cubicBezTo>
                  <a:cubicBezTo>
                    <a:pt x="32117" y="21323"/>
                    <a:pt x="32003" y="21132"/>
                    <a:pt x="31908" y="20961"/>
                  </a:cubicBezTo>
                  <a:lnTo>
                    <a:pt x="31870" y="20904"/>
                  </a:lnTo>
                  <a:cubicBezTo>
                    <a:pt x="31812" y="20789"/>
                    <a:pt x="31755" y="20656"/>
                    <a:pt x="31679" y="20542"/>
                  </a:cubicBezTo>
                  <a:cubicBezTo>
                    <a:pt x="31565" y="20314"/>
                    <a:pt x="31451" y="20066"/>
                    <a:pt x="31298" y="19857"/>
                  </a:cubicBezTo>
                  <a:cubicBezTo>
                    <a:pt x="31203" y="19704"/>
                    <a:pt x="31108" y="19571"/>
                    <a:pt x="31032" y="19438"/>
                  </a:cubicBezTo>
                  <a:lnTo>
                    <a:pt x="30956" y="19324"/>
                  </a:lnTo>
                  <a:cubicBezTo>
                    <a:pt x="30861" y="19190"/>
                    <a:pt x="30746" y="19038"/>
                    <a:pt x="30613" y="18829"/>
                  </a:cubicBezTo>
                  <a:cubicBezTo>
                    <a:pt x="30385" y="18524"/>
                    <a:pt x="30137" y="18219"/>
                    <a:pt x="29890" y="17915"/>
                  </a:cubicBezTo>
                  <a:cubicBezTo>
                    <a:pt x="29756" y="17762"/>
                    <a:pt x="29623" y="17591"/>
                    <a:pt x="29490" y="17439"/>
                  </a:cubicBezTo>
                  <a:lnTo>
                    <a:pt x="29204" y="17115"/>
                  </a:lnTo>
                  <a:lnTo>
                    <a:pt x="29109" y="17001"/>
                  </a:lnTo>
                  <a:lnTo>
                    <a:pt x="29033" y="16925"/>
                  </a:lnTo>
                  <a:lnTo>
                    <a:pt x="28728" y="16582"/>
                  </a:lnTo>
                  <a:cubicBezTo>
                    <a:pt x="28595" y="16449"/>
                    <a:pt x="28462" y="16316"/>
                    <a:pt x="28329" y="16182"/>
                  </a:cubicBezTo>
                  <a:cubicBezTo>
                    <a:pt x="28195" y="16068"/>
                    <a:pt x="28062" y="15935"/>
                    <a:pt x="27910" y="15783"/>
                  </a:cubicBezTo>
                  <a:cubicBezTo>
                    <a:pt x="27815" y="15668"/>
                    <a:pt x="27700" y="15573"/>
                    <a:pt x="27605" y="15497"/>
                  </a:cubicBezTo>
                  <a:lnTo>
                    <a:pt x="27472" y="15364"/>
                  </a:lnTo>
                  <a:lnTo>
                    <a:pt x="27281" y="15154"/>
                  </a:lnTo>
                  <a:lnTo>
                    <a:pt x="27072" y="14964"/>
                  </a:lnTo>
                  <a:cubicBezTo>
                    <a:pt x="26977" y="14869"/>
                    <a:pt x="26882" y="14793"/>
                    <a:pt x="26787" y="14697"/>
                  </a:cubicBezTo>
                  <a:lnTo>
                    <a:pt x="26653" y="14583"/>
                  </a:lnTo>
                  <a:cubicBezTo>
                    <a:pt x="26482" y="14431"/>
                    <a:pt x="26330" y="14298"/>
                    <a:pt x="26177" y="14164"/>
                  </a:cubicBezTo>
                  <a:cubicBezTo>
                    <a:pt x="26025" y="14050"/>
                    <a:pt x="25892" y="13936"/>
                    <a:pt x="25739" y="13822"/>
                  </a:cubicBezTo>
                  <a:lnTo>
                    <a:pt x="25701" y="13803"/>
                  </a:lnTo>
                  <a:lnTo>
                    <a:pt x="25321" y="13498"/>
                  </a:lnTo>
                  <a:lnTo>
                    <a:pt x="25283" y="13479"/>
                  </a:lnTo>
                  <a:lnTo>
                    <a:pt x="25092" y="13327"/>
                  </a:lnTo>
                  <a:cubicBezTo>
                    <a:pt x="25016" y="13270"/>
                    <a:pt x="24940" y="13193"/>
                    <a:pt x="24845" y="13136"/>
                  </a:cubicBezTo>
                  <a:lnTo>
                    <a:pt x="24502" y="12908"/>
                  </a:lnTo>
                  <a:lnTo>
                    <a:pt x="24388" y="12813"/>
                  </a:lnTo>
                  <a:cubicBezTo>
                    <a:pt x="24235" y="12717"/>
                    <a:pt x="24083" y="12603"/>
                    <a:pt x="23912" y="12489"/>
                  </a:cubicBezTo>
                  <a:lnTo>
                    <a:pt x="23474" y="12184"/>
                  </a:lnTo>
                  <a:lnTo>
                    <a:pt x="22960" y="11842"/>
                  </a:lnTo>
                  <a:lnTo>
                    <a:pt x="22712" y="11670"/>
                  </a:lnTo>
                  <a:cubicBezTo>
                    <a:pt x="22484" y="11518"/>
                    <a:pt x="22236" y="11366"/>
                    <a:pt x="22008" y="11213"/>
                  </a:cubicBezTo>
                  <a:cubicBezTo>
                    <a:pt x="21837" y="11118"/>
                    <a:pt x="21665" y="11004"/>
                    <a:pt x="21494" y="10909"/>
                  </a:cubicBezTo>
                  <a:cubicBezTo>
                    <a:pt x="21208" y="10737"/>
                    <a:pt x="20923" y="10566"/>
                    <a:pt x="20656" y="10395"/>
                  </a:cubicBezTo>
                  <a:lnTo>
                    <a:pt x="20561" y="10338"/>
                  </a:lnTo>
                  <a:cubicBezTo>
                    <a:pt x="20390" y="10223"/>
                    <a:pt x="20218" y="10128"/>
                    <a:pt x="20047" y="10014"/>
                  </a:cubicBezTo>
                  <a:lnTo>
                    <a:pt x="19590" y="9747"/>
                  </a:lnTo>
                  <a:lnTo>
                    <a:pt x="19381" y="9614"/>
                  </a:lnTo>
                  <a:lnTo>
                    <a:pt x="19133" y="9462"/>
                  </a:lnTo>
                  <a:lnTo>
                    <a:pt x="19019" y="9386"/>
                  </a:lnTo>
                  <a:cubicBezTo>
                    <a:pt x="18905" y="9310"/>
                    <a:pt x="18810" y="9253"/>
                    <a:pt x="18695" y="9176"/>
                  </a:cubicBezTo>
                  <a:lnTo>
                    <a:pt x="18505" y="9062"/>
                  </a:lnTo>
                  <a:cubicBezTo>
                    <a:pt x="18410" y="9005"/>
                    <a:pt x="18315" y="8948"/>
                    <a:pt x="18219" y="8891"/>
                  </a:cubicBezTo>
                  <a:lnTo>
                    <a:pt x="18048" y="8796"/>
                  </a:lnTo>
                  <a:lnTo>
                    <a:pt x="17953" y="8738"/>
                  </a:lnTo>
                  <a:lnTo>
                    <a:pt x="17820" y="8662"/>
                  </a:lnTo>
                  <a:lnTo>
                    <a:pt x="17686" y="8586"/>
                  </a:lnTo>
                  <a:cubicBezTo>
                    <a:pt x="17553" y="8529"/>
                    <a:pt x="17420" y="8453"/>
                    <a:pt x="17287" y="8396"/>
                  </a:cubicBezTo>
                  <a:cubicBezTo>
                    <a:pt x="17191" y="8339"/>
                    <a:pt x="17096" y="8301"/>
                    <a:pt x="17001" y="8263"/>
                  </a:cubicBezTo>
                  <a:cubicBezTo>
                    <a:pt x="16830" y="8167"/>
                    <a:pt x="16658" y="8072"/>
                    <a:pt x="16506" y="7977"/>
                  </a:cubicBezTo>
                  <a:lnTo>
                    <a:pt x="16335" y="7863"/>
                  </a:lnTo>
                  <a:lnTo>
                    <a:pt x="16068" y="7710"/>
                  </a:lnTo>
                  <a:cubicBezTo>
                    <a:pt x="15954" y="7653"/>
                    <a:pt x="15859" y="7577"/>
                    <a:pt x="15745" y="7520"/>
                  </a:cubicBezTo>
                  <a:cubicBezTo>
                    <a:pt x="15516" y="7387"/>
                    <a:pt x="15307" y="7234"/>
                    <a:pt x="15097" y="7082"/>
                  </a:cubicBezTo>
                  <a:lnTo>
                    <a:pt x="14812" y="6892"/>
                  </a:lnTo>
                  <a:cubicBezTo>
                    <a:pt x="14697" y="6816"/>
                    <a:pt x="14583" y="6740"/>
                    <a:pt x="14488" y="6663"/>
                  </a:cubicBezTo>
                  <a:lnTo>
                    <a:pt x="14355" y="6568"/>
                  </a:lnTo>
                  <a:cubicBezTo>
                    <a:pt x="14183" y="6454"/>
                    <a:pt x="14031" y="6321"/>
                    <a:pt x="13879" y="6206"/>
                  </a:cubicBezTo>
                  <a:cubicBezTo>
                    <a:pt x="13746" y="6111"/>
                    <a:pt x="13631" y="6035"/>
                    <a:pt x="13536" y="5978"/>
                  </a:cubicBezTo>
                  <a:cubicBezTo>
                    <a:pt x="13441" y="5902"/>
                    <a:pt x="13327" y="5826"/>
                    <a:pt x="13232" y="5750"/>
                  </a:cubicBezTo>
                  <a:lnTo>
                    <a:pt x="13213" y="5730"/>
                  </a:lnTo>
                  <a:lnTo>
                    <a:pt x="13098" y="5635"/>
                  </a:lnTo>
                  <a:lnTo>
                    <a:pt x="12965" y="5540"/>
                  </a:lnTo>
                  <a:lnTo>
                    <a:pt x="12775" y="5388"/>
                  </a:lnTo>
                  <a:lnTo>
                    <a:pt x="12718" y="5331"/>
                  </a:lnTo>
                  <a:lnTo>
                    <a:pt x="12470" y="5140"/>
                  </a:lnTo>
                  <a:lnTo>
                    <a:pt x="12299" y="5007"/>
                  </a:lnTo>
                  <a:cubicBezTo>
                    <a:pt x="12146" y="4893"/>
                    <a:pt x="11994" y="4779"/>
                    <a:pt x="11880" y="4702"/>
                  </a:cubicBezTo>
                  <a:lnTo>
                    <a:pt x="11670" y="4550"/>
                  </a:lnTo>
                  <a:lnTo>
                    <a:pt x="11461" y="4379"/>
                  </a:lnTo>
                  <a:lnTo>
                    <a:pt x="11042" y="4093"/>
                  </a:lnTo>
                  <a:lnTo>
                    <a:pt x="10947" y="4036"/>
                  </a:lnTo>
                  <a:cubicBezTo>
                    <a:pt x="10833" y="3960"/>
                    <a:pt x="10719" y="3865"/>
                    <a:pt x="10585" y="3808"/>
                  </a:cubicBezTo>
                  <a:lnTo>
                    <a:pt x="10319" y="3636"/>
                  </a:lnTo>
                  <a:lnTo>
                    <a:pt x="10109" y="3503"/>
                  </a:lnTo>
                  <a:cubicBezTo>
                    <a:pt x="9957" y="3408"/>
                    <a:pt x="9786" y="3313"/>
                    <a:pt x="9652" y="3217"/>
                  </a:cubicBezTo>
                  <a:lnTo>
                    <a:pt x="9500" y="3141"/>
                  </a:lnTo>
                  <a:cubicBezTo>
                    <a:pt x="9386" y="3065"/>
                    <a:pt x="9272" y="2989"/>
                    <a:pt x="9157" y="2913"/>
                  </a:cubicBezTo>
                  <a:lnTo>
                    <a:pt x="9100" y="2856"/>
                  </a:lnTo>
                  <a:cubicBezTo>
                    <a:pt x="8948" y="2761"/>
                    <a:pt x="8796" y="2646"/>
                    <a:pt x="8624" y="2551"/>
                  </a:cubicBezTo>
                  <a:lnTo>
                    <a:pt x="8529" y="2494"/>
                  </a:lnTo>
                  <a:cubicBezTo>
                    <a:pt x="8415" y="2399"/>
                    <a:pt x="8282" y="2323"/>
                    <a:pt x="8148" y="2228"/>
                  </a:cubicBezTo>
                  <a:lnTo>
                    <a:pt x="8053" y="2170"/>
                  </a:lnTo>
                  <a:lnTo>
                    <a:pt x="7901" y="2056"/>
                  </a:lnTo>
                  <a:lnTo>
                    <a:pt x="7787" y="1999"/>
                  </a:lnTo>
                  <a:lnTo>
                    <a:pt x="7653" y="1904"/>
                  </a:lnTo>
                  <a:lnTo>
                    <a:pt x="7615" y="1885"/>
                  </a:lnTo>
                  <a:cubicBezTo>
                    <a:pt x="7558" y="1847"/>
                    <a:pt x="7482" y="1809"/>
                    <a:pt x="7425" y="1752"/>
                  </a:cubicBezTo>
                  <a:lnTo>
                    <a:pt x="7254" y="1656"/>
                  </a:lnTo>
                  <a:lnTo>
                    <a:pt x="7178" y="1618"/>
                  </a:lnTo>
                  <a:lnTo>
                    <a:pt x="6873" y="1447"/>
                  </a:lnTo>
                  <a:lnTo>
                    <a:pt x="6702" y="1333"/>
                  </a:lnTo>
                  <a:lnTo>
                    <a:pt x="6530" y="1238"/>
                  </a:lnTo>
                  <a:cubicBezTo>
                    <a:pt x="6302" y="1085"/>
                    <a:pt x="6054" y="971"/>
                    <a:pt x="5807" y="857"/>
                  </a:cubicBezTo>
                  <a:lnTo>
                    <a:pt x="5674" y="819"/>
                  </a:lnTo>
                  <a:lnTo>
                    <a:pt x="5559" y="781"/>
                  </a:lnTo>
                  <a:lnTo>
                    <a:pt x="5350" y="685"/>
                  </a:lnTo>
                  <a:cubicBezTo>
                    <a:pt x="5236" y="647"/>
                    <a:pt x="5102" y="609"/>
                    <a:pt x="5007" y="590"/>
                  </a:cubicBezTo>
                  <a:lnTo>
                    <a:pt x="4893" y="552"/>
                  </a:lnTo>
                  <a:lnTo>
                    <a:pt x="4607" y="476"/>
                  </a:lnTo>
                  <a:cubicBezTo>
                    <a:pt x="4531" y="438"/>
                    <a:pt x="4455" y="419"/>
                    <a:pt x="4379" y="400"/>
                  </a:cubicBezTo>
                  <a:lnTo>
                    <a:pt x="4322" y="381"/>
                  </a:lnTo>
                  <a:lnTo>
                    <a:pt x="4055" y="324"/>
                  </a:lnTo>
                  <a:lnTo>
                    <a:pt x="3770" y="248"/>
                  </a:lnTo>
                  <a:lnTo>
                    <a:pt x="3732" y="248"/>
                  </a:lnTo>
                  <a:lnTo>
                    <a:pt x="3636" y="210"/>
                  </a:lnTo>
                  <a:lnTo>
                    <a:pt x="3484" y="171"/>
                  </a:lnTo>
                  <a:lnTo>
                    <a:pt x="3351" y="152"/>
                  </a:lnTo>
                  <a:cubicBezTo>
                    <a:pt x="3180" y="114"/>
                    <a:pt x="3008" y="76"/>
                    <a:pt x="2837" y="57"/>
                  </a:cubicBezTo>
                  <a:cubicBezTo>
                    <a:pt x="2723" y="38"/>
                    <a:pt x="2647" y="19"/>
                    <a:pt x="2570" y="19"/>
                  </a:cubicBezTo>
                  <a:lnTo>
                    <a:pt x="2380" y="0"/>
                  </a:lnTo>
                  <a:close/>
                  <a:moveTo>
                    <a:pt x="32275" y="21699"/>
                  </a:moveTo>
                  <a:lnTo>
                    <a:pt x="32275" y="21699"/>
                  </a:lnTo>
                  <a:cubicBezTo>
                    <a:pt x="32293" y="21744"/>
                    <a:pt x="32310" y="21784"/>
                    <a:pt x="32327" y="21818"/>
                  </a:cubicBezTo>
                  <a:lnTo>
                    <a:pt x="32327" y="21798"/>
                  </a:lnTo>
                  <a:cubicBezTo>
                    <a:pt x="32311" y="21767"/>
                    <a:pt x="32293" y="21734"/>
                    <a:pt x="32275" y="21699"/>
                  </a:cubicBezTo>
                  <a:close/>
                  <a:moveTo>
                    <a:pt x="32327" y="21818"/>
                  </a:moveTo>
                  <a:lnTo>
                    <a:pt x="32327" y="21856"/>
                  </a:lnTo>
                  <a:lnTo>
                    <a:pt x="32346" y="21894"/>
                  </a:lnTo>
                  <a:lnTo>
                    <a:pt x="32346" y="21932"/>
                  </a:lnTo>
                  <a:lnTo>
                    <a:pt x="32346" y="21951"/>
                  </a:lnTo>
                  <a:cubicBezTo>
                    <a:pt x="32365" y="21989"/>
                    <a:pt x="32365" y="22027"/>
                    <a:pt x="32384" y="22084"/>
                  </a:cubicBezTo>
                  <a:lnTo>
                    <a:pt x="32384" y="22103"/>
                  </a:lnTo>
                  <a:lnTo>
                    <a:pt x="32365" y="22084"/>
                  </a:lnTo>
                  <a:lnTo>
                    <a:pt x="32365" y="22084"/>
                  </a:lnTo>
                  <a:cubicBezTo>
                    <a:pt x="32365" y="22103"/>
                    <a:pt x="32384" y="22103"/>
                    <a:pt x="32384" y="22122"/>
                  </a:cubicBezTo>
                  <a:lnTo>
                    <a:pt x="32403" y="22103"/>
                  </a:lnTo>
                  <a:cubicBezTo>
                    <a:pt x="32403" y="22084"/>
                    <a:pt x="32403" y="22084"/>
                    <a:pt x="32403" y="22065"/>
                  </a:cubicBezTo>
                  <a:cubicBezTo>
                    <a:pt x="32384" y="21989"/>
                    <a:pt x="32346" y="21913"/>
                    <a:pt x="32327" y="218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64"/>
            <p:cNvSpPr/>
            <p:nvPr/>
          </p:nvSpPr>
          <p:spPr>
            <a:xfrm>
              <a:off x="3467550" y="3479800"/>
              <a:ext cx="66650" cy="125175"/>
            </a:xfrm>
            <a:custGeom>
              <a:avLst/>
              <a:gdLst/>
              <a:ahLst/>
              <a:cxnLst/>
              <a:rect l="l" t="t" r="r" b="b"/>
              <a:pathLst>
                <a:path w="2666" h="5007" extrusionOk="0">
                  <a:moveTo>
                    <a:pt x="0" y="0"/>
                  </a:moveTo>
                  <a:cubicBezTo>
                    <a:pt x="0" y="267"/>
                    <a:pt x="38" y="552"/>
                    <a:pt x="57" y="800"/>
                  </a:cubicBezTo>
                  <a:lnTo>
                    <a:pt x="57" y="819"/>
                  </a:lnTo>
                  <a:lnTo>
                    <a:pt x="57" y="895"/>
                  </a:lnTo>
                  <a:cubicBezTo>
                    <a:pt x="76" y="1009"/>
                    <a:pt x="95" y="1104"/>
                    <a:pt x="95" y="1199"/>
                  </a:cubicBezTo>
                  <a:cubicBezTo>
                    <a:pt x="115" y="1295"/>
                    <a:pt x="134" y="1447"/>
                    <a:pt x="153" y="1561"/>
                  </a:cubicBezTo>
                  <a:cubicBezTo>
                    <a:pt x="172" y="1809"/>
                    <a:pt x="191" y="2018"/>
                    <a:pt x="210" y="2247"/>
                  </a:cubicBezTo>
                  <a:lnTo>
                    <a:pt x="210" y="2456"/>
                  </a:lnTo>
                  <a:cubicBezTo>
                    <a:pt x="210" y="2589"/>
                    <a:pt x="210" y="2722"/>
                    <a:pt x="210" y="2856"/>
                  </a:cubicBezTo>
                  <a:lnTo>
                    <a:pt x="210" y="2989"/>
                  </a:lnTo>
                  <a:cubicBezTo>
                    <a:pt x="229" y="3141"/>
                    <a:pt x="248" y="3294"/>
                    <a:pt x="267" y="3446"/>
                  </a:cubicBezTo>
                  <a:cubicBezTo>
                    <a:pt x="267" y="3541"/>
                    <a:pt x="286" y="3636"/>
                    <a:pt x="305" y="3731"/>
                  </a:cubicBezTo>
                  <a:lnTo>
                    <a:pt x="305" y="3751"/>
                  </a:lnTo>
                  <a:lnTo>
                    <a:pt x="476" y="3827"/>
                  </a:lnTo>
                  <a:lnTo>
                    <a:pt x="495" y="3827"/>
                  </a:lnTo>
                  <a:lnTo>
                    <a:pt x="533" y="3846"/>
                  </a:lnTo>
                  <a:lnTo>
                    <a:pt x="552" y="3846"/>
                  </a:lnTo>
                  <a:lnTo>
                    <a:pt x="590" y="3865"/>
                  </a:lnTo>
                  <a:lnTo>
                    <a:pt x="724" y="3922"/>
                  </a:lnTo>
                  <a:lnTo>
                    <a:pt x="1028" y="4074"/>
                  </a:lnTo>
                  <a:lnTo>
                    <a:pt x="1295" y="4207"/>
                  </a:lnTo>
                  <a:cubicBezTo>
                    <a:pt x="1485" y="4322"/>
                    <a:pt x="1676" y="4417"/>
                    <a:pt x="1828" y="4512"/>
                  </a:cubicBezTo>
                  <a:lnTo>
                    <a:pt x="1942" y="4588"/>
                  </a:lnTo>
                  <a:lnTo>
                    <a:pt x="2190" y="4721"/>
                  </a:lnTo>
                  <a:lnTo>
                    <a:pt x="2247" y="4760"/>
                  </a:lnTo>
                  <a:lnTo>
                    <a:pt x="2475" y="4893"/>
                  </a:lnTo>
                  <a:lnTo>
                    <a:pt x="2551" y="4950"/>
                  </a:lnTo>
                  <a:lnTo>
                    <a:pt x="2628" y="5007"/>
                  </a:lnTo>
                  <a:lnTo>
                    <a:pt x="2666" y="4988"/>
                  </a:lnTo>
                  <a:lnTo>
                    <a:pt x="2647" y="4931"/>
                  </a:lnTo>
                  <a:lnTo>
                    <a:pt x="2647" y="4912"/>
                  </a:lnTo>
                  <a:cubicBezTo>
                    <a:pt x="2628" y="4836"/>
                    <a:pt x="2589" y="4760"/>
                    <a:pt x="2570" y="4664"/>
                  </a:cubicBezTo>
                  <a:lnTo>
                    <a:pt x="2532" y="4474"/>
                  </a:lnTo>
                  <a:lnTo>
                    <a:pt x="2532" y="4436"/>
                  </a:lnTo>
                  <a:lnTo>
                    <a:pt x="2532" y="4417"/>
                  </a:lnTo>
                  <a:cubicBezTo>
                    <a:pt x="2494" y="4188"/>
                    <a:pt x="2437" y="3998"/>
                    <a:pt x="2418" y="3827"/>
                  </a:cubicBezTo>
                  <a:lnTo>
                    <a:pt x="2418" y="3808"/>
                  </a:lnTo>
                  <a:cubicBezTo>
                    <a:pt x="2399" y="3712"/>
                    <a:pt x="2380" y="3598"/>
                    <a:pt x="2380" y="3503"/>
                  </a:cubicBezTo>
                  <a:cubicBezTo>
                    <a:pt x="2380" y="3427"/>
                    <a:pt x="2380" y="3332"/>
                    <a:pt x="2361" y="3198"/>
                  </a:cubicBezTo>
                  <a:cubicBezTo>
                    <a:pt x="2361" y="2970"/>
                    <a:pt x="2361" y="2722"/>
                    <a:pt x="2380" y="2532"/>
                  </a:cubicBezTo>
                  <a:lnTo>
                    <a:pt x="2380" y="2513"/>
                  </a:lnTo>
                  <a:cubicBezTo>
                    <a:pt x="2380" y="2323"/>
                    <a:pt x="2399" y="2094"/>
                    <a:pt x="2437" y="1885"/>
                  </a:cubicBezTo>
                  <a:cubicBezTo>
                    <a:pt x="2456" y="1713"/>
                    <a:pt x="2475" y="1542"/>
                    <a:pt x="2513" y="1390"/>
                  </a:cubicBezTo>
                  <a:lnTo>
                    <a:pt x="2513" y="1371"/>
                  </a:lnTo>
                  <a:lnTo>
                    <a:pt x="2513" y="1333"/>
                  </a:lnTo>
                  <a:lnTo>
                    <a:pt x="2513" y="1276"/>
                  </a:lnTo>
                  <a:lnTo>
                    <a:pt x="2513" y="1257"/>
                  </a:lnTo>
                  <a:lnTo>
                    <a:pt x="2513" y="1218"/>
                  </a:lnTo>
                  <a:cubicBezTo>
                    <a:pt x="2532" y="1047"/>
                    <a:pt x="2570" y="819"/>
                    <a:pt x="2608" y="609"/>
                  </a:cubicBezTo>
                  <a:lnTo>
                    <a:pt x="2608" y="571"/>
                  </a:lnTo>
                  <a:lnTo>
                    <a:pt x="2608" y="476"/>
                  </a:lnTo>
                  <a:lnTo>
                    <a:pt x="2608" y="419"/>
                  </a:lnTo>
                  <a:lnTo>
                    <a:pt x="2608" y="381"/>
                  </a:lnTo>
                  <a:lnTo>
                    <a:pt x="2494" y="343"/>
                  </a:lnTo>
                  <a:lnTo>
                    <a:pt x="2475" y="343"/>
                  </a:lnTo>
                  <a:cubicBezTo>
                    <a:pt x="2266" y="286"/>
                    <a:pt x="2037" y="228"/>
                    <a:pt x="1809" y="171"/>
                  </a:cubicBezTo>
                  <a:lnTo>
                    <a:pt x="1542" y="114"/>
                  </a:lnTo>
                  <a:cubicBezTo>
                    <a:pt x="1466" y="95"/>
                    <a:pt x="1390" y="95"/>
                    <a:pt x="1333" y="76"/>
                  </a:cubicBezTo>
                  <a:lnTo>
                    <a:pt x="1276" y="76"/>
                  </a:lnTo>
                  <a:cubicBezTo>
                    <a:pt x="1104" y="57"/>
                    <a:pt x="952" y="57"/>
                    <a:pt x="800" y="38"/>
                  </a:cubicBezTo>
                  <a:lnTo>
                    <a:pt x="743" y="38"/>
                  </a:lnTo>
                  <a:cubicBezTo>
                    <a:pt x="457" y="19"/>
                    <a:pt x="229"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64"/>
            <p:cNvSpPr/>
            <p:nvPr/>
          </p:nvSpPr>
          <p:spPr>
            <a:xfrm>
              <a:off x="3449925" y="3653025"/>
              <a:ext cx="204700" cy="101875"/>
            </a:xfrm>
            <a:custGeom>
              <a:avLst/>
              <a:gdLst/>
              <a:ahLst/>
              <a:cxnLst/>
              <a:rect l="l" t="t" r="r" b="b"/>
              <a:pathLst>
                <a:path w="8188" h="4075" extrusionOk="0">
                  <a:moveTo>
                    <a:pt x="8187" y="1676"/>
                  </a:moveTo>
                  <a:lnTo>
                    <a:pt x="8143" y="1685"/>
                  </a:lnTo>
                  <a:lnTo>
                    <a:pt x="8143" y="1685"/>
                  </a:lnTo>
                  <a:lnTo>
                    <a:pt x="8187" y="1714"/>
                  </a:lnTo>
                  <a:lnTo>
                    <a:pt x="8187" y="1676"/>
                  </a:lnTo>
                  <a:close/>
                  <a:moveTo>
                    <a:pt x="5865" y="1"/>
                  </a:moveTo>
                  <a:lnTo>
                    <a:pt x="5389" y="20"/>
                  </a:lnTo>
                  <a:cubicBezTo>
                    <a:pt x="5103" y="20"/>
                    <a:pt x="4798" y="39"/>
                    <a:pt x="4513" y="77"/>
                  </a:cubicBezTo>
                  <a:cubicBezTo>
                    <a:pt x="4208" y="96"/>
                    <a:pt x="3923" y="172"/>
                    <a:pt x="3675" y="210"/>
                  </a:cubicBezTo>
                  <a:lnTo>
                    <a:pt x="3656" y="210"/>
                  </a:lnTo>
                  <a:lnTo>
                    <a:pt x="3466" y="248"/>
                  </a:lnTo>
                  <a:cubicBezTo>
                    <a:pt x="3104" y="324"/>
                    <a:pt x="2799" y="382"/>
                    <a:pt x="2476" y="458"/>
                  </a:cubicBezTo>
                  <a:lnTo>
                    <a:pt x="1733" y="610"/>
                  </a:lnTo>
                  <a:cubicBezTo>
                    <a:pt x="1353" y="686"/>
                    <a:pt x="858" y="800"/>
                    <a:pt x="363" y="915"/>
                  </a:cubicBezTo>
                  <a:lnTo>
                    <a:pt x="153" y="972"/>
                  </a:lnTo>
                  <a:lnTo>
                    <a:pt x="96" y="972"/>
                  </a:lnTo>
                  <a:lnTo>
                    <a:pt x="1" y="1010"/>
                  </a:lnTo>
                  <a:cubicBezTo>
                    <a:pt x="39" y="1124"/>
                    <a:pt x="96" y="1238"/>
                    <a:pt x="153" y="1353"/>
                  </a:cubicBezTo>
                  <a:cubicBezTo>
                    <a:pt x="248" y="1562"/>
                    <a:pt x="382" y="1771"/>
                    <a:pt x="477" y="1943"/>
                  </a:cubicBezTo>
                  <a:lnTo>
                    <a:pt x="629" y="2228"/>
                  </a:lnTo>
                  <a:lnTo>
                    <a:pt x="686" y="2323"/>
                  </a:lnTo>
                  <a:cubicBezTo>
                    <a:pt x="839" y="2590"/>
                    <a:pt x="972" y="2837"/>
                    <a:pt x="1143" y="3085"/>
                  </a:cubicBezTo>
                  <a:cubicBezTo>
                    <a:pt x="1238" y="3237"/>
                    <a:pt x="1353" y="3371"/>
                    <a:pt x="1467" y="3523"/>
                  </a:cubicBezTo>
                  <a:cubicBezTo>
                    <a:pt x="1600" y="3675"/>
                    <a:pt x="1714" y="3789"/>
                    <a:pt x="1848" y="3923"/>
                  </a:cubicBezTo>
                  <a:lnTo>
                    <a:pt x="2000" y="4075"/>
                  </a:lnTo>
                  <a:lnTo>
                    <a:pt x="2038" y="4056"/>
                  </a:lnTo>
                  <a:lnTo>
                    <a:pt x="2057" y="4056"/>
                  </a:lnTo>
                  <a:lnTo>
                    <a:pt x="2076" y="4037"/>
                  </a:lnTo>
                  <a:lnTo>
                    <a:pt x="2133" y="3999"/>
                  </a:lnTo>
                  <a:cubicBezTo>
                    <a:pt x="2324" y="3904"/>
                    <a:pt x="2495" y="3808"/>
                    <a:pt x="2685" y="3713"/>
                  </a:cubicBezTo>
                  <a:lnTo>
                    <a:pt x="3237" y="3428"/>
                  </a:lnTo>
                  <a:cubicBezTo>
                    <a:pt x="3580" y="3256"/>
                    <a:pt x="3942" y="3085"/>
                    <a:pt x="4380" y="2895"/>
                  </a:cubicBezTo>
                  <a:cubicBezTo>
                    <a:pt x="4722" y="2742"/>
                    <a:pt x="5141" y="2552"/>
                    <a:pt x="5541" y="2400"/>
                  </a:cubicBezTo>
                  <a:lnTo>
                    <a:pt x="5560" y="2400"/>
                  </a:lnTo>
                  <a:cubicBezTo>
                    <a:pt x="5693" y="2342"/>
                    <a:pt x="5826" y="2304"/>
                    <a:pt x="5998" y="2247"/>
                  </a:cubicBezTo>
                  <a:cubicBezTo>
                    <a:pt x="6455" y="2076"/>
                    <a:pt x="6835" y="1981"/>
                    <a:pt x="7178" y="1886"/>
                  </a:cubicBezTo>
                  <a:cubicBezTo>
                    <a:pt x="7388" y="1848"/>
                    <a:pt x="7597" y="1809"/>
                    <a:pt x="7787" y="1752"/>
                  </a:cubicBezTo>
                  <a:lnTo>
                    <a:pt x="7806" y="1752"/>
                  </a:lnTo>
                  <a:lnTo>
                    <a:pt x="8143" y="1685"/>
                  </a:lnTo>
                  <a:lnTo>
                    <a:pt x="8143" y="1685"/>
                  </a:lnTo>
                  <a:lnTo>
                    <a:pt x="8130" y="1676"/>
                  </a:lnTo>
                  <a:lnTo>
                    <a:pt x="8111" y="1638"/>
                  </a:lnTo>
                  <a:cubicBezTo>
                    <a:pt x="7825" y="1429"/>
                    <a:pt x="7559" y="1219"/>
                    <a:pt x="7235" y="972"/>
                  </a:cubicBezTo>
                  <a:lnTo>
                    <a:pt x="7159" y="915"/>
                  </a:lnTo>
                  <a:cubicBezTo>
                    <a:pt x="6816" y="686"/>
                    <a:pt x="6493" y="420"/>
                    <a:pt x="6245" y="210"/>
                  </a:cubicBezTo>
                  <a:lnTo>
                    <a:pt x="6226" y="191"/>
                  </a:lnTo>
                  <a:lnTo>
                    <a:pt x="6131" y="115"/>
                  </a:lnTo>
                  <a:lnTo>
                    <a:pt x="6036" y="58"/>
                  </a:lnTo>
                  <a:lnTo>
                    <a:pt x="59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64"/>
            <p:cNvSpPr/>
            <p:nvPr/>
          </p:nvSpPr>
          <p:spPr>
            <a:xfrm>
              <a:off x="3671250" y="3571175"/>
              <a:ext cx="78550" cy="164700"/>
            </a:xfrm>
            <a:custGeom>
              <a:avLst/>
              <a:gdLst/>
              <a:ahLst/>
              <a:cxnLst/>
              <a:rect l="l" t="t" r="r" b="b"/>
              <a:pathLst>
                <a:path w="3142" h="6588" extrusionOk="0">
                  <a:moveTo>
                    <a:pt x="800" y="0"/>
                  </a:moveTo>
                  <a:cubicBezTo>
                    <a:pt x="800" y="57"/>
                    <a:pt x="781" y="96"/>
                    <a:pt x="762" y="153"/>
                  </a:cubicBezTo>
                  <a:lnTo>
                    <a:pt x="743" y="248"/>
                  </a:lnTo>
                  <a:cubicBezTo>
                    <a:pt x="667" y="476"/>
                    <a:pt x="629" y="667"/>
                    <a:pt x="591" y="838"/>
                  </a:cubicBezTo>
                  <a:cubicBezTo>
                    <a:pt x="553" y="1085"/>
                    <a:pt x="515" y="1276"/>
                    <a:pt x="476" y="1466"/>
                  </a:cubicBezTo>
                  <a:cubicBezTo>
                    <a:pt x="476" y="1561"/>
                    <a:pt x="457" y="1676"/>
                    <a:pt x="438" y="1771"/>
                  </a:cubicBezTo>
                  <a:cubicBezTo>
                    <a:pt x="438" y="1885"/>
                    <a:pt x="419" y="2056"/>
                    <a:pt x="400" y="2190"/>
                  </a:cubicBezTo>
                  <a:cubicBezTo>
                    <a:pt x="381" y="2323"/>
                    <a:pt x="362" y="2418"/>
                    <a:pt x="343" y="2551"/>
                  </a:cubicBezTo>
                  <a:lnTo>
                    <a:pt x="305" y="2837"/>
                  </a:lnTo>
                  <a:lnTo>
                    <a:pt x="305" y="2894"/>
                  </a:lnTo>
                  <a:lnTo>
                    <a:pt x="286" y="3008"/>
                  </a:lnTo>
                  <a:lnTo>
                    <a:pt x="248" y="3275"/>
                  </a:lnTo>
                  <a:cubicBezTo>
                    <a:pt x="229" y="3408"/>
                    <a:pt x="210" y="3522"/>
                    <a:pt x="172" y="3675"/>
                  </a:cubicBezTo>
                  <a:cubicBezTo>
                    <a:pt x="134" y="3884"/>
                    <a:pt x="96" y="4132"/>
                    <a:pt x="58" y="4379"/>
                  </a:cubicBezTo>
                  <a:lnTo>
                    <a:pt x="58" y="4455"/>
                  </a:lnTo>
                  <a:lnTo>
                    <a:pt x="58" y="4512"/>
                  </a:lnTo>
                  <a:cubicBezTo>
                    <a:pt x="39" y="4703"/>
                    <a:pt x="20" y="4855"/>
                    <a:pt x="0" y="4988"/>
                  </a:cubicBezTo>
                  <a:lnTo>
                    <a:pt x="0" y="5160"/>
                  </a:lnTo>
                  <a:cubicBezTo>
                    <a:pt x="134" y="5274"/>
                    <a:pt x="248" y="5369"/>
                    <a:pt x="362" y="5445"/>
                  </a:cubicBezTo>
                  <a:lnTo>
                    <a:pt x="762" y="5750"/>
                  </a:lnTo>
                  <a:lnTo>
                    <a:pt x="1333" y="6188"/>
                  </a:lnTo>
                  <a:lnTo>
                    <a:pt x="1847" y="6560"/>
                  </a:lnTo>
                  <a:lnTo>
                    <a:pt x="1847" y="6549"/>
                  </a:lnTo>
                  <a:lnTo>
                    <a:pt x="1847" y="6378"/>
                  </a:lnTo>
                  <a:lnTo>
                    <a:pt x="1847" y="6340"/>
                  </a:lnTo>
                  <a:lnTo>
                    <a:pt x="1847" y="6207"/>
                  </a:lnTo>
                  <a:lnTo>
                    <a:pt x="1847" y="5864"/>
                  </a:lnTo>
                  <a:cubicBezTo>
                    <a:pt x="1847" y="5674"/>
                    <a:pt x="1866" y="5483"/>
                    <a:pt x="1885" y="5274"/>
                  </a:cubicBezTo>
                  <a:lnTo>
                    <a:pt x="1904" y="5064"/>
                  </a:lnTo>
                  <a:lnTo>
                    <a:pt x="1904" y="5007"/>
                  </a:lnTo>
                  <a:cubicBezTo>
                    <a:pt x="1923" y="4893"/>
                    <a:pt x="1923" y="4779"/>
                    <a:pt x="1942" y="4665"/>
                  </a:cubicBezTo>
                  <a:cubicBezTo>
                    <a:pt x="1961" y="4474"/>
                    <a:pt x="1999" y="4265"/>
                    <a:pt x="2038" y="4055"/>
                  </a:cubicBezTo>
                  <a:lnTo>
                    <a:pt x="2038" y="3998"/>
                  </a:lnTo>
                  <a:cubicBezTo>
                    <a:pt x="2057" y="3922"/>
                    <a:pt x="2057" y="3846"/>
                    <a:pt x="2076" y="3770"/>
                  </a:cubicBezTo>
                  <a:cubicBezTo>
                    <a:pt x="2095" y="3694"/>
                    <a:pt x="2133" y="3541"/>
                    <a:pt x="2171" y="3446"/>
                  </a:cubicBezTo>
                  <a:cubicBezTo>
                    <a:pt x="2228" y="3256"/>
                    <a:pt x="2304" y="3065"/>
                    <a:pt x="2399" y="2875"/>
                  </a:cubicBezTo>
                  <a:lnTo>
                    <a:pt x="2494" y="2647"/>
                  </a:lnTo>
                  <a:lnTo>
                    <a:pt x="2513" y="2609"/>
                  </a:lnTo>
                  <a:cubicBezTo>
                    <a:pt x="2571" y="2513"/>
                    <a:pt x="2609" y="2418"/>
                    <a:pt x="2666" y="2304"/>
                  </a:cubicBezTo>
                  <a:cubicBezTo>
                    <a:pt x="2723" y="2209"/>
                    <a:pt x="2799" y="2075"/>
                    <a:pt x="2856" y="1942"/>
                  </a:cubicBezTo>
                  <a:lnTo>
                    <a:pt x="2970" y="1771"/>
                  </a:lnTo>
                  <a:cubicBezTo>
                    <a:pt x="3027" y="1657"/>
                    <a:pt x="3085" y="1542"/>
                    <a:pt x="3142" y="1447"/>
                  </a:cubicBezTo>
                  <a:lnTo>
                    <a:pt x="3123" y="1447"/>
                  </a:lnTo>
                  <a:lnTo>
                    <a:pt x="3066" y="1409"/>
                  </a:lnTo>
                  <a:lnTo>
                    <a:pt x="2970" y="1352"/>
                  </a:lnTo>
                  <a:lnTo>
                    <a:pt x="2951" y="1333"/>
                  </a:lnTo>
                  <a:lnTo>
                    <a:pt x="2894" y="1295"/>
                  </a:lnTo>
                  <a:lnTo>
                    <a:pt x="2818" y="1257"/>
                  </a:lnTo>
                  <a:lnTo>
                    <a:pt x="2799" y="1257"/>
                  </a:lnTo>
                  <a:lnTo>
                    <a:pt x="2761" y="1238"/>
                  </a:lnTo>
                  <a:lnTo>
                    <a:pt x="2685" y="1181"/>
                  </a:lnTo>
                  <a:lnTo>
                    <a:pt x="2533" y="1105"/>
                  </a:lnTo>
                  <a:lnTo>
                    <a:pt x="2228" y="933"/>
                  </a:lnTo>
                  <a:lnTo>
                    <a:pt x="2133" y="876"/>
                  </a:lnTo>
                  <a:cubicBezTo>
                    <a:pt x="1866" y="705"/>
                    <a:pt x="1657" y="571"/>
                    <a:pt x="1447" y="438"/>
                  </a:cubicBezTo>
                  <a:lnTo>
                    <a:pt x="1181" y="267"/>
                  </a:lnTo>
                  <a:lnTo>
                    <a:pt x="1143" y="229"/>
                  </a:lnTo>
                  <a:lnTo>
                    <a:pt x="1124" y="210"/>
                  </a:lnTo>
                  <a:lnTo>
                    <a:pt x="800" y="0"/>
                  </a:lnTo>
                  <a:close/>
                  <a:moveTo>
                    <a:pt x="1847" y="6560"/>
                  </a:moveTo>
                  <a:lnTo>
                    <a:pt x="1847" y="6568"/>
                  </a:lnTo>
                  <a:lnTo>
                    <a:pt x="1885" y="6587"/>
                  </a:lnTo>
                  <a:lnTo>
                    <a:pt x="1847" y="65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64"/>
            <p:cNvSpPr/>
            <p:nvPr/>
          </p:nvSpPr>
          <p:spPr>
            <a:xfrm>
              <a:off x="3594150" y="3782975"/>
              <a:ext cx="224200" cy="60450"/>
            </a:xfrm>
            <a:custGeom>
              <a:avLst/>
              <a:gdLst/>
              <a:ahLst/>
              <a:cxnLst/>
              <a:rect l="l" t="t" r="r" b="b"/>
              <a:pathLst>
                <a:path w="8968" h="2418" extrusionOk="0">
                  <a:moveTo>
                    <a:pt x="8898" y="762"/>
                  </a:moveTo>
                  <a:lnTo>
                    <a:pt x="8898" y="762"/>
                  </a:lnTo>
                  <a:cubicBezTo>
                    <a:pt x="8921" y="774"/>
                    <a:pt x="8944" y="787"/>
                    <a:pt x="8967" y="800"/>
                  </a:cubicBezTo>
                  <a:lnTo>
                    <a:pt x="8967" y="762"/>
                  </a:lnTo>
                  <a:close/>
                  <a:moveTo>
                    <a:pt x="6645" y="0"/>
                  </a:moveTo>
                  <a:lnTo>
                    <a:pt x="6359" y="19"/>
                  </a:lnTo>
                  <a:lnTo>
                    <a:pt x="6245" y="19"/>
                  </a:lnTo>
                  <a:lnTo>
                    <a:pt x="5978" y="57"/>
                  </a:lnTo>
                  <a:lnTo>
                    <a:pt x="5788" y="95"/>
                  </a:lnTo>
                  <a:lnTo>
                    <a:pt x="5521" y="133"/>
                  </a:lnTo>
                  <a:lnTo>
                    <a:pt x="5331" y="152"/>
                  </a:lnTo>
                  <a:lnTo>
                    <a:pt x="5255" y="152"/>
                  </a:lnTo>
                  <a:cubicBezTo>
                    <a:pt x="4950" y="191"/>
                    <a:pt x="4665" y="248"/>
                    <a:pt x="4360" y="305"/>
                  </a:cubicBezTo>
                  <a:cubicBezTo>
                    <a:pt x="4132" y="362"/>
                    <a:pt x="3865" y="419"/>
                    <a:pt x="3656" y="457"/>
                  </a:cubicBezTo>
                  <a:lnTo>
                    <a:pt x="3408" y="514"/>
                  </a:lnTo>
                  <a:lnTo>
                    <a:pt x="3046" y="590"/>
                  </a:lnTo>
                  <a:lnTo>
                    <a:pt x="3027" y="590"/>
                  </a:lnTo>
                  <a:lnTo>
                    <a:pt x="2951" y="609"/>
                  </a:lnTo>
                  <a:lnTo>
                    <a:pt x="2628" y="686"/>
                  </a:lnTo>
                  <a:lnTo>
                    <a:pt x="2609" y="686"/>
                  </a:lnTo>
                  <a:lnTo>
                    <a:pt x="2475" y="705"/>
                  </a:lnTo>
                  <a:cubicBezTo>
                    <a:pt x="2171" y="781"/>
                    <a:pt x="1923" y="857"/>
                    <a:pt x="1714" y="914"/>
                  </a:cubicBezTo>
                  <a:cubicBezTo>
                    <a:pt x="1428" y="1009"/>
                    <a:pt x="1162" y="1104"/>
                    <a:pt x="914" y="1200"/>
                  </a:cubicBezTo>
                  <a:lnTo>
                    <a:pt x="457" y="1371"/>
                  </a:lnTo>
                  <a:lnTo>
                    <a:pt x="19" y="1523"/>
                  </a:lnTo>
                  <a:lnTo>
                    <a:pt x="0" y="1542"/>
                  </a:lnTo>
                  <a:lnTo>
                    <a:pt x="248" y="1714"/>
                  </a:lnTo>
                  <a:lnTo>
                    <a:pt x="400" y="1809"/>
                  </a:lnTo>
                  <a:cubicBezTo>
                    <a:pt x="591" y="1923"/>
                    <a:pt x="838" y="2075"/>
                    <a:pt x="1105" y="2209"/>
                  </a:cubicBezTo>
                  <a:lnTo>
                    <a:pt x="1257" y="2304"/>
                  </a:lnTo>
                  <a:lnTo>
                    <a:pt x="1295" y="2323"/>
                  </a:lnTo>
                  <a:lnTo>
                    <a:pt x="1485" y="2418"/>
                  </a:lnTo>
                  <a:lnTo>
                    <a:pt x="2056" y="2151"/>
                  </a:lnTo>
                  <a:cubicBezTo>
                    <a:pt x="2380" y="2018"/>
                    <a:pt x="2723" y="1885"/>
                    <a:pt x="3180" y="1733"/>
                  </a:cubicBezTo>
                  <a:cubicBezTo>
                    <a:pt x="3522" y="1618"/>
                    <a:pt x="3884" y="1523"/>
                    <a:pt x="4265" y="1428"/>
                  </a:cubicBezTo>
                  <a:cubicBezTo>
                    <a:pt x="4703" y="1333"/>
                    <a:pt x="5064" y="1257"/>
                    <a:pt x="5388" y="1200"/>
                  </a:cubicBezTo>
                  <a:cubicBezTo>
                    <a:pt x="5731" y="1142"/>
                    <a:pt x="5997" y="1085"/>
                    <a:pt x="6340" y="1009"/>
                  </a:cubicBezTo>
                  <a:lnTo>
                    <a:pt x="6530" y="990"/>
                  </a:lnTo>
                  <a:lnTo>
                    <a:pt x="6606" y="971"/>
                  </a:lnTo>
                  <a:cubicBezTo>
                    <a:pt x="6930" y="914"/>
                    <a:pt x="7311" y="838"/>
                    <a:pt x="7673" y="800"/>
                  </a:cubicBezTo>
                  <a:cubicBezTo>
                    <a:pt x="7906" y="763"/>
                    <a:pt x="8148" y="742"/>
                    <a:pt x="8387" y="742"/>
                  </a:cubicBezTo>
                  <a:cubicBezTo>
                    <a:pt x="8518" y="742"/>
                    <a:pt x="8649" y="748"/>
                    <a:pt x="8777" y="762"/>
                  </a:cubicBezTo>
                  <a:lnTo>
                    <a:pt x="8898" y="762"/>
                  </a:lnTo>
                  <a:cubicBezTo>
                    <a:pt x="8744" y="679"/>
                    <a:pt x="8575" y="594"/>
                    <a:pt x="8377" y="495"/>
                  </a:cubicBezTo>
                  <a:cubicBezTo>
                    <a:pt x="8091" y="343"/>
                    <a:pt x="7768" y="191"/>
                    <a:pt x="7463" y="19"/>
                  </a:cubicBezTo>
                  <a:cubicBezTo>
                    <a:pt x="7292" y="0"/>
                    <a:pt x="7101" y="0"/>
                    <a:pt x="6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64"/>
            <p:cNvSpPr/>
            <p:nvPr/>
          </p:nvSpPr>
          <p:spPr>
            <a:xfrm>
              <a:off x="3747400" y="3617325"/>
              <a:ext cx="35250" cy="148050"/>
            </a:xfrm>
            <a:custGeom>
              <a:avLst/>
              <a:gdLst/>
              <a:ahLst/>
              <a:cxnLst/>
              <a:rect l="l" t="t" r="r" b="b"/>
              <a:pathLst>
                <a:path w="1410" h="5922" extrusionOk="0">
                  <a:moveTo>
                    <a:pt x="781" y="1"/>
                  </a:moveTo>
                  <a:cubicBezTo>
                    <a:pt x="762" y="58"/>
                    <a:pt x="743" y="115"/>
                    <a:pt x="743" y="172"/>
                  </a:cubicBezTo>
                  <a:cubicBezTo>
                    <a:pt x="724" y="248"/>
                    <a:pt x="705" y="325"/>
                    <a:pt x="705" y="401"/>
                  </a:cubicBezTo>
                  <a:cubicBezTo>
                    <a:pt x="686" y="477"/>
                    <a:pt x="667" y="629"/>
                    <a:pt x="648" y="782"/>
                  </a:cubicBezTo>
                  <a:cubicBezTo>
                    <a:pt x="629" y="1048"/>
                    <a:pt x="591" y="1334"/>
                    <a:pt x="553" y="1638"/>
                  </a:cubicBezTo>
                  <a:lnTo>
                    <a:pt x="553" y="1676"/>
                  </a:lnTo>
                  <a:lnTo>
                    <a:pt x="553" y="1714"/>
                  </a:lnTo>
                  <a:cubicBezTo>
                    <a:pt x="534" y="1829"/>
                    <a:pt x="515" y="1962"/>
                    <a:pt x="496" y="2095"/>
                  </a:cubicBezTo>
                  <a:cubicBezTo>
                    <a:pt x="496" y="2209"/>
                    <a:pt x="476" y="2362"/>
                    <a:pt x="457" y="2476"/>
                  </a:cubicBezTo>
                  <a:lnTo>
                    <a:pt x="457" y="2514"/>
                  </a:lnTo>
                  <a:cubicBezTo>
                    <a:pt x="457" y="2628"/>
                    <a:pt x="438" y="2761"/>
                    <a:pt x="419" y="2895"/>
                  </a:cubicBezTo>
                  <a:cubicBezTo>
                    <a:pt x="400" y="3047"/>
                    <a:pt x="381" y="3218"/>
                    <a:pt x="381" y="3371"/>
                  </a:cubicBezTo>
                  <a:lnTo>
                    <a:pt x="381" y="3447"/>
                  </a:lnTo>
                  <a:cubicBezTo>
                    <a:pt x="381" y="3561"/>
                    <a:pt x="362" y="3694"/>
                    <a:pt x="343" y="3790"/>
                  </a:cubicBezTo>
                  <a:cubicBezTo>
                    <a:pt x="324" y="3923"/>
                    <a:pt x="305" y="4075"/>
                    <a:pt x="286" y="4208"/>
                  </a:cubicBezTo>
                  <a:cubicBezTo>
                    <a:pt x="248" y="4342"/>
                    <a:pt x="229" y="4475"/>
                    <a:pt x="191" y="4627"/>
                  </a:cubicBezTo>
                  <a:lnTo>
                    <a:pt x="153" y="4741"/>
                  </a:lnTo>
                  <a:cubicBezTo>
                    <a:pt x="134" y="4837"/>
                    <a:pt x="115" y="4913"/>
                    <a:pt x="96" y="5008"/>
                  </a:cubicBezTo>
                  <a:cubicBezTo>
                    <a:pt x="77" y="5103"/>
                    <a:pt x="58" y="5160"/>
                    <a:pt x="58" y="5236"/>
                  </a:cubicBezTo>
                  <a:lnTo>
                    <a:pt x="58" y="5255"/>
                  </a:lnTo>
                  <a:lnTo>
                    <a:pt x="58" y="5294"/>
                  </a:lnTo>
                  <a:lnTo>
                    <a:pt x="39" y="5408"/>
                  </a:lnTo>
                  <a:cubicBezTo>
                    <a:pt x="39" y="5446"/>
                    <a:pt x="20" y="5484"/>
                    <a:pt x="1" y="5522"/>
                  </a:cubicBezTo>
                  <a:lnTo>
                    <a:pt x="1" y="5560"/>
                  </a:lnTo>
                  <a:lnTo>
                    <a:pt x="248" y="5712"/>
                  </a:lnTo>
                  <a:lnTo>
                    <a:pt x="267" y="5712"/>
                  </a:lnTo>
                  <a:lnTo>
                    <a:pt x="324" y="5750"/>
                  </a:lnTo>
                  <a:lnTo>
                    <a:pt x="591" y="5903"/>
                  </a:lnTo>
                  <a:lnTo>
                    <a:pt x="610" y="5922"/>
                  </a:lnTo>
                  <a:lnTo>
                    <a:pt x="610" y="5731"/>
                  </a:lnTo>
                  <a:lnTo>
                    <a:pt x="610" y="5655"/>
                  </a:lnTo>
                  <a:lnTo>
                    <a:pt x="610" y="5636"/>
                  </a:lnTo>
                  <a:cubicBezTo>
                    <a:pt x="610" y="5446"/>
                    <a:pt x="629" y="5255"/>
                    <a:pt x="629" y="5065"/>
                  </a:cubicBezTo>
                  <a:cubicBezTo>
                    <a:pt x="629" y="4799"/>
                    <a:pt x="648" y="4589"/>
                    <a:pt x="667" y="4380"/>
                  </a:cubicBezTo>
                  <a:cubicBezTo>
                    <a:pt x="686" y="4227"/>
                    <a:pt x="724" y="4056"/>
                    <a:pt x="743" y="3904"/>
                  </a:cubicBezTo>
                  <a:cubicBezTo>
                    <a:pt x="743" y="3847"/>
                    <a:pt x="762" y="3770"/>
                    <a:pt x="781" y="3713"/>
                  </a:cubicBezTo>
                  <a:lnTo>
                    <a:pt x="781" y="3675"/>
                  </a:lnTo>
                  <a:lnTo>
                    <a:pt x="781" y="3618"/>
                  </a:lnTo>
                  <a:lnTo>
                    <a:pt x="781" y="3523"/>
                  </a:lnTo>
                  <a:cubicBezTo>
                    <a:pt x="800" y="3352"/>
                    <a:pt x="819" y="3199"/>
                    <a:pt x="838" y="3028"/>
                  </a:cubicBezTo>
                  <a:cubicBezTo>
                    <a:pt x="876" y="2876"/>
                    <a:pt x="895" y="2685"/>
                    <a:pt x="952" y="2476"/>
                  </a:cubicBezTo>
                  <a:cubicBezTo>
                    <a:pt x="1010" y="2190"/>
                    <a:pt x="1067" y="1943"/>
                    <a:pt x="1124" y="1714"/>
                  </a:cubicBezTo>
                  <a:lnTo>
                    <a:pt x="1162" y="1524"/>
                  </a:lnTo>
                  <a:lnTo>
                    <a:pt x="1162" y="1505"/>
                  </a:lnTo>
                  <a:cubicBezTo>
                    <a:pt x="1219" y="1353"/>
                    <a:pt x="1257" y="1162"/>
                    <a:pt x="1295" y="991"/>
                  </a:cubicBezTo>
                  <a:cubicBezTo>
                    <a:pt x="1314" y="896"/>
                    <a:pt x="1333" y="782"/>
                    <a:pt x="1352" y="686"/>
                  </a:cubicBezTo>
                  <a:lnTo>
                    <a:pt x="1352" y="667"/>
                  </a:lnTo>
                  <a:lnTo>
                    <a:pt x="1409" y="382"/>
                  </a:lnTo>
                  <a:cubicBezTo>
                    <a:pt x="1257" y="287"/>
                    <a:pt x="1067" y="172"/>
                    <a:pt x="857" y="58"/>
                  </a:cubicBezTo>
                  <a:lnTo>
                    <a:pt x="7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64"/>
            <p:cNvSpPr/>
            <p:nvPr/>
          </p:nvSpPr>
          <p:spPr>
            <a:xfrm>
              <a:off x="3833550" y="3659225"/>
              <a:ext cx="57125" cy="176600"/>
            </a:xfrm>
            <a:custGeom>
              <a:avLst/>
              <a:gdLst/>
              <a:ahLst/>
              <a:cxnLst/>
              <a:rect l="l" t="t" r="r" b="b"/>
              <a:pathLst>
                <a:path w="2285" h="7064" extrusionOk="0">
                  <a:moveTo>
                    <a:pt x="552" y="0"/>
                  </a:moveTo>
                  <a:lnTo>
                    <a:pt x="552" y="96"/>
                  </a:lnTo>
                  <a:lnTo>
                    <a:pt x="552" y="134"/>
                  </a:lnTo>
                  <a:lnTo>
                    <a:pt x="552" y="343"/>
                  </a:lnTo>
                  <a:cubicBezTo>
                    <a:pt x="552" y="400"/>
                    <a:pt x="552" y="495"/>
                    <a:pt x="552" y="590"/>
                  </a:cubicBezTo>
                  <a:cubicBezTo>
                    <a:pt x="533" y="743"/>
                    <a:pt x="514" y="914"/>
                    <a:pt x="495" y="1124"/>
                  </a:cubicBezTo>
                  <a:cubicBezTo>
                    <a:pt x="438" y="1466"/>
                    <a:pt x="419" y="1828"/>
                    <a:pt x="381" y="2171"/>
                  </a:cubicBezTo>
                  <a:lnTo>
                    <a:pt x="381" y="2190"/>
                  </a:lnTo>
                  <a:cubicBezTo>
                    <a:pt x="362" y="2380"/>
                    <a:pt x="343" y="2589"/>
                    <a:pt x="305" y="2799"/>
                  </a:cubicBezTo>
                  <a:cubicBezTo>
                    <a:pt x="305" y="2951"/>
                    <a:pt x="286" y="3084"/>
                    <a:pt x="267" y="3275"/>
                  </a:cubicBezTo>
                  <a:lnTo>
                    <a:pt x="267" y="3294"/>
                  </a:lnTo>
                  <a:cubicBezTo>
                    <a:pt x="267" y="3427"/>
                    <a:pt x="248" y="3579"/>
                    <a:pt x="229" y="3713"/>
                  </a:cubicBezTo>
                  <a:cubicBezTo>
                    <a:pt x="210" y="3846"/>
                    <a:pt x="210" y="3979"/>
                    <a:pt x="191" y="4113"/>
                  </a:cubicBezTo>
                  <a:cubicBezTo>
                    <a:pt x="172" y="4303"/>
                    <a:pt x="153" y="4474"/>
                    <a:pt x="134" y="4646"/>
                  </a:cubicBezTo>
                  <a:cubicBezTo>
                    <a:pt x="134" y="4741"/>
                    <a:pt x="115" y="4836"/>
                    <a:pt x="115" y="4912"/>
                  </a:cubicBezTo>
                  <a:lnTo>
                    <a:pt x="115" y="4988"/>
                  </a:lnTo>
                  <a:lnTo>
                    <a:pt x="96" y="5083"/>
                  </a:lnTo>
                  <a:lnTo>
                    <a:pt x="96" y="5179"/>
                  </a:lnTo>
                  <a:cubicBezTo>
                    <a:pt x="96" y="5274"/>
                    <a:pt x="77" y="5388"/>
                    <a:pt x="57" y="5483"/>
                  </a:cubicBezTo>
                  <a:cubicBezTo>
                    <a:pt x="38" y="5597"/>
                    <a:pt x="19" y="5636"/>
                    <a:pt x="0" y="5731"/>
                  </a:cubicBezTo>
                  <a:lnTo>
                    <a:pt x="0" y="5750"/>
                  </a:lnTo>
                  <a:lnTo>
                    <a:pt x="153" y="5845"/>
                  </a:lnTo>
                  <a:lnTo>
                    <a:pt x="191" y="5845"/>
                  </a:lnTo>
                  <a:cubicBezTo>
                    <a:pt x="552" y="6054"/>
                    <a:pt x="933" y="6264"/>
                    <a:pt x="1352" y="6511"/>
                  </a:cubicBezTo>
                  <a:cubicBezTo>
                    <a:pt x="1590" y="6657"/>
                    <a:pt x="1862" y="6821"/>
                    <a:pt x="2170" y="7036"/>
                  </a:cubicBezTo>
                  <a:lnTo>
                    <a:pt x="2170" y="7036"/>
                  </a:lnTo>
                  <a:cubicBezTo>
                    <a:pt x="2166" y="6965"/>
                    <a:pt x="2149" y="6883"/>
                    <a:pt x="2133" y="6816"/>
                  </a:cubicBezTo>
                  <a:cubicBezTo>
                    <a:pt x="2037" y="6416"/>
                    <a:pt x="1999" y="6016"/>
                    <a:pt x="1980" y="5617"/>
                  </a:cubicBezTo>
                  <a:lnTo>
                    <a:pt x="1980" y="5597"/>
                  </a:lnTo>
                  <a:cubicBezTo>
                    <a:pt x="1942" y="5122"/>
                    <a:pt x="1923" y="4703"/>
                    <a:pt x="1923" y="4284"/>
                  </a:cubicBezTo>
                  <a:cubicBezTo>
                    <a:pt x="1923" y="4074"/>
                    <a:pt x="1923" y="3884"/>
                    <a:pt x="1942" y="3656"/>
                  </a:cubicBezTo>
                  <a:lnTo>
                    <a:pt x="1942" y="3598"/>
                  </a:lnTo>
                  <a:cubicBezTo>
                    <a:pt x="1942" y="3427"/>
                    <a:pt x="1961" y="3237"/>
                    <a:pt x="1980" y="3046"/>
                  </a:cubicBezTo>
                  <a:cubicBezTo>
                    <a:pt x="2018" y="2570"/>
                    <a:pt x="2095" y="2094"/>
                    <a:pt x="2171" y="1638"/>
                  </a:cubicBezTo>
                  <a:cubicBezTo>
                    <a:pt x="2190" y="1485"/>
                    <a:pt x="2228" y="1314"/>
                    <a:pt x="2247" y="1162"/>
                  </a:cubicBezTo>
                  <a:lnTo>
                    <a:pt x="2285" y="1009"/>
                  </a:lnTo>
                  <a:lnTo>
                    <a:pt x="2228" y="971"/>
                  </a:lnTo>
                  <a:lnTo>
                    <a:pt x="2171" y="933"/>
                  </a:lnTo>
                  <a:lnTo>
                    <a:pt x="2018" y="819"/>
                  </a:lnTo>
                  <a:lnTo>
                    <a:pt x="1771" y="667"/>
                  </a:lnTo>
                  <a:cubicBezTo>
                    <a:pt x="1619" y="571"/>
                    <a:pt x="1447" y="476"/>
                    <a:pt x="1295" y="381"/>
                  </a:cubicBezTo>
                  <a:cubicBezTo>
                    <a:pt x="1086" y="267"/>
                    <a:pt x="876" y="153"/>
                    <a:pt x="667" y="57"/>
                  </a:cubicBezTo>
                  <a:lnTo>
                    <a:pt x="552" y="0"/>
                  </a:lnTo>
                  <a:close/>
                  <a:moveTo>
                    <a:pt x="2170" y="7036"/>
                  </a:moveTo>
                  <a:cubicBezTo>
                    <a:pt x="2170" y="7045"/>
                    <a:pt x="2171" y="7055"/>
                    <a:pt x="2171" y="7063"/>
                  </a:cubicBezTo>
                  <a:lnTo>
                    <a:pt x="2209" y="7063"/>
                  </a:lnTo>
                  <a:cubicBezTo>
                    <a:pt x="2196" y="7054"/>
                    <a:pt x="2183" y="7045"/>
                    <a:pt x="2170" y="703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64"/>
            <p:cNvSpPr/>
            <p:nvPr/>
          </p:nvSpPr>
          <p:spPr>
            <a:xfrm>
              <a:off x="3957775" y="3764875"/>
              <a:ext cx="32375" cy="135675"/>
            </a:xfrm>
            <a:custGeom>
              <a:avLst/>
              <a:gdLst/>
              <a:ahLst/>
              <a:cxnLst/>
              <a:rect l="l" t="t" r="r" b="b"/>
              <a:pathLst>
                <a:path w="1295" h="5427" extrusionOk="0">
                  <a:moveTo>
                    <a:pt x="914" y="1"/>
                  </a:moveTo>
                  <a:lnTo>
                    <a:pt x="914" y="39"/>
                  </a:lnTo>
                  <a:cubicBezTo>
                    <a:pt x="914" y="210"/>
                    <a:pt x="895" y="401"/>
                    <a:pt x="876" y="591"/>
                  </a:cubicBezTo>
                  <a:cubicBezTo>
                    <a:pt x="857" y="781"/>
                    <a:pt x="819" y="972"/>
                    <a:pt x="800" y="1124"/>
                  </a:cubicBezTo>
                  <a:lnTo>
                    <a:pt x="800" y="1181"/>
                  </a:lnTo>
                  <a:lnTo>
                    <a:pt x="781" y="1295"/>
                  </a:lnTo>
                  <a:lnTo>
                    <a:pt x="781" y="1314"/>
                  </a:lnTo>
                  <a:cubicBezTo>
                    <a:pt x="705" y="1885"/>
                    <a:pt x="590" y="2457"/>
                    <a:pt x="476" y="3009"/>
                  </a:cubicBezTo>
                  <a:lnTo>
                    <a:pt x="438" y="3161"/>
                  </a:lnTo>
                  <a:lnTo>
                    <a:pt x="438" y="3180"/>
                  </a:lnTo>
                  <a:cubicBezTo>
                    <a:pt x="362" y="3485"/>
                    <a:pt x="286" y="3827"/>
                    <a:pt x="191" y="4151"/>
                  </a:cubicBezTo>
                  <a:cubicBezTo>
                    <a:pt x="153" y="4360"/>
                    <a:pt x="114" y="4532"/>
                    <a:pt x="57" y="4722"/>
                  </a:cubicBezTo>
                  <a:cubicBezTo>
                    <a:pt x="38" y="4779"/>
                    <a:pt x="19" y="4836"/>
                    <a:pt x="0" y="4893"/>
                  </a:cubicBezTo>
                  <a:cubicBezTo>
                    <a:pt x="210" y="5046"/>
                    <a:pt x="419" y="5217"/>
                    <a:pt x="629" y="5388"/>
                  </a:cubicBezTo>
                  <a:lnTo>
                    <a:pt x="667" y="5407"/>
                  </a:lnTo>
                  <a:lnTo>
                    <a:pt x="667" y="5255"/>
                  </a:lnTo>
                  <a:lnTo>
                    <a:pt x="667" y="5217"/>
                  </a:lnTo>
                  <a:cubicBezTo>
                    <a:pt x="667" y="4932"/>
                    <a:pt x="667" y="4627"/>
                    <a:pt x="724" y="4265"/>
                  </a:cubicBezTo>
                  <a:cubicBezTo>
                    <a:pt x="724" y="4113"/>
                    <a:pt x="743" y="3942"/>
                    <a:pt x="762" y="3770"/>
                  </a:cubicBezTo>
                  <a:cubicBezTo>
                    <a:pt x="762" y="3675"/>
                    <a:pt x="781" y="3561"/>
                    <a:pt x="800" y="3466"/>
                  </a:cubicBezTo>
                  <a:cubicBezTo>
                    <a:pt x="800" y="3370"/>
                    <a:pt x="819" y="3332"/>
                    <a:pt x="819" y="3256"/>
                  </a:cubicBezTo>
                  <a:cubicBezTo>
                    <a:pt x="857" y="2990"/>
                    <a:pt x="895" y="2742"/>
                    <a:pt x="933" y="2495"/>
                  </a:cubicBezTo>
                  <a:lnTo>
                    <a:pt x="971" y="2247"/>
                  </a:lnTo>
                  <a:cubicBezTo>
                    <a:pt x="1009" y="2057"/>
                    <a:pt x="1047" y="1866"/>
                    <a:pt x="1085" y="1676"/>
                  </a:cubicBezTo>
                  <a:cubicBezTo>
                    <a:pt x="1104" y="1543"/>
                    <a:pt x="1143" y="1410"/>
                    <a:pt x="1162" y="1257"/>
                  </a:cubicBezTo>
                  <a:cubicBezTo>
                    <a:pt x="1181" y="1124"/>
                    <a:pt x="1219" y="953"/>
                    <a:pt x="1238" y="800"/>
                  </a:cubicBezTo>
                  <a:lnTo>
                    <a:pt x="1257" y="705"/>
                  </a:lnTo>
                  <a:lnTo>
                    <a:pt x="1295" y="477"/>
                  </a:lnTo>
                  <a:lnTo>
                    <a:pt x="1085" y="229"/>
                  </a:lnTo>
                  <a:lnTo>
                    <a:pt x="914" y="1"/>
                  </a:lnTo>
                  <a:close/>
                  <a:moveTo>
                    <a:pt x="667" y="5407"/>
                  </a:moveTo>
                  <a:lnTo>
                    <a:pt x="667" y="5427"/>
                  </a:lnTo>
                  <a:lnTo>
                    <a:pt x="686" y="5427"/>
                  </a:lnTo>
                  <a:lnTo>
                    <a:pt x="667" y="540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64"/>
            <p:cNvSpPr/>
            <p:nvPr/>
          </p:nvSpPr>
          <p:spPr>
            <a:xfrm>
              <a:off x="3793100" y="3919575"/>
              <a:ext cx="230375" cy="99950"/>
            </a:xfrm>
            <a:custGeom>
              <a:avLst/>
              <a:gdLst/>
              <a:ahLst/>
              <a:cxnLst/>
              <a:rect l="l" t="t" r="r" b="b"/>
              <a:pathLst>
                <a:path w="9215" h="3998" extrusionOk="0">
                  <a:moveTo>
                    <a:pt x="7844" y="0"/>
                  </a:moveTo>
                  <a:lnTo>
                    <a:pt x="7710" y="38"/>
                  </a:lnTo>
                  <a:cubicBezTo>
                    <a:pt x="7615" y="76"/>
                    <a:pt x="7520" y="95"/>
                    <a:pt x="7425" y="133"/>
                  </a:cubicBezTo>
                  <a:cubicBezTo>
                    <a:pt x="7273" y="190"/>
                    <a:pt x="7101" y="248"/>
                    <a:pt x="6930" y="305"/>
                  </a:cubicBezTo>
                  <a:lnTo>
                    <a:pt x="6454" y="476"/>
                  </a:lnTo>
                  <a:cubicBezTo>
                    <a:pt x="6283" y="533"/>
                    <a:pt x="6111" y="590"/>
                    <a:pt x="5959" y="666"/>
                  </a:cubicBezTo>
                  <a:lnTo>
                    <a:pt x="5921" y="666"/>
                  </a:lnTo>
                  <a:lnTo>
                    <a:pt x="5826" y="685"/>
                  </a:lnTo>
                  <a:lnTo>
                    <a:pt x="5712" y="743"/>
                  </a:lnTo>
                  <a:cubicBezTo>
                    <a:pt x="5597" y="781"/>
                    <a:pt x="5483" y="838"/>
                    <a:pt x="5388" y="876"/>
                  </a:cubicBezTo>
                  <a:lnTo>
                    <a:pt x="5350" y="895"/>
                  </a:lnTo>
                  <a:cubicBezTo>
                    <a:pt x="5045" y="1028"/>
                    <a:pt x="4741" y="1161"/>
                    <a:pt x="4417" y="1276"/>
                  </a:cubicBezTo>
                  <a:cubicBezTo>
                    <a:pt x="4055" y="1428"/>
                    <a:pt x="3694" y="1599"/>
                    <a:pt x="3408" y="1713"/>
                  </a:cubicBezTo>
                  <a:cubicBezTo>
                    <a:pt x="3141" y="1828"/>
                    <a:pt x="2856" y="1942"/>
                    <a:pt x="2589" y="2075"/>
                  </a:cubicBezTo>
                  <a:cubicBezTo>
                    <a:pt x="2266" y="2208"/>
                    <a:pt x="1885" y="2380"/>
                    <a:pt x="1523" y="2551"/>
                  </a:cubicBezTo>
                  <a:cubicBezTo>
                    <a:pt x="1200" y="2684"/>
                    <a:pt x="895" y="2818"/>
                    <a:pt x="552" y="2970"/>
                  </a:cubicBezTo>
                  <a:cubicBezTo>
                    <a:pt x="343" y="3065"/>
                    <a:pt x="152" y="3141"/>
                    <a:pt x="0" y="3198"/>
                  </a:cubicBezTo>
                  <a:cubicBezTo>
                    <a:pt x="133" y="3294"/>
                    <a:pt x="267" y="3370"/>
                    <a:pt x="400" y="3465"/>
                  </a:cubicBezTo>
                  <a:cubicBezTo>
                    <a:pt x="666" y="3636"/>
                    <a:pt x="971" y="3808"/>
                    <a:pt x="1314" y="3998"/>
                  </a:cubicBezTo>
                  <a:lnTo>
                    <a:pt x="1504" y="3903"/>
                  </a:lnTo>
                  <a:lnTo>
                    <a:pt x="1695" y="3808"/>
                  </a:lnTo>
                  <a:lnTo>
                    <a:pt x="1733" y="3789"/>
                  </a:lnTo>
                  <a:lnTo>
                    <a:pt x="1771" y="3770"/>
                  </a:lnTo>
                  <a:cubicBezTo>
                    <a:pt x="1904" y="3693"/>
                    <a:pt x="2037" y="3636"/>
                    <a:pt x="2170" y="3579"/>
                  </a:cubicBezTo>
                  <a:cubicBezTo>
                    <a:pt x="2380" y="3484"/>
                    <a:pt x="2608" y="3370"/>
                    <a:pt x="2856" y="3275"/>
                  </a:cubicBezTo>
                  <a:cubicBezTo>
                    <a:pt x="3084" y="3179"/>
                    <a:pt x="3351" y="3065"/>
                    <a:pt x="3636" y="2970"/>
                  </a:cubicBezTo>
                  <a:cubicBezTo>
                    <a:pt x="3865" y="2875"/>
                    <a:pt x="4112" y="2799"/>
                    <a:pt x="4322" y="2722"/>
                  </a:cubicBezTo>
                  <a:lnTo>
                    <a:pt x="4341" y="2722"/>
                  </a:lnTo>
                  <a:cubicBezTo>
                    <a:pt x="4912" y="2551"/>
                    <a:pt x="5388" y="2399"/>
                    <a:pt x="5845" y="2285"/>
                  </a:cubicBezTo>
                  <a:lnTo>
                    <a:pt x="6054" y="2227"/>
                  </a:lnTo>
                  <a:cubicBezTo>
                    <a:pt x="6206" y="2170"/>
                    <a:pt x="6378" y="2132"/>
                    <a:pt x="6549" y="2075"/>
                  </a:cubicBezTo>
                  <a:lnTo>
                    <a:pt x="6568" y="2075"/>
                  </a:lnTo>
                  <a:cubicBezTo>
                    <a:pt x="6778" y="2018"/>
                    <a:pt x="7044" y="1942"/>
                    <a:pt x="7292" y="1866"/>
                  </a:cubicBezTo>
                  <a:cubicBezTo>
                    <a:pt x="7806" y="1694"/>
                    <a:pt x="8282" y="1523"/>
                    <a:pt x="8739" y="1352"/>
                  </a:cubicBezTo>
                  <a:cubicBezTo>
                    <a:pt x="8872" y="1295"/>
                    <a:pt x="9024" y="1238"/>
                    <a:pt x="9157" y="1161"/>
                  </a:cubicBezTo>
                  <a:lnTo>
                    <a:pt x="9191" y="1139"/>
                  </a:lnTo>
                  <a:lnTo>
                    <a:pt x="9191" y="1139"/>
                  </a:lnTo>
                  <a:cubicBezTo>
                    <a:pt x="9193" y="1140"/>
                    <a:pt x="9194" y="1141"/>
                    <a:pt x="9195" y="1142"/>
                  </a:cubicBezTo>
                  <a:lnTo>
                    <a:pt x="9214" y="1123"/>
                  </a:lnTo>
                  <a:lnTo>
                    <a:pt x="9214" y="1123"/>
                  </a:lnTo>
                  <a:lnTo>
                    <a:pt x="9191" y="1139"/>
                  </a:lnTo>
                  <a:lnTo>
                    <a:pt x="9191" y="1139"/>
                  </a:lnTo>
                  <a:cubicBezTo>
                    <a:pt x="9002" y="969"/>
                    <a:pt x="8794" y="798"/>
                    <a:pt x="8605" y="628"/>
                  </a:cubicBezTo>
                  <a:cubicBezTo>
                    <a:pt x="8396" y="438"/>
                    <a:pt x="8167" y="267"/>
                    <a:pt x="7882" y="38"/>
                  </a:cubicBezTo>
                  <a:lnTo>
                    <a:pt x="7863" y="19"/>
                  </a:lnTo>
                  <a:lnTo>
                    <a:pt x="78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64"/>
            <p:cNvSpPr/>
            <p:nvPr/>
          </p:nvSpPr>
          <p:spPr>
            <a:xfrm>
              <a:off x="3716000" y="3861500"/>
              <a:ext cx="212275" cy="66650"/>
            </a:xfrm>
            <a:custGeom>
              <a:avLst/>
              <a:gdLst/>
              <a:ahLst/>
              <a:cxnLst/>
              <a:rect l="l" t="t" r="r" b="b"/>
              <a:pathLst>
                <a:path w="8491" h="2666" extrusionOk="0">
                  <a:moveTo>
                    <a:pt x="8419" y="419"/>
                  </a:moveTo>
                  <a:cubicBezTo>
                    <a:pt x="8443" y="439"/>
                    <a:pt x="8467" y="458"/>
                    <a:pt x="8491" y="476"/>
                  </a:cubicBezTo>
                  <a:lnTo>
                    <a:pt x="8491" y="419"/>
                  </a:lnTo>
                  <a:close/>
                  <a:moveTo>
                    <a:pt x="7748" y="0"/>
                  </a:moveTo>
                  <a:cubicBezTo>
                    <a:pt x="7634" y="0"/>
                    <a:pt x="7482" y="0"/>
                    <a:pt x="7349" y="19"/>
                  </a:cubicBezTo>
                  <a:lnTo>
                    <a:pt x="7215" y="19"/>
                  </a:lnTo>
                  <a:cubicBezTo>
                    <a:pt x="6911" y="58"/>
                    <a:pt x="6606" y="115"/>
                    <a:pt x="6302" y="191"/>
                  </a:cubicBezTo>
                  <a:lnTo>
                    <a:pt x="6244" y="210"/>
                  </a:lnTo>
                  <a:lnTo>
                    <a:pt x="6206" y="210"/>
                  </a:lnTo>
                  <a:lnTo>
                    <a:pt x="5959" y="267"/>
                  </a:lnTo>
                  <a:lnTo>
                    <a:pt x="5864" y="267"/>
                  </a:lnTo>
                  <a:lnTo>
                    <a:pt x="5788" y="286"/>
                  </a:lnTo>
                  <a:lnTo>
                    <a:pt x="5673" y="324"/>
                  </a:lnTo>
                  <a:lnTo>
                    <a:pt x="5654" y="324"/>
                  </a:lnTo>
                  <a:cubicBezTo>
                    <a:pt x="5388" y="381"/>
                    <a:pt x="5140" y="438"/>
                    <a:pt x="4950" y="514"/>
                  </a:cubicBezTo>
                  <a:lnTo>
                    <a:pt x="4474" y="648"/>
                  </a:lnTo>
                  <a:lnTo>
                    <a:pt x="4417" y="667"/>
                  </a:lnTo>
                  <a:lnTo>
                    <a:pt x="4226" y="724"/>
                  </a:lnTo>
                  <a:lnTo>
                    <a:pt x="3750" y="857"/>
                  </a:lnTo>
                  <a:lnTo>
                    <a:pt x="3693" y="857"/>
                  </a:lnTo>
                  <a:lnTo>
                    <a:pt x="3179" y="1009"/>
                  </a:lnTo>
                  <a:lnTo>
                    <a:pt x="2913" y="1086"/>
                  </a:lnTo>
                  <a:lnTo>
                    <a:pt x="2856" y="1105"/>
                  </a:lnTo>
                  <a:lnTo>
                    <a:pt x="2132" y="1333"/>
                  </a:lnTo>
                  <a:cubicBezTo>
                    <a:pt x="1961" y="1390"/>
                    <a:pt x="1790" y="1428"/>
                    <a:pt x="1580" y="1504"/>
                  </a:cubicBezTo>
                  <a:lnTo>
                    <a:pt x="1523" y="1523"/>
                  </a:lnTo>
                  <a:lnTo>
                    <a:pt x="1123" y="1657"/>
                  </a:lnTo>
                  <a:lnTo>
                    <a:pt x="933" y="1695"/>
                  </a:lnTo>
                  <a:lnTo>
                    <a:pt x="876" y="1733"/>
                  </a:lnTo>
                  <a:lnTo>
                    <a:pt x="571" y="1809"/>
                  </a:lnTo>
                  <a:cubicBezTo>
                    <a:pt x="419" y="1866"/>
                    <a:pt x="248" y="1923"/>
                    <a:pt x="95" y="1980"/>
                  </a:cubicBezTo>
                  <a:lnTo>
                    <a:pt x="0" y="2037"/>
                  </a:lnTo>
                  <a:lnTo>
                    <a:pt x="114" y="2209"/>
                  </a:lnTo>
                  <a:cubicBezTo>
                    <a:pt x="209" y="2361"/>
                    <a:pt x="305" y="2513"/>
                    <a:pt x="419" y="2666"/>
                  </a:cubicBezTo>
                  <a:lnTo>
                    <a:pt x="1180" y="2323"/>
                  </a:lnTo>
                  <a:cubicBezTo>
                    <a:pt x="1428" y="2228"/>
                    <a:pt x="1694" y="2133"/>
                    <a:pt x="1961" y="2037"/>
                  </a:cubicBezTo>
                  <a:lnTo>
                    <a:pt x="1980" y="2037"/>
                  </a:lnTo>
                  <a:lnTo>
                    <a:pt x="2189" y="1961"/>
                  </a:lnTo>
                  <a:cubicBezTo>
                    <a:pt x="2399" y="1885"/>
                    <a:pt x="2627" y="1809"/>
                    <a:pt x="2837" y="1733"/>
                  </a:cubicBezTo>
                  <a:lnTo>
                    <a:pt x="2856" y="1733"/>
                  </a:lnTo>
                  <a:lnTo>
                    <a:pt x="3217" y="1600"/>
                  </a:lnTo>
                  <a:lnTo>
                    <a:pt x="3465" y="1504"/>
                  </a:lnTo>
                  <a:cubicBezTo>
                    <a:pt x="3712" y="1409"/>
                    <a:pt x="3979" y="1314"/>
                    <a:pt x="4226" y="1238"/>
                  </a:cubicBezTo>
                  <a:cubicBezTo>
                    <a:pt x="4417" y="1181"/>
                    <a:pt x="4588" y="1124"/>
                    <a:pt x="4759" y="1067"/>
                  </a:cubicBezTo>
                  <a:lnTo>
                    <a:pt x="5064" y="1009"/>
                  </a:lnTo>
                  <a:lnTo>
                    <a:pt x="5083" y="1009"/>
                  </a:lnTo>
                  <a:lnTo>
                    <a:pt x="5312" y="952"/>
                  </a:lnTo>
                  <a:lnTo>
                    <a:pt x="5521" y="895"/>
                  </a:lnTo>
                  <a:cubicBezTo>
                    <a:pt x="5730" y="838"/>
                    <a:pt x="5959" y="781"/>
                    <a:pt x="6187" y="724"/>
                  </a:cubicBezTo>
                  <a:cubicBezTo>
                    <a:pt x="6321" y="705"/>
                    <a:pt x="6454" y="686"/>
                    <a:pt x="6606" y="648"/>
                  </a:cubicBezTo>
                  <a:cubicBezTo>
                    <a:pt x="6758" y="629"/>
                    <a:pt x="6892" y="610"/>
                    <a:pt x="7063" y="591"/>
                  </a:cubicBezTo>
                  <a:lnTo>
                    <a:pt x="7292" y="553"/>
                  </a:lnTo>
                  <a:lnTo>
                    <a:pt x="7596" y="514"/>
                  </a:lnTo>
                  <a:lnTo>
                    <a:pt x="7806" y="476"/>
                  </a:lnTo>
                  <a:cubicBezTo>
                    <a:pt x="7901" y="476"/>
                    <a:pt x="7996" y="457"/>
                    <a:pt x="8091" y="438"/>
                  </a:cubicBezTo>
                  <a:cubicBezTo>
                    <a:pt x="8186" y="438"/>
                    <a:pt x="8262" y="419"/>
                    <a:pt x="8339" y="419"/>
                  </a:cubicBezTo>
                  <a:lnTo>
                    <a:pt x="8419" y="419"/>
                  </a:lnTo>
                  <a:cubicBezTo>
                    <a:pt x="8244" y="282"/>
                    <a:pt x="8044" y="134"/>
                    <a:pt x="78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64"/>
            <p:cNvSpPr/>
            <p:nvPr/>
          </p:nvSpPr>
          <p:spPr>
            <a:xfrm>
              <a:off x="3739300" y="3881500"/>
              <a:ext cx="213725" cy="76175"/>
            </a:xfrm>
            <a:custGeom>
              <a:avLst/>
              <a:gdLst/>
              <a:ahLst/>
              <a:cxnLst/>
              <a:rect l="l" t="t" r="r" b="b"/>
              <a:pathLst>
                <a:path w="8549" h="3047" extrusionOk="0">
                  <a:moveTo>
                    <a:pt x="8530" y="400"/>
                  </a:moveTo>
                  <a:lnTo>
                    <a:pt x="8526" y="403"/>
                  </a:lnTo>
                  <a:lnTo>
                    <a:pt x="8549" y="419"/>
                  </a:lnTo>
                  <a:lnTo>
                    <a:pt x="8530" y="400"/>
                  </a:lnTo>
                  <a:close/>
                  <a:moveTo>
                    <a:pt x="7978" y="0"/>
                  </a:moveTo>
                  <a:cubicBezTo>
                    <a:pt x="7921" y="19"/>
                    <a:pt x="7844" y="38"/>
                    <a:pt x="7768" y="57"/>
                  </a:cubicBezTo>
                  <a:lnTo>
                    <a:pt x="7749" y="57"/>
                  </a:lnTo>
                  <a:lnTo>
                    <a:pt x="7502" y="114"/>
                  </a:lnTo>
                  <a:lnTo>
                    <a:pt x="7407" y="133"/>
                  </a:lnTo>
                  <a:cubicBezTo>
                    <a:pt x="7273" y="152"/>
                    <a:pt x="7178" y="190"/>
                    <a:pt x="7083" y="209"/>
                  </a:cubicBezTo>
                  <a:cubicBezTo>
                    <a:pt x="6893" y="267"/>
                    <a:pt x="6721" y="343"/>
                    <a:pt x="6588" y="381"/>
                  </a:cubicBezTo>
                  <a:cubicBezTo>
                    <a:pt x="6436" y="438"/>
                    <a:pt x="6245" y="495"/>
                    <a:pt x="6036" y="552"/>
                  </a:cubicBezTo>
                  <a:lnTo>
                    <a:pt x="5712" y="666"/>
                  </a:lnTo>
                  <a:lnTo>
                    <a:pt x="5674" y="685"/>
                  </a:lnTo>
                  <a:lnTo>
                    <a:pt x="5541" y="723"/>
                  </a:lnTo>
                  <a:lnTo>
                    <a:pt x="5008" y="895"/>
                  </a:lnTo>
                  <a:lnTo>
                    <a:pt x="4475" y="1047"/>
                  </a:lnTo>
                  <a:cubicBezTo>
                    <a:pt x="4322" y="1104"/>
                    <a:pt x="4170" y="1161"/>
                    <a:pt x="3961" y="1237"/>
                  </a:cubicBezTo>
                  <a:lnTo>
                    <a:pt x="3618" y="1390"/>
                  </a:lnTo>
                  <a:lnTo>
                    <a:pt x="3275" y="1523"/>
                  </a:lnTo>
                  <a:lnTo>
                    <a:pt x="3237" y="1523"/>
                  </a:lnTo>
                  <a:lnTo>
                    <a:pt x="3180" y="1542"/>
                  </a:lnTo>
                  <a:lnTo>
                    <a:pt x="3142" y="1542"/>
                  </a:lnTo>
                  <a:lnTo>
                    <a:pt x="3104" y="1561"/>
                  </a:lnTo>
                  <a:lnTo>
                    <a:pt x="3066" y="1580"/>
                  </a:lnTo>
                  <a:lnTo>
                    <a:pt x="3085" y="1580"/>
                  </a:lnTo>
                  <a:lnTo>
                    <a:pt x="2723" y="1694"/>
                  </a:lnTo>
                  <a:lnTo>
                    <a:pt x="2362" y="1847"/>
                  </a:lnTo>
                  <a:lnTo>
                    <a:pt x="2285" y="1866"/>
                  </a:lnTo>
                  <a:lnTo>
                    <a:pt x="2266" y="1866"/>
                  </a:lnTo>
                  <a:lnTo>
                    <a:pt x="2228" y="1885"/>
                  </a:lnTo>
                  <a:lnTo>
                    <a:pt x="2171" y="1904"/>
                  </a:lnTo>
                  <a:lnTo>
                    <a:pt x="1886" y="2018"/>
                  </a:lnTo>
                  <a:lnTo>
                    <a:pt x="1829" y="2037"/>
                  </a:lnTo>
                  <a:cubicBezTo>
                    <a:pt x="1486" y="2170"/>
                    <a:pt x="1143" y="2285"/>
                    <a:pt x="800" y="2399"/>
                  </a:cubicBezTo>
                  <a:lnTo>
                    <a:pt x="363" y="2513"/>
                  </a:lnTo>
                  <a:lnTo>
                    <a:pt x="344" y="2513"/>
                  </a:lnTo>
                  <a:lnTo>
                    <a:pt x="267" y="2532"/>
                  </a:lnTo>
                  <a:lnTo>
                    <a:pt x="96" y="2589"/>
                  </a:lnTo>
                  <a:lnTo>
                    <a:pt x="1" y="2608"/>
                  </a:lnTo>
                  <a:cubicBezTo>
                    <a:pt x="39" y="2665"/>
                    <a:pt x="77" y="2703"/>
                    <a:pt x="115" y="2761"/>
                  </a:cubicBezTo>
                  <a:lnTo>
                    <a:pt x="344" y="3046"/>
                  </a:lnTo>
                  <a:lnTo>
                    <a:pt x="629" y="2932"/>
                  </a:lnTo>
                  <a:cubicBezTo>
                    <a:pt x="800" y="2856"/>
                    <a:pt x="934" y="2799"/>
                    <a:pt x="1067" y="2741"/>
                  </a:cubicBezTo>
                  <a:cubicBezTo>
                    <a:pt x="1200" y="2703"/>
                    <a:pt x="1372" y="2646"/>
                    <a:pt x="1505" y="2589"/>
                  </a:cubicBezTo>
                  <a:lnTo>
                    <a:pt x="1829" y="2494"/>
                  </a:lnTo>
                  <a:cubicBezTo>
                    <a:pt x="2019" y="2437"/>
                    <a:pt x="2209" y="2380"/>
                    <a:pt x="2400" y="2304"/>
                  </a:cubicBezTo>
                  <a:cubicBezTo>
                    <a:pt x="2514" y="2266"/>
                    <a:pt x="2647" y="2208"/>
                    <a:pt x="2742" y="2151"/>
                  </a:cubicBezTo>
                  <a:lnTo>
                    <a:pt x="2761" y="2151"/>
                  </a:lnTo>
                  <a:lnTo>
                    <a:pt x="2818" y="2132"/>
                  </a:lnTo>
                  <a:lnTo>
                    <a:pt x="2952" y="2075"/>
                  </a:lnTo>
                  <a:cubicBezTo>
                    <a:pt x="3123" y="1999"/>
                    <a:pt x="3294" y="1923"/>
                    <a:pt x="3466" y="1866"/>
                  </a:cubicBezTo>
                  <a:lnTo>
                    <a:pt x="3580" y="1828"/>
                  </a:lnTo>
                  <a:lnTo>
                    <a:pt x="3637" y="1790"/>
                  </a:lnTo>
                  <a:lnTo>
                    <a:pt x="3656" y="1790"/>
                  </a:lnTo>
                  <a:cubicBezTo>
                    <a:pt x="3961" y="1675"/>
                    <a:pt x="4284" y="1561"/>
                    <a:pt x="4608" y="1447"/>
                  </a:cubicBezTo>
                  <a:cubicBezTo>
                    <a:pt x="4760" y="1390"/>
                    <a:pt x="4932" y="1352"/>
                    <a:pt x="5065" y="1314"/>
                  </a:cubicBezTo>
                  <a:cubicBezTo>
                    <a:pt x="5198" y="1276"/>
                    <a:pt x="5370" y="1237"/>
                    <a:pt x="5522" y="1180"/>
                  </a:cubicBezTo>
                  <a:lnTo>
                    <a:pt x="5807" y="1085"/>
                  </a:lnTo>
                  <a:cubicBezTo>
                    <a:pt x="6017" y="1028"/>
                    <a:pt x="6226" y="952"/>
                    <a:pt x="6455" y="895"/>
                  </a:cubicBezTo>
                  <a:cubicBezTo>
                    <a:pt x="6607" y="857"/>
                    <a:pt x="6778" y="819"/>
                    <a:pt x="6931" y="781"/>
                  </a:cubicBezTo>
                  <a:lnTo>
                    <a:pt x="7026" y="762"/>
                  </a:lnTo>
                  <a:cubicBezTo>
                    <a:pt x="7235" y="723"/>
                    <a:pt x="7407" y="685"/>
                    <a:pt x="7597" y="647"/>
                  </a:cubicBezTo>
                  <a:lnTo>
                    <a:pt x="7673" y="628"/>
                  </a:lnTo>
                  <a:lnTo>
                    <a:pt x="7768" y="609"/>
                  </a:lnTo>
                  <a:lnTo>
                    <a:pt x="7787" y="609"/>
                  </a:lnTo>
                  <a:lnTo>
                    <a:pt x="8016" y="552"/>
                  </a:lnTo>
                  <a:lnTo>
                    <a:pt x="8054" y="552"/>
                  </a:lnTo>
                  <a:lnTo>
                    <a:pt x="8301" y="495"/>
                  </a:lnTo>
                  <a:cubicBezTo>
                    <a:pt x="8358" y="476"/>
                    <a:pt x="8416" y="457"/>
                    <a:pt x="8473" y="438"/>
                  </a:cubicBezTo>
                  <a:lnTo>
                    <a:pt x="8526" y="403"/>
                  </a:lnTo>
                  <a:lnTo>
                    <a:pt x="8358" y="286"/>
                  </a:lnTo>
                  <a:lnTo>
                    <a:pt x="79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3" name="Google Shape;1823;p64"/>
          <p:cNvGrpSpPr/>
          <p:nvPr/>
        </p:nvGrpSpPr>
        <p:grpSpPr>
          <a:xfrm rot="-1462425">
            <a:off x="-596258" y="3229269"/>
            <a:ext cx="2158212" cy="1488341"/>
            <a:chOff x="583325" y="2955300"/>
            <a:chExt cx="1058050" cy="729650"/>
          </a:xfrm>
        </p:grpSpPr>
        <p:sp>
          <p:nvSpPr>
            <p:cNvPr id="1824" name="Google Shape;1824;p64"/>
            <p:cNvSpPr/>
            <p:nvPr/>
          </p:nvSpPr>
          <p:spPr>
            <a:xfrm>
              <a:off x="587125" y="2955300"/>
              <a:ext cx="1054250" cy="717275"/>
            </a:xfrm>
            <a:custGeom>
              <a:avLst/>
              <a:gdLst/>
              <a:ahLst/>
              <a:cxnLst/>
              <a:rect l="l" t="t" r="r" b="b"/>
              <a:pathLst>
                <a:path w="42170" h="28691" extrusionOk="0">
                  <a:moveTo>
                    <a:pt x="30004" y="10052"/>
                  </a:moveTo>
                  <a:cubicBezTo>
                    <a:pt x="30118" y="10071"/>
                    <a:pt x="30232" y="10071"/>
                    <a:pt x="30347" y="10071"/>
                  </a:cubicBezTo>
                  <a:lnTo>
                    <a:pt x="30708" y="10090"/>
                  </a:lnTo>
                  <a:lnTo>
                    <a:pt x="30804" y="10109"/>
                  </a:lnTo>
                  <a:lnTo>
                    <a:pt x="30765" y="10109"/>
                  </a:lnTo>
                  <a:lnTo>
                    <a:pt x="30518" y="10090"/>
                  </a:lnTo>
                  <a:lnTo>
                    <a:pt x="30194" y="10071"/>
                  </a:lnTo>
                  <a:lnTo>
                    <a:pt x="29604" y="10071"/>
                  </a:lnTo>
                  <a:lnTo>
                    <a:pt x="30004" y="10052"/>
                  </a:lnTo>
                  <a:close/>
                  <a:moveTo>
                    <a:pt x="9043" y="16316"/>
                  </a:moveTo>
                  <a:lnTo>
                    <a:pt x="9119" y="16449"/>
                  </a:lnTo>
                  <a:lnTo>
                    <a:pt x="9135" y="16468"/>
                  </a:lnTo>
                  <a:lnTo>
                    <a:pt x="9135" y="16468"/>
                  </a:lnTo>
                  <a:lnTo>
                    <a:pt x="9043" y="16316"/>
                  </a:lnTo>
                  <a:close/>
                  <a:moveTo>
                    <a:pt x="9135" y="16468"/>
                  </a:moveTo>
                  <a:lnTo>
                    <a:pt x="9135" y="16468"/>
                  </a:lnTo>
                  <a:lnTo>
                    <a:pt x="9135" y="16468"/>
                  </a:lnTo>
                  <a:close/>
                  <a:moveTo>
                    <a:pt x="9204" y="16559"/>
                  </a:moveTo>
                  <a:lnTo>
                    <a:pt x="9234" y="16601"/>
                  </a:lnTo>
                  <a:cubicBezTo>
                    <a:pt x="9245" y="16612"/>
                    <a:pt x="9256" y="16630"/>
                    <a:pt x="9263" y="16650"/>
                  </a:cubicBezTo>
                  <a:lnTo>
                    <a:pt x="9263" y="16650"/>
                  </a:lnTo>
                  <a:lnTo>
                    <a:pt x="9253" y="16639"/>
                  </a:lnTo>
                  <a:cubicBezTo>
                    <a:pt x="9236" y="16607"/>
                    <a:pt x="9220" y="16588"/>
                    <a:pt x="9204" y="16559"/>
                  </a:cubicBezTo>
                  <a:close/>
                  <a:moveTo>
                    <a:pt x="21532" y="0"/>
                  </a:moveTo>
                  <a:cubicBezTo>
                    <a:pt x="21342" y="0"/>
                    <a:pt x="21113" y="0"/>
                    <a:pt x="20885" y="19"/>
                  </a:cubicBezTo>
                  <a:cubicBezTo>
                    <a:pt x="20790" y="19"/>
                    <a:pt x="20694" y="38"/>
                    <a:pt x="20561" y="38"/>
                  </a:cubicBezTo>
                  <a:cubicBezTo>
                    <a:pt x="20485" y="57"/>
                    <a:pt x="20390" y="76"/>
                    <a:pt x="20314" y="76"/>
                  </a:cubicBezTo>
                  <a:lnTo>
                    <a:pt x="20276" y="76"/>
                  </a:lnTo>
                  <a:cubicBezTo>
                    <a:pt x="20066" y="115"/>
                    <a:pt x="19876" y="153"/>
                    <a:pt x="19666" y="210"/>
                  </a:cubicBezTo>
                  <a:cubicBezTo>
                    <a:pt x="19495" y="248"/>
                    <a:pt x="19324" y="305"/>
                    <a:pt x="19114" y="362"/>
                  </a:cubicBezTo>
                  <a:cubicBezTo>
                    <a:pt x="18924" y="419"/>
                    <a:pt x="18734" y="476"/>
                    <a:pt x="18562" y="533"/>
                  </a:cubicBezTo>
                  <a:lnTo>
                    <a:pt x="18429" y="571"/>
                  </a:lnTo>
                  <a:cubicBezTo>
                    <a:pt x="18277" y="610"/>
                    <a:pt x="18124" y="667"/>
                    <a:pt x="17972" y="724"/>
                  </a:cubicBezTo>
                  <a:lnTo>
                    <a:pt x="17877" y="762"/>
                  </a:lnTo>
                  <a:lnTo>
                    <a:pt x="17801" y="781"/>
                  </a:lnTo>
                  <a:cubicBezTo>
                    <a:pt x="17820" y="933"/>
                    <a:pt x="17820" y="1085"/>
                    <a:pt x="17820" y="1257"/>
                  </a:cubicBezTo>
                  <a:cubicBezTo>
                    <a:pt x="17839" y="1428"/>
                    <a:pt x="17839" y="1599"/>
                    <a:pt x="17839" y="1771"/>
                  </a:cubicBezTo>
                  <a:lnTo>
                    <a:pt x="17839" y="2285"/>
                  </a:lnTo>
                  <a:lnTo>
                    <a:pt x="17839" y="3351"/>
                  </a:lnTo>
                  <a:lnTo>
                    <a:pt x="17839" y="3522"/>
                  </a:lnTo>
                  <a:lnTo>
                    <a:pt x="17839" y="3713"/>
                  </a:lnTo>
                  <a:lnTo>
                    <a:pt x="17839" y="4093"/>
                  </a:lnTo>
                  <a:lnTo>
                    <a:pt x="17839" y="4227"/>
                  </a:lnTo>
                  <a:lnTo>
                    <a:pt x="17839" y="4360"/>
                  </a:lnTo>
                  <a:cubicBezTo>
                    <a:pt x="17839" y="4436"/>
                    <a:pt x="17839" y="4493"/>
                    <a:pt x="17839" y="4607"/>
                  </a:cubicBezTo>
                  <a:cubicBezTo>
                    <a:pt x="17839" y="4703"/>
                    <a:pt x="17858" y="4798"/>
                    <a:pt x="17858" y="4893"/>
                  </a:cubicBezTo>
                  <a:cubicBezTo>
                    <a:pt x="17877" y="4969"/>
                    <a:pt x="17896" y="5064"/>
                    <a:pt x="17896" y="5141"/>
                  </a:cubicBezTo>
                  <a:cubicBezTo>
                    <a:pt x="17915" y="5388"/>
                    <a:pt x="17934" y="5616"/>
                    <a:pt x="17953" y="5864"/>
                  </a:cubicBezTo>
                  <a:cubicBezTo>
                    <a:pt x="17972" y="5921"/>
                    <a:pt x="17972" y="5997"/>
                    <a:pt x="17991" y="6054"/>
                  </a:cubicBezTo>
                  <a:cubicBezTo>
                    <a:pt x="17991" y="6092"/>
                    <a:pt x="17991" y="6150"/>
                    <a:pt x="18010" y="6188"/>
                  </a:cubicBezTo>
                  <a:cubicBezTo>
                    <a:pt x="18010" y="6226"/>
                    <a:pt x="18029" y="6264"/>
                    <a:pt x="18029" y="6302"/>
                  </a:cubicBezTo>
                  <a:cubicBezTo>
                    <a:pt x="18029" y="6378"/>
                    <a:pt x="18048" y="6454"/>
                    <a:pt x="18067" y="6549"/>
                  </a:cubicBezTo>
                  <a:cubicBezTo>
                    <a:pt x="18105" y="6721"/>
                    <a:pt x="18143" y="6892"/>
                    <a:pt x="18162" y="7082"/>
                  </a:cubicBezTo>
                  <a:cubicBezTo>
                    <a:pt x="18200" y="7254"/>
                    <a:pt x="18239" y="7444"/>
                    <a:pt x="18258" y="7634"/>
                  </a:cubicBezTo>
                  <a:lnTo>
                    <a:pt x="18277" y="7749"/>
                  </a:lnTo>
                  <a:cubicBezTo>
                    <a:pt x="18277" y="7844"/>
                    <a:pt x="18315" y="7939"/>
                    <a:pt x="18315" y="8034"/>
                  </a:cubicBezTo>
                  <a:cubicBezTo>
                    <a:pt x="18315" y="8072"/>
                    <a:pt x="18315" y="8129"/>
                    <a:pt x="18315" y="8149"/>
                  </a:cubicBezTo>
                  <a:lnTo>
                    <a:pt x="18315" y="8225"/>
                  </a:lnTo>
                  <a:lnTo>
                    <a:pt x="18315" y="8263"/>
                  </a:lnTo>
                  <a:cubicBezTo>
                    <a:pt x="18315" y="8282"/>
                    <a:pt x="18315" y="8320"/>
                    <a:pt x="18315" y="8339"/>
                  </a:cubicBezTo>
                  <a:cubicBezTo>
                    <a:pt x="18315" y="8377"/>
                    <a:pt x="18277" y="8415"/>
                    <a:pt x="18258" y="8415"/>
                  </a:cubicBezTo>
                  <a:lnTo>
                    <a:pt x="18200" y="8415"/>
                  </a:lnTo>
                  <a:cubicBezTo>
                    <a:pt x="18181" y="8396"/>
                    <a:pt x="18181" y="8377"/>
                    <a:pt x="18162" y="8358"/>
                  </a:cubicBezTo>
                  <a:cubicBezTo>
                    <a:pt x="18162" y="8339"/>
                    <a:pt x="18143" y="8320"/>
                    <a:pt x="18143" y="8301"/>
                  </a:cubicBezTo>
                  <a:lnTo>
                    <a:pt x="18105" y="8244"/>
                  </a:lnTo>
                  <a:cubicBezTo>
                    <a:pt x="18067" y="8168"/>
                    <a:pt x="18048" y="8072"/>
                    <a:pt x="18010" y="7996"/>
                  </a:cubicBezTo>
                  <a:lnTo>
                    <a:pt x="17972" y="7863"/>
                  </a:lnTo>
                  <a:cubicBezTo>
                    <a:pt x="17953" y="7825"/>
                    <a:pt x="17953" y="7787"/>
                    <a:pt x="17934" y="7730"/>
                  </a:cubicBezTo>
                  <a:cubicBezTo>
                    <a:pt x="17915" y="7654"/>
                    <a:pt x="17896" y="7577"/>
                    <a:pt x="17877" y="7482"/>
                  </a:cubicBezTo>
                  <a:cubicBezTo>
                    <a:pt x="17858" y="7444"/>
                    <a:pt x="17839" y="7406"/>
                    <a:pt x="17839" y="7349"/>
                  </a:cubicBezTo>
                  <a:lnTo>
                    <a:pt x="17820" y="7216"/>
                  </a:lnTo>
                  <a:cubicBezTo>
                    <a:pt x="17801" y="7139"/>
                    <a:pt x="17782" y="7063"/>
                    <a:pt x="17763" y="6987"/>
                  </a:cubicBezTo>
                  <a:cubicBezTo>
                    <a:pt x="17725" y="6816"/>
                    <a:pt x="17686" y="6645"/>
                    <a:pt x="17648" y="6473"/>
                  </a:cubicBezTo>
                  <a:cubicBezTo>
                    <a:pt x="17591" y="6302"/>
                    <a:pt x="17553" y="6130"/>
                    <a:pt x="17515" y="5959"/>
                  </a:cubicBezTo>
                  <a:cubicBezTo>
                    <a:pt x="17439" y="5597"/>
                    <a:pt x="17344" y="5255"/>
                    <a:pt x="17268" y="4912"/>
                  </a:cubicBezTo>
                  <a:lnTo>
                    <a:pt x="17211" y="4607"/>
                  </a:lnTo>
                  <a:lnTo>
                    <a:pt x="17191" y="4512"/>
                  </a:lnTo>
                  <a:lnTo>
                    <a:pt x="17153" y="4398"/>
                  </a:lnTo>
                  <a:lnTo>
                    <a:pt x="17134" y="4341"/>
                  </a:lnTo>
                  <a:lnTo>
                    <a:pt x="17077" y="4093"/>
                  </a:lnTo>
                  <a:cubicBezTo>
                    <a:pt x="17058" y="4055"/>
                    <a:pt x="17039" y="3998"/>
                    <a:pt x="17039" y="3960"/>
                  </a:cubicBezTo>
                  <a:lnTo>
                    <a:pt x="17001" y="3865"/>
                  </a:lnTo>
                  <a:cubicBezTo>
                    <a:pt x="16982" y="3789"/>
                    <a:pt x="16944" y="3713"/>
                    <a:pt x="16925" y="3617"/>
                  </a:cubicBezTo>
                  <a:lnTo>
                    <a:pt x="16849" y="3370"/>
                  </a:lnTo>
                  <a:cubicBezTo>
                    <a:pt x="16811" y="3294"/>
                    <a:pt x="16792" y="3218"/>
                    <a:pt x="16773" y="3123"/>
                  </a:cubicBezTo>
                  <a:cubicBezTo>
                    <a:pt x="16735" y="3027"/>
                    <a:pt x="16716" y="2932"/>
                    <a:pt x="16677" y="2856"/>
                  </a:cubicBezTo>
                  <a:lnTo>
                    <a:pt x="16639" y="2685"/>
                  </a:lnTo>
                  <a:cubicBezTo>
                    <a:pt x="16620" y="2647"/>
                    <a:pt x="16601" y="2608"/>
                    <a:pt x="16601" y="2570"/>
                  </a:cubicBezTo>
                  <a:lnTo>
                    <a:pt x="16563" y="2475"/>
                  </a:lnTo>
                  <a:lnTo>
                    <a:pt x="16563" y="2456"/>
                  </a:lnTo>
                  <a:lnTo>
                    <a:pt x="16563" y="2437"/>
                  </a:lnTo>
                  <a:lnTo>
                    <a:pt x="16563" y="2418"/>
                  </a:lnTo>
                  <a:lnTo>
                    <a:pt x="16563" y="2399"/>
                  </a:lnTo>
                  <a:lnTo>
                    <a:pt x="16563" y="2380"/>
                  </a:lnTo>
                  <a:lnTo>
                    <a:pt x="16563" y="2361"/>
                  </a:lnTo>
                  <a:cubicBezTo>
                    <a:pt x="16563" y="2342"/>
                    <a:pt x="16563" y="2342"/>
                    <a:pt x="16563" y="2342"/>
                  </a:cubicBezTo>
                  <a:cubicBezTo>
                    <a:pt x="16563" y="2304"/>
                    <a:pt x="16544" y="2266"/>
                    <a:pt x="16544" y="2209"/>
                  </a:cubicBezTo>
                  <a:lnTo>
                    <a:pt x="16506" y="2094"/>
                  </a:lnTo>
                  <a:lnTo>
                    <a:pt x="16449" y="1828"/>
                  </a:lnTo>
                  <a:lnTo>
                    <a:pt x="16354" y="1428"/>
                  </a:lnTo>
                  <a:lnTo>
                    <a:pt x="15726" y="1733"/>
                  </a:lnTo>
                  <a:lnTo>
                    <a:pt x="15668" y="1771"/>
                  </a:lnTo>
                  <a:cubicBezTo>
                    <a:pt x="15516" y="1847"/>
                    <a:pt x="15345" y="1923"/>
                    <a:pt x="15193" y="2018"/>
                  </a:cubicBezTo>
                  <a:lnTo>
                    <a:pt x="15135" y="2056"/>
                  </a:lnTo>
                  <a:cubicBezTo>
                    <a:pt x="15059" y="2094"/>
                    <a:pt x="15002" y="2113"/>
                    <a:pt x="14926" y="2152"/>
                  </a:cubicBezTo>
                  <a:lnTo>
                    <a:pt x="14869" y="2190"/>
                  </a:lnTo>
                  <a:cubicBezTo>
                    <a:pt x="14793" y="2228"/>
                    <a:pt x="14736" y="2266"/>
                    <a:pt x="14678" y="2304"/>
                  </a:cubicBezTo>
                  <a:lnTo>
                    <a:pt x="14640" y="2323"/>
                  </a:lnTo>
                  <a:cubicBezTo>
                    <a:pt x="14659" y="2399"/>
                    <a:pt x="14678" y="2475"/>
                    <a:pt x="14678" y="2551"/>
                  </a:cubicBezTo>
                  <a:lnTo>
                    <a:pt x="14698" y="2647"/>
                  </a:lnTo>
                  <a:lnTo>
                    <a:pt x="14698" y="2723"/>
                  </a:lnTo>
                  <a:lnTo>
                    <a:pt x="14736" y="3065"/>
                  </a:lnTo>
                  <a:cubicBezTo>
                    <a:pt x="14755" y="3180"/>
                    <a:pt x="14774" y="3294"/>
                    <a:pt x="14793" y="3408"/>
                  </a:cubicBezTo>
                  <a:cubicBezTo>
                    <a:pt x="14831" y="3637"/>
                    <a:pt x="14869" y="3846"/>
                    <a:pt x="14907" y="4074"/>
                  </a:cubicBezTo>
                  <a:cubicBezTo>
                    <a:pt x="14945" y="4303"/>
                    <a:pt x="14983" y="4531"/>
                    <a:pt x="15021" y="4760"/>
                  </a:cubicBezTo>
                  <a:lnTo>
                    <a:pt x="15040" y="4931"/>
                  </a:lnTo>
                  <a:cubicBezTo>
                    <a:pt x="15059" y="4988"/>
                    <a:pt x="15059" y="5064"/>
                    <a:pt x="15059" y="5102"/>
                  </a:cubicBezTo>
                  <a:cubicBezTo>
                    <a:pt x="15078" y="5121"/>
                    <a:pt x="15078" y="5141"/>
                    <a:pt x="15078" y="5160"/>
                  </a:cubicBezTo>
                  <a:lnTo>
                    <a:pt x="15097" y="5255"/>
                  </a:lnTo>
                  <a:lnTo>
                    <a:pt x="15135" y="5407"/>
                  </a:lnTo>
                  <a:cubicBezTo>
                    <a:pt x="15173" y="5636"/>
                    <a:pt x="15212" y="5864"/>
                    <a:pt x="15269" y="6073"/>
                  </a:cubicBezTo>
                  <a:cubicBezTo>
                    <a:pt x="15288" y="6188"/>
                    <a:pt x="15307" y="6321"/>
                    <a:pt x="15345" y="6416"/>
                  </a:cubicBezTo>
                  <a:cubicBezTo>
                    <a:pt x="15364" y="6530"/>
                    <a:pt x="15402" y="6664"/>
                    <a:pt x="15421" y="6759"/>
                  </a:cubicBezTo>
                  <a:cubicBezTo>
                    <a:pt x="15440" y="6873"/>
                    <a:pt x="15478" y="6968"/>
                    <a:pt x="15497" y="7063"/>
                  </a:cubicBezTo>
                  <a:lnTo>
                    <a:pt x="15573" y="7425"/>
                  </a:lnTo>
                  <a:cubicBezTo>
                    <a:pt x="15630" y="7654"/>
                    <a:pt x="15687" y="7863"/>
                    <a:pt x="15726" y="8091"/>
                  </a:cubicBezTo>
                  <a:cubicBezTo>
                    <a:pt x="15783" y="8282"/>
                    <a:pt x="15821" y="8491"/>
                    <a:pt x="15878" y="8701"/>
                  </a:cubicBezTo>
                  <a:cubicBezTo>
                    <a:pt x="15897" y="8796"/>
                    <a:pt x="15916" y="8910"/>
                    <a:pt x="15935" y="9005"/>
                  </a:cubicBezTo>
                  <a:cubicBezTo>
                    <a:pt x="15973" y="9100"/>
                    <a:pt x="15992" y="9196"/>
                    <a:pt x="16011" y="9291"/>
                  </a:cubicBezTo>
                  <a:lnTo>
                    <a:pt x="16049" y="9424"/>
                  </a:lnTo>
                  <a:cubicBezTo>
                    <a:pt x="16068" y="9519"/>
                    <a:pt x="16106" y="9614"/>
                    <a:pt x="16125" y="9691"/>
                  </a:cubicBezTo>
                  <a:lnTo>
                    <a:pt x="16125" y="9710"/>
                  </a:lnTo>
                  <a:lnTo>
                    <a:pt x="16125" y="9729"/>
                  </a:lnTo>
                  <a:lnTo>
                    <a:pt x="16144" y="9786"/>
                  </a:lnTo>
                  <a:lnTo>
                    <a:pt x="16144" y="9805"/>
                  </a:lnTo>
                  <a:cubicBezTo>
                    <a:pt x="16163" y="9919"/>
                    <a:pt x="16202" y="10014"/>
                    <a:pt x="16221" y="10128"/>
                  </a:cubicBezTo>
                  <a:cubicBezTo>
                    <a:pt x="16240" y="10243"/>
                    <a:pt x="16278" y="10338"/>
                    <a:pt x="16297" y="10452"/>
                  </a:cubicBezTo>
                  <a:cubicBezTo>
                    <a:pt x="16335" y="10681"/>
                    <a:pt x="16392" y="10890"/>
                    <a:pt x="16430" y="11118"/>
                  </a:cubicBezTo>
                  <a:lnTo>
                    <a:pt x="16696" y="12432"/>
                  </a:lnTo>
                  <a:cubicBezTo>
                    <a:pt x="16696" y="12489"/>
                    <a:pt x="16716" y="12565"/>
                    <a:pt x="16716" y="12603"/>
                  </a:cubicBezTo>
                  <a:lnTo>
                    <a:pt x="16716" y="12680"/>
                  </a:lnTo>
                  <a:cubicBezTo>
                    <a:pt x="16735" y="12718"/>
                    <a:pt x="16735" y="12756"/>
                    <a:pt x="16716" y="12794"/>
                  </a:cubicBezTo>
                  <a:cubicBezTo>
                    <a:pt x="16716" y="12813"/>
                    <a:pt x="16716" y="12832"/>
                    <a:pt x="16696" y="12832"/>
                  </a:cubicBezTo>
                  <a:cubicBezTo>
                    <a:pt x="16696" y="12851"/>
                    <a:pt x="16677" y="12851"/>
                    <a:pt x="16658" y="12851"/>
                  </a:cubicBezTo>
                  <a:cubicBezTo>
                    <a:pt x="16639" y="12851"/>
                    <a:pt x="16620" y="12832"/>
                    <a:pt x="16620" y="12813"/>
                  </a:cubicBezTo>
                  <a:cubicBezTo>
                    <a:pt x="16582" y="12794"/>
                    <a:pt x="16563" y="12756"/>
                    <a:pt x="16544" y="12718"/>
                  </a:cubicBezTo>
                  <a:lnTo>
                    <a:pt x="16468" y="12584"/>
                  </a:lnTo>
                  <a:cubicBezTo>
                    <a:pt x="16449" y="12527"/>
                    <a:pt x="16430" y="12489"/>
                    <a:pt x="16411" y="12432"/>
                  </a:cubicBezTo>
                  <a:cubicBezTo>
                    <a:pt x="16354" y="12337"/>
                    <a:pt x="16316" y="12242"/>
                    <a:pt x="16278" y="12146"/>
                  </a:cubicBezTo>
                  <a:cubicBezTo>
                    <a:pt x="16221" y="12051"/>
                    <a:pt x="16182" y="11956"/>
                    <a:pt x="16144" y="11842"/>
                  </a:cubicBezTo>
                  <a:cubicBezTo>
                    <a:pt x="16087" y="11747"/>
                    <a:pt x="16049" y="11651"/>
                    <a:pt x="16011" y="11537"/>
                  </a:cubicBezTo>
                  <a:cubicBezTo>
                    <a:pt x="15973" y="11442"/>
                    <a:pt x="15935" y="11347"/>
                    <a:pt x="15878" y="11252"/>
                  </a:cubicBezTo>
                  <a:cubicBezTo>
                    <a:pt x="15840" y="11137"/>
                    <a:pt x="15802" y="11042"/>
                    <a:pt x="15764" y="10947"/>
                  </a:cubicBezTo>
                  <a:cubicBezTo>
                    <a:pt x="15687" y="10738"/>
                    <a:pt x="15611" y="10509"/>
                    <a:pt x="15535" y="10319"/>
                  </a:cubicBezTo>
                  <a:cubicBezTo>
                    <a:pt x="15459" y="10109"/>
                    <a:pt x="15383" y="9900"/>
                    <a:pt x="15288" y="9691"/>
                  </a:cubicBezTo>
                  <a:cubicBezTo>
                    <a:pt x="15193" y="9481"/>
                    <a:pt x="15116" y="9272"/>
                    <a:pt x="15059" y="9062"/>
                  </a:cubicBezTo>
                  <a:cubicBezTo>
                    <a:pt x="14983" y="8834"/>
                    <a:pt x="14907" y="8624"/>
                    <a:pt x="14831" y="8415"/>
                  </a:cubicBezTo>
                  <a:cubicBezTo>
                    <a:pt x="14793" y="8301"/>
                    <a:pt x="14755" y="8187"/>
                    <a:pt x="14717" y="8072"/>
                  </a:cubicBezTo>
                  <a:cubicBezTo>
                    <a:pt x="14678" y="7977"/>
                    <a:pt x="14640" y="7863"/>
                    <a:pt x="14602" y="7768"/>
                  </a:cubicBezTo>
                  <a:lnTo>
                    <a:pt x="14488" y="7444"/>
                  </a:lnTo>
                  <a:cubicBezTo>
                    <a:pt x="14469" y="7349"/>
                    <a:pt x="14431" y="7254"/>
                    <a:pt x="14393" y="7139"/>
                  </a:cubicBezTo>
                  <a:cubicBezTo>
                    <a:pt x="14298" y="6930"/>
                    <a:pt x="14222" y="6721"/>
                    <a:pt x="14145" y="6511"/>
                  </a:cubicBezTo>
                  <a:cubicBezTo>
                    <a:pt x="14069" y="6302"/>
                    <a:pt x="13993" y="6092"/>
                    <a:pt x="13936" y="5864"/>
                  </a:cubicBezTo>
                  <a:cubicBezTo>
                    <a:pt x="13898" y="5807"/>
                    <a:pt x="13879" y="5731"/>
                    <a:pt x="13860" y="5674"/>
                  </a:cubicBezTo>
                  <a:lnTo>
                    <a:pt x="13803" y="5445"/>
                  </a:lnTo>
                  <a:lnTo>
                    <a:pt x="13746" y="5217"/>
                  </a:lnTo>
                  <a:cubicBezTo>
                    <a:pt x="13727" y="5160"/>
                    <a:pt x="13708" y="5083"/>
                    <a:pt x="13689" y="5026"/>
                  </a:cubicBezTo>
                  <a:cubicBezTo>
                    <a:pt x="13650" y="4912"/>
                    <a:pt x="13631" y="4798"/>
                    <a:pt x="13593" y="4684"/>
                  </a:cubicBezTo>
                  <a:cubicBezTo>
                    <a:pt x="13574" y="4588"/>
                    <a:pt x="13555" y="4493"/>
                    <a:pt x="13517" y="4398"/>
                  </a:cubicBezTo>
                  <a:cubicBezTo>
                    <a:pt x="13479" y="4170"/>
                    <a:pt x="13422" y="3941"/>
                    <a:pt x="13365" y="3713"/>
                  </a:cubicBezTo>
                  <a:cubicBezTo>
                    <a:pt x="13346" y="3579"/>
                    <a:pt x="13308" y="3427"/>
                    <a:pt x="13270" y="3294"/>
                  </a:cubicBezTo>
                  <a:lnTo>
                    <a:pt x="13117" y="3408"/>
                  </a:lnTo>
                  <a:cubicBezTo>
                    <a:pt x="13003" y="3484"/>
                    <a:pt x="12889" y="3560"/>
                    <a:pt x="12775" y="3637"/>
                  </a:cubicBezTo>
                  <a:lnTo>
                    <a:pt x="12622" y="3751"/>
                  </a:lnTo>
                  <a:lnTo>
                    <a:pt x="12489" y="3846"/>
                  </a:lnTo>
                  <a:lnTo>
                    <a:pt x="12146" y="4093"/>
                  </a:lnTo>
                  <a:lnTo>
                    <a:pt x="11747" y="4360"/>
                  </a:lnTo>
                  <a:lnTo>
                    <a:pt x="11671" y="4417"/>
                  </a:lnTo>
                  <a:lnTo>
                    <a:pt x="11651" y="4436"/>
                  </a:lnTo>
                  <a:lnTo>
                    <a:pt x="11461" y="4550"/>
                  </a:lnTo>
                  <a:lnTo>
                    <a:pt x="11499" y="4741"/>
                  </a:lnTo>
                  <a:cubicBezTo>
                    <a:pt x="11537" y="4893"/>
                    <a:pt x="11575" y="5064"/>
                    <a:pt x="11613" y="5236"/>
                  </a:cubicBezTo>
                  <a:cubicBezTo>
                    <a:pt x="11651" y="5369"/>
                    <a:pt x="11709" y="5502"/>
                    <a:pt x="11747" y="5636"/>
                  </a:cubicBezTo>
                  <a:lnTo>
                    <a:pt x="11766" y="5712"/>
                  </a:lnTo>
                  <a:cubicBezTo>
                    <a:pt x="11785" y="5807"/>
                    <a:pt x="11804" y="5902"/>
                    <a:pt x="11842" y="5997"/>
                  </a:cubicBezTo>
                  <a:lnTo>
                    <a:pt x="11899" y="6302"/>
                  </a:lnTo>
                  <a:cubicBezTo>
                    <a:pt x="11956" y="6511"/>
                    <a:pt x="11994" y="6702"/>
                    <a:pt x="12051" y="6911"/>
                  </a:cubicBezTo>
                  <a:cubicBezTo>
                    <a:pt x="12070" y="6987"/>
                    <a:pt x="12089" y="7063"/>
                    <a:pt x="12108" y="7139"/>
                  </a:cubicBezTo>
                  <a:lnTo>
                    <a:pt x="12127" y="7216"/>
                  </a:lnTo>
                  <a:cubicBezTo>
                    <a:pt x="12185" y="7406"/>
                    <a:pt x="12242" y="7596"/>
                    <a:pt x="12299" y="7787"/>
                  </a:cubicBezTo>
                  <a:cubicBezTo>
                    <a:pt x="12356" y="7996"/>
                    <a:pt x="12413" y="8187"/>
                    <a:pt x="12470" y="8396"/>
                  </a:cubicBezTo>
                  <a:lnTo>
                    <a:pt x="12546" y="8682"/>
                  </a:lnTo>
                  <a:cubicBezTo>
                    <a:pt x="12584" y="8796"/>
                    <a:pt x="12622" y="8891"/>
                    <a:pt x="12641" y="9005"/>
                  </a:cubicBezTo>
                  <a:cubicBezTo>
                    <a:pt x="12699" y="9196"/>
                    <a:pt x="12756" y="9405"/>
                    <a:pt x="12813" y="9595"/>
                  </a:cubicBezTo>
                  <a:lnTo>
                    <a:pt x="12927" y="9995"/>
                  </a:lnTo>
                  <a:cubicBezTo>
                    <a:pt x="12965" y="10205"/>
                    <a:pt x="13022" y="10395"/>
                    <a:pt x="13079" y="10604"/>
                  </a:cubicBezTo>
                  <a:cubicBezTo>
                    <a:pt x="13155" y="10795"/>
                    <a:pt x="13213" y="11004"/>
                    <a:pt x="13270" y="11195"/>
                  </a:cubicBezTo>
                  <a:cubicBezTo>
                    <a:pt x="13327" y="11385"/>
                    <a:pt x="13403" y="11575"/>
                    <a:pt x="13460" y="11766"/>
                  </a:cubicBezTo>
                  <a:cubicBezTo>
                    <a:pt x="13536" y="11956"/>
                    <a:pt x="13612" y="12146"/>
                    <a:pt x="13689" y="12318"/>
                  </a:cubicBezTo>
                  <a:cubicBezTo>
                    <a:pt x="13727" y="12432"/>
                    <a:pt x="13765" y="12527"/>
                    <a:pt x="13784" y="12622"/>
                  </a:cubicBezTo>
                  <a:cubicBezTo>
                    <a:pt x="13822" y="12718"/>
                    <a:pt x="13860" y="12813"/>
                    <a:pt x="13898" y="12927"/>
                  </a:cubicBezTo>
                  <a:lnTo>
                    <a:pt x="14031" y="13213"/>
                  </a:lnTo>
                  <a:cubicBezTo>
                    <a:pt x="14069" y="13308"/>
                    <a:pt x="14107" y="13403"/>
                    <a:pt x="14126" y="13498"/>
                  </a:cubicBezTo>
                  <a:cubicBezTo>
                    <a:pt x="14145" y="13536"/>
                    <a:pt x="14145" y="13574"/>
                    <a:pt x="14164" y="13593"/>
                  </a:cubicBezTo>
                  <a:cubicBezTo>
                    <a:pt x="14183" y="13612"/>
                    <a:pt x="14183" y="13631"/>
                    <a:pt x="14183" y="13650"/>
                  </a:cubicBezTo>
                  <a:cubicBezTo>
                    <a:pt x="14183" y="13689"/>
                    <a:pt x="14183" y="13708"/>
                    <a:pt x="14183" y="13746"/>
                  </a:cubicBezTo>
                  <a:cubicBezTo>
                    <a:pt x="14183" y="13765"/>
                    <a:pt x="14164" y="13765"/>
                    <a:pt x="14145" y="13765"/>
                  </a:cubicBezTo>
                  <a:lnTo>
                    <a:pt x="14107" y="13765"/>
                  </a:lnTo>
                  <a:cubicBezTo>
                    <a:pt x="14088" y="13765"/>
                    <a:pt x="14088" y="13746"/>
                    <a:pt x="14088" y="13746"/>
                  </a:cubicBezTo>
                  <a:cubicBezTo>
                    <a:pt x="14069" y="13727"/>
                    <a:pt x="14050" y="13708"/>
                    <a:pt x="14050" y="13689"/>
                  </a:cubicBezTo>
                  <a:lnTo>
                    <a:pt x="13974" y="13555"/>
                  </a:lnTo>
                  <a:cubicBezTo>
                    <a:pt x="13917" y="13479"/>
                    <a:pt x="13860" y="13403"/>
                    <a:pt x="13822" y="13308"/>
                  </a:cubicBezTo>
                  <a:cubicBezTo>
                    <a:pt x="13765" y="13213"/>
                    <a:pt x="13727" y="13136"/>
                    <a:pt x="13689" y="13041"/>
                  </a:cubicBezTo>
                  <a:cubicBezTo>
                    <a:pt x="13631" y="12946"/>
                    <a:pt x="13612" y="12889"/>
                    <a:pt x="13555" y="12775"/>
                  </a:cubicBezTo>
                  <a:cubicBezTo>
                    <a:pt x="13498" y="12660"/>
                    <a:pt x="13441" y="12546"/>
                    <a:pt x="13384" y="12451"/>
                  </a:cubicBezTo>
                  <a:cubicBezTo>
                    <a:pt x="13327" y="12337"/>
                    <a:pt x="13270" y="12223"/>
                    <a:pt x="13213" y="12108"/>
                  </a:cubicBezTo>
                  <a:lnTo>
                    <a:pt x="13174" y="12032"/>
                  </a:lnTo>
                  <a:cubicBezTo>
                    <a:pt x="13117" y="11880"/>
                    <a:pt x="13060" y="11747"/>
                    <a:pt x="13003" y="11613"/>
                  </a:cubicBezTo>
                  <a:cubicBezTo>
                    <a:pt x="12946" y="11423"/>
                    <a:pt x="12851" y="11252"/>
                    <a:pt x="12775" y="11061"/>
                  </a:cubicBezTo>
                  <a:cubicBezTo>
                    <a:pt x="12699" y="10871"/>
                    <a:pt x="12622" y="10681"/>
                    <a:pt x="12527" y="10490"/>
                  </a:cubicBezTo>
                  <a:lnTo>
                    <a:pt x="12413" y="10186"/>
                  </a:lnTo>
                  <a:cubicBezTo>
                    <a:pt x="12375" y="10090"/>
                    <a:pt x="12337" y="9995"/>
                    <a:pt x="12299" y="9900"/>
                  </a:cubicBezTo>
                  <a:cubicBezTo>
                    <a:pt x="12223" y="9710"/>
                    <a:pt x="12146" y="9519"/>
                    <a:pt x="12070" y="9310"/>
                  </a:cubicBezTo>
                  <a:lnTo>
                    <a:pt x="11994" y="9043"/>
                  </a:lnTo>
                  <a:lnTo>
                    <a:pt x="11880" y="8758"/>
                  </a:lnTo>
                  <a:lnTo>
                    <a:pt x="11671" y="8149"/>
                  </a:lnTo>
                  <a:cubicBezTo>
                    <a:pt x="11613" y="7996"/>
                    <a:pt x="11575" y="7844"/>
                    <a:pt x="11518" y="7711"/>
                  </a:cubicBezTo>
                  <a:cubicBezTo>
                    <a:pt x="11461" y="7577"/>
                    <a:pt x="11404" y="7444"/>
                    <a:pt x="11347" y="7311"/>
                  </a:cubicBezTo>
                  <a:lnTo>
                    <a:pt x="11233" y="7044"/>
                  </a:lnTo>
                  <a:cubicBezTo>
                    <a:pt x="11195" y="6949"/>
                    <a:pt x="11176" y="6873"/>
                    <a:pt x="11137" y="6797"/>
                  </a:cubicBezTo>
                  <a:lnTo>
                    <a:pt x="11042" y="6587"/>
                  </a:lnTo>
                  <a:lnTo>
                    <a:pt x="10947" y="6359"/>
                  </a:lnTo>
                  <a:cubicBezTo>
                    <a:pt x="10928" y="6302"/>
                    <a:pt x="10909" y="6245"/>
                    <a:pt x="10890" y="6207"/>
                  </a:cubicBezTo>
                  <a:lnTo>
                    <a:pt x="10852" y="6073"/>
                  </a:lnTo>
                  <a:lnTo>
                    <a:pt x="10738" y="5788"/>
                  </a:lnTo>
                  <a:lnTo>
                    <a:pt x="10623" y="5483"/>
                  </a:lnTo>
                  <a:cubicBezTo>
                    <a:pt x="10604" y="5445"/>
                    <a:pt x="10585" y="5388"/>
                    <a:pt x="10566" y="5331"/>
                  </a:cubicBezTo>
                  <a:cubicBezTo>
                    <a:pt x="10452" y="5426"/>
                    <a:pt x="10395" y="5483"/>
                    <a:pt x="10262" y="5597"/>
                  </a:cubicBezTo>
                  <a:cubicBezTo>
                    <a:pt x="10147" y="5712"/>
                    <a:pt x="10014" y="5845"/>
                    <a:pt x="9843" y="5978"/>
                  </a:cubicBezTo>
                  <a:lnTo>
                    <a:pt x="9786" y="6035"/>
                  </a:lnTo>
                  <a:cubicBezTo>
                    <a:pt x="9672" y="6130"/>
                    <a:pt x="9557" y="6245"/>
                    <a:pt x="9424" y="6340"/>
                  </a:cubicBezTo>
                  <a:lnTo>
                    <a:pt x="9329" y="6416"/>
                  </a:lnTo>
                  <a:lnTo>
                    <a:pt x="9138" y="6587"/>
                  </a:lnTo>
                  <a:lnTo>
                    <a:pt x="9177" y="6740"/>
                  </a:lnTo>
                  <a:lnTo>
                    <a:pt x="9177" y="6778"/>
                  </a:lnTo>
                  <a:lnTo>
                    <a:pt x="9177" y="6797"/>
                  </a:lnTo>
                  <a:cubicBezTo>
                    <a:pt x="9196" y="6892"/>
                    <a:pt x="9234" y="7025"/>
                    <a:pt x="9272" y="7139"/>
                  </a:cubicBezTo>
                  <a:cubicBezTo>
                    <a:pt x="9291" y="7235"/>
                    <a:pt x="9329" y="7368"/>
                    <a:pt x="9348" y="7482"/>
                  </a:cubicBezTo>
                  <a:lnTo>
                    <a:pt x="9367" y="7539"/>
                  </a:lnTo>
                  <a:cubicBezTo>
                    <a:pt x="9405" y="7634"/>
                    <a:pt x="9424" y="7730"/>
                    <a:pt x="9443" y="7806"/>
                  </a:cubicBezTo>
                  <a:cubicBezTo>
                    <a:pt x="9481" y="7901"/>
                    <a:pt x="9500" y="7996"/>
                    <a:pt x="9519" y="8072"/>
                  </a:cubicBezTo>
                  <a:cubicBezTo>
                    <a:pt x="9576" y="8263"/>
                    <a:pt x="9633" y="8453"/>
                    <a:pt x="9691" y="8624"/>
                  </a:cubicBezTo>
                  <a:lnTo>
                    <a:pt x="9786" y="8891"/>
                  </a:lnTo>
                  <a:cubicBezTo>
                    <a:pt x="9805" y="8986"/>
                    <a:pt x="9843" y="9062"/>
                    <a:pt x="9862" y="9158"/>
                  </a:cubicBezTo>
                  <a:cubicBezTo>
                    <a:pt x="9919" y="9329"/>
                    <a:pt x="9957" y="9500"/>
                    <a:pt x="10014" y="9691"/>
                  </a:cubicBezTo>
                  <a:lnTo>
                    <a:pt x="10071" y="9824"/>
                  </a:lnTo>
                  <a:lnTo>
                    <a:pt x="10128" y="9976"/>
                  </a:lnTo>
                  <a:cubicBezTo>
                    <a:pt x="10147" y="10052"/>
                    <a:pt x="10186" y="10147"/>
                    <a:pt x="10224" y="10224"/>
                  </a:cubicBezTo>
                  <a:cubicBezTo>
                    <a:pt x="10243" y="10300"/>
                    <a:pt x="10281" y="10395"/>
                    <a:pt x="10300" y="10471"/>
                  </a:cubicBezTo>
                  <a:lnTo>
                    <a:pt x="10395" y="10757"/>
                  </a:lnTo>
                  <a:cubicBezTo>
                    <a:pt x="10414" y="10852"/>
                    <a:pt x="10452" y="10928"/>
                    <a:pt x="10471" y="11023"/>
                  </a:cubicBezTo>
                  <a:cubicBezTo>
                    <a:pt x="10509" y="11118"/>
                    <a:pt x="10528" y="11195"/>
                    <a:pt x="10566" y="11290"/>
                  </a:cubicBezTo>
                  <a:cubicBezTo>
                    <a:pt x="10623" y="11461"/>
                    <a:pt x="10681" y="11651"/>
                    <a:pt x="10757" y="11823"/>
                  </a:cubicBezTo>
                  <a:cubicBezTo>
                    <a:pt x="10776" y="11899"/>
                    <a:pt x="10814" y="11994"/>
                    <a:pt x="10852" y="12089"/>
                  </a:cubicBezTo>
                  <a:lnTo>
                    <a:pt x="10947" y="12356"/>
                  </a:lnTo>
                  <a:cubicBezTo>
                    <a:pt x="11023" y="12527"/>
                    <a:pt x="11080" y="12699"/>
                    <a:pt x="11137" y="12870"/>
                  </a:cubicBezTo>
                  <a:cubicBezTo>
                    <a:pt x="11195" y="13003"/>
                    <a:pt x="11233" y="13155"/>
                    <a:pt x="11271" y="13270"/>
                  </a:cubicBezTo>
                  <a:cubicBezTo>
                    <a:pt x="11328" y="13403"/>
                    <a:pt x="11366" y="13536"/>
                    <a:pt x="11423" y="13650"/>
                  </a:cubicBezTo>
                  <a:lnTo>
                    <a:pt x="11499" y="13841"/>
                  </a:lnTo>
                  <a:lnTo>
                    <a:pt x="11556" y="13993"/>
                  </a:lnTo>
                  <a:cubicBezTo>
                    <a:pt x="11613" y="14107"/>
                    <a:pt x="11671" y="14222"/>
                    <a:pt x="11709" y="14336"/>
                  </a:cubicBezTo>
                  <a:lnTo>
                    <a:pt x="11823" y="14602"/>
                  </a:lnTo>
                  <a:lnTo>
                    <a:pt x="11880" y="14736"/>
                  </a:lnTo>
                  <a:lnTo>
                    <a:pt x="11899" y="14793"/>
                  </a:lnTo>
                  <a:cubicBezTo>
                    <a:pt x="11918" y="14831"/>
                    <a:pt x="11918" y="14869"/>
                    <a:pt x="11937" y="14907"/>
                  </a:cubicBezTo>
                  <a:cubicBezTo>
                    <a:pt x="11937" y="14945"/>
                    <a:pt x="11918" y="14964"/>
                    <a:pt x="11899" y="14964"/>
                  </a:cubicBezTo>
                  <a:lnTo>
                    <a:pt x="11880" y="14964"/>
                  </a:lnTo>
                  <a:cubicBezTo>
                    <a:pt x="11861" y="14964"/>
                    <a:pt x="11842" y="14964"/>
                    <a:pt x="11823" y="14945"/>
                  </a:cubicBezTo>
                  <a:cubicBezTo>
                    <a:pt x="11804" y="14926"/>
                    <a:pt x="11785" y="14888"/>
                    <a:pt x="11766" y="14850"/>
                  </a:cubicBezTo>
                  <a:lnTo>
                    <a:pt x="11651" y="14621"/>
                  </a:lnTo>
                  <a:cubicBezTo>
                    <a:pt x="11575" y="14469"/>
                    <a:pt x="11499" y="14298"/>
                    <a:pt x="11423" y="14145"/>
                  </a:cubicBezTo>
                  <a:cubicBezTo>
                    <a:pt x="11328" y="13974"/>
                    <a:pt x="11252" y="13803"/>
                    <a:pt x="11176" y="13631"/>
                  </a:cubicBezTo>
                  <a:cubicBezTo>
                    <a:pt x="11137" y="13517"/>
                    <a:pt x="11080" y="13422"/>
                    <a:pt x="11042" y="13308"/>
                  </a:cubicBezTo>
                  <a:cubicBezTo>
                    <a:pt x="10985" y="13213"/>
                    <a:pt x="10947" y="13079"/>
                    <a:pt x="10890" y="12965"/>
                  </a:cubicBezTo>
                  <a:lnTo>
                    <a:pt x="10776" y="12718"/>
                  </a:lnTo>
                  <a:cubicBezTo>
                    <a:pt x="10757" y="12622"/>
                    <a:pt x="10719" y="12546"/>
                    <a:pt x="10681" y="12451"/>
                  </a:cubicBezTo>
                  <a:cubicBezTo>
                    <a:pt x="10642" y="12375"/>
                    <a:pt x="10604" y="12280"/>
                    <a:pt x="10566" y="12204"/>
                  </a:cubicBezTo>
                  <a:lnTo>
                    <a:pt x="10471" y="11956"/>
                  </a:lnTo>
                  <a:cubicBezTo>
                    <a:pt x="10433" y="11880"/>
                    <a:pt x="10395" y="11785"/>
                    <a:pt x="10357" y="11709"/>
                  </a:cubicBezTo>
                  <a:cubicBezTo>
                    <a:pt x="10319" y="11613"/>
                    <a:pt x="10281" y="11537"/>
                    <a:pt x="10243" y="11442"/>
                  </a:cubicBezTo>
                  <a:lnTo>
                    <a:pt x="10186" y="11328"/>
                  </a:lnTo>
                  <a:lnTo>
                    <a:pt x="10109" y="11118"/>
                  </a:lnTo>
                  <a:cubicBezTo>
                    <a:pt x="10071" y="11061"/>
                    <a:pt x="10052" y="11004"/>
                    <a:pt x="10014" y="10928"/>
                  </a:cubicBezTo>
                  <a:lnTo>
                    <a:pt x="9938" y="10738"/>
                  </a:lnTo>
                  <a:lnTo>
                    <a:pt x="9881" y="10585"/>
                  </a:lnTo>
                  <a:cubicBezTo>
                    <a:pt x="9824" y="10452"/>
                    <a:pt x="9786" y="10338"/>
                    <a:pt x="9729" y="10224"/>
                  </a:cubicBezTo>
                  <a:cubicBezTo>
                    <a:pt x="9691" y="10128"/>
                    <a:pt x="9652" y="10052"/>
                    <a:pt x="9614" y="9957"/>
                  </a:cubicBezTo>
                  <a:lnTo>
                    <a:pt x="9500" y="9710"/>
                  </a:lnTo>
                  <a:cubicBezTo>
                    <a:pt x="9462" y="9614"/>
                    <a:pt x="9424" y="9538"/>
                    <a:pt x="9386" y="9462"/>
                  </a:cubicBezTo>
                  <a:cubicBezTo>
                    <a:pt x="9348" y="9367"/>
                    <a:pt x="9329" y="9291"/>
                    <a:pt x="9291" y="9196"/>
                  </a:cubicBezTo>
                  <a:lnTo>
                    <a:pt x="9100" y="8643"/>
                  </a:lnTo>
                  <a:cubicBezTo>
                    <a:pt x="9062" y="8567"/>
                    <a:pt x="9043" y="8491"/>
                    <a:pt x="9005" y="8415"/>
                  </a:cubicBezTo>
                  <a:cubicBezTo>
                    <a:pt x="8967" y="8320"/>
                    <a:pt x="8929" y="8206"/>
                    <a:pt x="8891" y="8129"/>
                  </a:cubicBezTo>
                  <a:cubicBezTo>
                    <a:pt x="8872" y="8053"/>
                    <a:pt x="8834" y="7977"/>
                    <a:pt x="8815" y="7882"/>
                  </a:cubicBezTo>
                  <a:lnTo>
                    <a:pt x="8720" y="7615"/>
                  </a:lnTo>
                  <a:cubicBezTo>
                    <a:pt x="8663" y="7444"/>
                    <a:pt x="8605" y="7254"/>
                    <a:pt x="8567" y="7082"/>
                  </a:cubicBezTo>
                  <a:cubicBezTo>
                    <a:pt x="8396" y="7235"/>
                    <a:pt x="8244" y="7349"/>
                    <a:pt x="8110" y="7463"/>
                  </a:cubicBezTo>
                  <a:cubicBezTo>
                    <a:pt x="7806" y="7749"/>
                    <a:pt x="7558" y="7996"/>
                    <a:pt x="7330" y="8244"/>
                  </a:cubicBezTo>
                  <a:lnTo>
                    <a:pt x="7330" y="8301"/>
                  </a:lnTo>
                  <a:cubicBezTo>
                    <a:pt x="7368" y="8396"/>
                    <a:pt x="7387" y="8491"/>
                    <a:pt x="7406" y="8586"/>
                  </a:cubicBezTo>
                  <a:cubicBezTo>
                    <a:pt x="7425" y="8682"/>
                    <a:pt x="7444" y="8777"/>
                    <a:pt x="7482" y="8872"/>
                  </a:cubicBezTo>
                  <a:cubicBezTo>
                    <a:pt x="7501" y="8948"/>
                    <a:pt x="7520" y="9043"/>
                    <a:pt x="7558" y="9119"/>
                  </a:cubicBezTo>
                  <a:lnTo>
                    <a:pt x="7615" y="9367"/>
                  </a:lnTo>
                  <a:lnTo>
                    <a:pt x="7692" y="9633"/>
                  </a:lnTo>
                  <a:cubicBezTo>
                    <a:pt x="7730" y="9710"/>
                    <a:pt x="7749" y="9786"/>
                    <a:pt x="7768" y="9862"/>
                  </a:cubicBezTo>
                  <a:cubicBezTo>
                    <a:pt x="7787" y="9957"/>
                    <a:pt x="7825" y="10052"/>
                    <a:pt x="7844" y="10128"/>
                  </a:cubicBezTo>
                  <a:cubicBezTo>
                    <a:pt x="7863" y="10224"/>
                    <a:pt x="7901" y="10300"/>
                    <a:pt x="7920" y="10395"/>
                  </a:cubicBezTo>
                  <a:cubicBezTo>
                    <a:pt x="7977" y="10547"/>
                    <a:pt x="8015" y="10719"/>
                    <a:pt x="8072" y="10871"/>
                  </a:cubicBezTo>
                  <a:cubicBezTo>
                    <a:pt x="8091" y="10966"/>
                    <a:pt x="8129" y="11061"/>
                    <a:pt x="8149" y="11137"/>
                  </a:cubicBezTo>
                  <a:lnTo>
                    <a:pt x="8225" y="11385"/>
                  </a:lnTo>
                  <a:cubicBezTo>
                    <a:pt x="8282" y="11537"/>
                    <a:pt x="8339" y="11709"/>
                    <a:pt x="8396" y="11880"/>
                  </a:cubicBezTo>
                  <a:lnTo>
                    <a:pt x="8472" y="12089"/>
                  </a:lnTo>
                  <a:lnTo>
                    <a:pt x="8529" y="12299"/>
                  </a:lnTo>
                  <a:cubicBezTo>
                    <a:pt x="8567" y="12375"/>
                    <a:pt x="8586" y="12451"/>
                    <a:pt x="8624" y="12527"/>
                  </a:cubicBezTo>
                  <a:cubicBezTo>
                    <a:pt x="8643" y="12603"/>
                    <a:pt x="8682" y="12660"/>
                    <a:pt x="8701" y="12737"/>
                  </a:cubicBezTo>
                  <a:lnTo>
                    <a:pt x="8701" y="12756"/>
                  </a:lnTo>
                  <a:lnTo>
                    <a:pt x="8720" y="12794"/>
                  </a:lnTo>
                  <a:lnTo>
                    <a:pt x="8758" y="12851"/>
                  </a:lnTo>
                  <a:lnTo>
                    <a:pt x="8815" y="13003"/>
                  </a:lnTo>
                  <a:cubicBezTo>
                    <a:pt x="8853" y="13117"/>
                    <a:pt x="8910" y="13251"/>
                    <a:pt x="8967" y="13346"/>
                  </a:cubicBezTo>
                  <a:cubicBezTo>
                    <a:pt x="9024" y="13460"/>
                    <a:pt x="9062" y="13574"/>
                    <a:pt x="9119" y="13689"/>
                  </a:cubicBezTo>
                  <a:lnTo>
                    <a:pt x="9234" y="13955"/>
                  </a:lnTo>
                  <a:lnTo>
                    <a:pt x="9348" y="14222"/>
                  </a:lnTo>
                  <a:lnTo>
                    <a:pt x="9367" y="14298"/>
                  </a:lnTo>
                  <a:cubicBezTo>
                    <a:pt x="9405" y="14355"/>
                    <a:pt x="9424" y="14412"/>
                    <a:pt x="9443" y="14488"/>
                  </a:cubicBezTo>
                  <a:lnTo>
                    <a:pt x="9519" y="14679"/>
                  </a:lnTo>
                  <a:lnTo>
                    <a:pt x="9538" y="14717"/>
                  </a:lnTo>
                  <a:cubicBezTo>
                    <a:pt x="9576" y="14774"/>
                    <a:pt x="9595" y="14831"/>
                    <a:pt x="9633" y="14907"/>
                  </a:cubicBezTo>
                  <a:lnTo>
                    <a:pt x="9710" y="15097"/>
                  </a:lnTo>
                  <a:cubicBezTo>
                    <a:pt x="9786" y="15212"/>
                    <a:pt x="9824" y="15345"/>
                    <a:pt x="9881" y="15459"/>
                  </a:cubicBezTo>
                  <a:lnTo>
                    <a:pt x="9881" y="15478"/>
                  </a:lnTo>
                  <a:lnTo>
                    <a:pt x="9881" y="15497"/>
                  </a:lnTo>
                  <a:lnTo>
                    <a:pt x="9976" y="15707"/>
                  </a:lnTo>
                  <a:lnTo>
                    <a:pt x="10014" y="15821"/>
                  </a:lnTo>
                  <a:lnTo>
                    <a:pt x="10033" y="15878"/>
                  </a:lnTo>
                  <a:cubicBezTo>
                    <a:pt x="10052" y="15916"/>
                    <a:pt x="10052" y="15935"/>
                    <a:pt x="10052" y="15954"/>
                  </a:cubicBezTo>
                  <a:cubicBezTo>
                    <a:pt x="10052" y="15973"/>
                    <a:pt x="10033" y="15992"/>
                    <a:pt x="10014" y="15992"/>
                  </a:cubicBezTo>
                  <a:cubicBezTo>
                    <a:pt x="9995" y="15992"/>
                    <a:pt x="9995" y="15973"/>
                    <a:pt x="9995" y="15954"/>
                  </a:cubicBezTo>
                  <a:lnTo>
                    <a:pt x="9976" y="15916"/>
                  </a:lnTo>
                  <a:lnTo>
                    <a:pt x="9957" y="15897"/>
                  </a:lnTo>
                  <a:lnTo>
                    <a:pt x="9957" y="15859"/>
                  </a:lnTo>
                  <a:lnTo>
                    <a:pt x="9957" y="15840"/>
                  </a:lnTo>
                  <a:lnTo>
                    <a:pt x="9938" y="15802"/>
                  </a:lnTo>
                  <a:cubicBezTo>
                    <a:pt x="9900" y="15745"/>
                    <a:pt x="9862" y="15668"/>
                    <a:pt x="9824" y="15611"/>
                  </a:cubicBezTo>
                  <a:cubicBezTo>
                    <a:pt x="9786" y="15535"/>
                    <a:pt x="9767" y="15459"/>
                    <a:pt x="9729" y="15383"/>
                  </a:cubicBezTo>
                  <a:cubicBezTo>
                    <a:pt x="9652" y="15231"/>
                    <a:pt x="9595" y="15078"/>
                    <a:pt x="9519" y="14926"/>
                  </a:cubicBezTo>
                  <a:lnTo>
                    <a:pt x="9519" y="14907"/>
                  </a:lnTo>
                  <a:lnTo>
                    <a:pt x="9519" y="14888"/>
                  </a:lnTo>
                  <a:cubicBezTo>
                    <a:pt x="9481" y="14774"/>
                    <a:pt x="9424" y="14659"/>
                    <a:pt x="9386" y="14545"/>
                  </a:cubicBezTo>
                  <a:lnTo>
                    <a:pt x="9291" y="14374"/>
                  </a:lnTo>
                  <a:cubicBezTo>
                    <a:pt x="9272" y="14317"/>
                    <a:pt x="9253" y="14260"/>
                    <a:pt x="9215" y="14203"/>
                  </a:cubicBezTo>
                  <a:lnTo>
                    <a:pt x="9119" y="13974"/>
                  </a:lnTo>
                  <a:lnTo>
                    <a:pt x="9024" y="13727"/>
                  </a:lnTo>
                  <a:lnTo>
                    <a:pt x="8910" y="13498"/>
                  </a:lnTo>
                  <a:cubicBezTo>
                    <a:pt x="8891" y="13403"/>
                    <a:pt x="8834" y="13327"/>
                    <a:pt x="8815" y="13232"/>
                  </a:cubicBezTo>
                  <a:cubicBezTo>
                    <a:pt x="8777" y="13155"/>
                    <a:pt x="8739" y="13079"/>
                    <a:pt x="8701" y="13003"/>
                  </a:cubicBezTo>
                  <a:cubicBezTo>
                    <a:pt x="8624" y="12851"/>
                    <a:pt x="8548" y="12699"/>
                    <a:pt x="8472" y="12546"/>
                  </a:cubicBezTo>
                  <a:cubicBezTo>
                    <a:pt x="8396" y="12394"/>
                    <a:pt x="8339" y="12223"/>
                    <a:pt x="8263" y="12070"/>
                  </a:cubicBezTo>
                  <a:cubicBezTo>
                    <a:pt x="8187" y="11899"/>
                    <a:pt x="8110" y="11728"/>
                    <a:pt x="8053" y="11575"/>
                  </a:cubicBezTo>
                  <a:lnTo>
                    <a:pt x="7863" y="11042"/>
                  </a:lnTo>
                  <a:cubicBezTo>
                    <a:pt x="7787" y="10890"/>
                    <a:pt x="7730" y="10719"/>
                    <a:pt x="7673" y="10547"/>
                  </a:cubicBezTo>
                  <a:lnTo>
                    <a:pt x="7482" y="10071"/>
                  </a:lnTo>
                  <a:cubicBezTo>
                    <a:pt x="7425" y="9900"/>
                    <a:pt x="7368" y="9729"/>
                    <a:pt x="7311" y="9557"/>
                  </a:cubicBezTo>
                  <a:cubicBezTo>
                    <a:pt x="7254" y="9386"/>
                    <a:pt x="7197" y="9196"/>
                    <a:pt x="7159" y="9043"/>
                  </a:cubicBezTo>
                  <a:cubicBezTo>
                    <a:pt x="7101" y="8910"/>
                    <a:pt x="7063" y="8777"/>
                    <a:pt x="7025" y="8624"/>
                  </a:cubicBezTo>
                  <a:lnTo>
                    <a:pt x="6606" y="9062"/>
                  </a:lnTo>
                  <a:lnTo>
                    <a:pt x="6645" y="9158"/>
                  </a:lnTo>
                  <a:cubicBezTo>
                    <a:pt x="6683" y="9253"/>
                    <a:pt x="6702" y="9329"/>
                    <a:pt x="6721" y="9424"/>
                  </a:cubicBezTo>
                  <a:cubicBezTo>
                    <a:pt x="6740" y="9519"/>
                    <a:pt x="6759" y="9614"/>
                    <a:pt x="6797" y="9691"/>
                  </a:cubicBezTo>
                  <a:cubicBezTo>
                    <a:pt x="6816" y="9786"/>
                    <a:pt x="6835" y="9900"/>
                    <a:pt x="6854" y="9976"/>
                  </a:cubicBezTo>
                  <a:cubicBezTo>
                    <a:pt x="6873" y="10052"/>
                    <a:pt x="6892" y="10109"/>
                    <a:pt x="6911" y="10186"/>
                  </a:cubicBezTo>
                  <a:cubicBezTo>
                    <a:pt x="6930" y="10281"/>
                    <a:pt x="6968" y="10376"/>
                    <a:pt x="6987" y="10452"/>
                  </a:cubicBezTo>
                  <a:cubicBezTo>
                    <a:pt x="7006" y="10547"/>
                    <a:pt x="7044" y="10642"/>
                    <a:pt x="7063" y="10719"/>
                  </a:cubicBezTo>
                  <a:cubicBezTo>
                    <a:pt x="7120" y="10909"/>
                    <a:pt x="7197" y="11061"/>
                    <a:pt x="7254" y="11252"/>
                  </a:cubicBezTo>
                  <a:cubicBezTo>
                    <a:pt x="7273" y="11309"/>
                    <a:pt x="7311" y="11385"/>
                    <a:pt x="7330" y="11480"/>
                  </a:cubicBezTo>
                  <a:cubicBezTo>
                    <a:pt x="7368" y="11575"/>
                    <a:pt x="7387" y="11671"/>
                    <a:pt x="7425" y="11747"/>
                  </a:cubicBezTo>
                  <a:cubicBezTo>
                    <a:pt x="7463" y="11918"/>
                    <a:pt x="7520" y="12108"/>
                    <a:pt x="7577" y="12280"/>
                  </a:cubicBezTo>
                  <a:cubicBezTo>
                    <a:pt x="7615" y="12451"/>
                    <a:pt x="7673" y="12622"/>
                    <a:pt x="7730" y="12794"/>
                  </a:cubicBezTo>
                  <a:cubicBezTo>
                    <a:pt x="7787" y="12965"/>
                    <a:pt x="7825" y="13155"/>
                    <a:pt x="7901" y="13308"/>
                  </a:cubicBezTo>
                  <a:cubicBezTo>
                    <a:pt x="7958" y="13479"/>
                    <a:pt x="8015" y="13650"/>
                    <a:pt x="8072" y="13822"/>
                  </a:cubicBezTo>
                  <a:cubicBezTo>
                    <a:pt x="8149" y="13993"/>
                    <a:pt x="8206" y="14164"/>
                    <a:pt x="8263" y="14317"/>
                  </a:cubicBezTo>
                  <a:cubicBezTo>
                    <a:pt x="8301" y="14412"/>
                    <a:pt x="8339" y="14488"/>
                    <a:pt x="8377" y="14583"/>
                  </a:cubicBezTo>
                  <a:cubicBezTo>
                    <a:pt x="8415" y="14659"/>
                    <a:pt x="8434" y="14736"/>
                    <a:pt x="8472" y="14831"/>
                  </a:cubicBezTo>
                  <a:cubicBezTo>
                    <a:pt x="8529" y="15002"/>
                    <a:pt x="8605" y="15173"/>
                    <a:pt x="8663" y="15345"/>
                  </a:cubicBezTo>
                  <a:lnTo>
                    <a:pt x="8682" y="15383"/>
                  </a:lnTo>
                  <a:lnTo>
                    <a:pt x="8720" y="15440"/>
                  </a:lnTo>
                  <a:cubicBezTo>
                    <a:pt x="8758" y="15573"/>
                    <a:pt x="8815" y="15707"/>
                    <a:pt x="8872" y="15840"/>
                  </a:cubicBezTo>
                  <a:lnTo>
                    <a:pt x="8948" y="16030"/>
                  </a:lnTo>
                  <a:cubicBezTo>
                    <a:pt x="8986" y="16087"/>
                    <a:pt x="9005" y="16163"/>
                    <a:pt x="9024" y="16221"/>
                  </a:cubicBezTo>
                  <a:cubicBezTo>
                    <a:pt x="9062" y="16297"/>
                    <a:pt x="9100" y="16373"/>
                    <a:pt x="9138" y="16468"/>
                  </a:cubicBezTo>
                  <a:lnTo>
                    <a:pt x="9170" y="16512"/>
                  </a:lnTo>
                  <a:lnTo>
                    <a:pt x="9170" y="16512"/>
                  </a:lnTo>
                  <a:lnTo>
                    <a:pt x="9135" y="16468"/>
                  </a:lnTo>
                  <a:lnTo>
                    <a:pt x="9158" y="16506"/>
                  </a:lnTo>
                  <a:lnTo>
                    <a:pt x="9253" y="16697"/>
                  </a:lnTo>
                  <a:cubicBezTo>
                    <a:pt x="9138" y="16563"/>
                    <a:pt x="9024" y="16411"/>
                    <a:pt x="8929" y="16278"/>
                  </a:cubicBezTo>
                  <a:cubicBezTo>
                    <a:pt x="8834" y="16144"/>
                    <a:pt x="8739" y="15992"/>
                    <a:pt x="8643" y="15859"/>
                  </a:cubicBezTo>
                  <a:cubicBezTo>
                    <a:pt x="8567" y="15707"/>
                    <a:pt x="8472" y="15573"/>
                    <a:pt x="8396" y="15440"/>
                  </a:cubicBezTo>
                  <a:cubicBezTo>
                    <a:pt x="8301" y="15307"/>
                    <a:pt x="8225" y="15173"/>
                    <a:pt x="8149" y="15059"/>
                  </a:cubicBezTo>
                  <a:cubicBezTo>
                    <a:pt x="8072" y="14907"/>
                    <a:pt x="7996" y="14755"/>
                    <a:pt x="7920" y="14621"/>
                  </a:cubicBezTo>
                  <a:lnTo>
                    <a:pt x="7673" y="14184"/>
                  </a:lnTo>
                  <a:lnTo>
                    <a:pt x="7197" y="13289"/>
                  </a:lnTo>
                  <a:cubicBezTo>
                    <a:pt x="7044" y="12984"/>
                    <a:pt x="6854" y="12680"/>
                    <a:pt x="6702" y="12394"/>
                  </a:cubicBezTo>
                  <a:cubicBezTo>
                    <a:pt x="6549" y="12089"/>
                    <a:pt x="6416" y="11804"/>
                    <a:pt x="6264" y="11499"/>
                  </a:cubicBezTo>
                  <a:cubicBezTo>
                    <a:pt x="6130" y="11195"/>
                    <a:pt x="5978" y="10890"/>
                    <a:pt x="5845" y="10585"/>
                  </a:cubicBezTo>
                  <a:lnTo>
                    <a:pt x="5750" y="10414"/>
                  </a:lnTo>
                  <a:cubicBezTo>
                    <a:pt x="5731" y="10376"/>
                    <a:pt x="5712" y="10338"/>
                    <a:pt x="5693" y="10281"/>
                  </a:cubicBezTo>
                  <a:lnTo>
                    <a:pt x="5636" y="10147"/>
                  </a:lnTo>
                  <a:lnTo>
                    <a:pt x="5502" y="10338"/>
                  </a:lnTo>
                  <a:lnTo>
                    <a:pt x="5445" y="10414"/>
                  </a:lnTo>
                  <a:lnTo>
                    <a:pt x="5426" y="10452"/>
                  </a:lnTo>
                  <a:cubicBezTo>
                    <a:pt x="5331" y="10604"/>
                    <a:pt x="5217" y="10757"/>
                    <a:pt x="5102" y="10890"/>
                  </a:cubicBezTo>
                  <a:lnTo>
                    <a:pt x="4950" y="11080"/>
                  </a:lnTo>
                  <a:lnTo>
                    <a:pt x="4741" y="11347"/>
                  </a:lnTo>
                  <a:cubicBezTo>
                    <a:pt x="4607" y="11518"/>
                    <a:pt x="4493" y="11671"/>
                    <a:pt x="4379" y="11823"/>
                  </a:cubicBezTo>
                  <a:lnTo>
                    <a:pt x="4455" y="11994"/>
                  </a:lnTo>
                  <a:lnTo>
                    <a:pt x="4493" y="12070"/>
                  </a:lnTo>
                  <a:cubicBezTo>
                    <a:pt x="4531" y="12165"/>
                    <a:pt x="4569" y="12261"/>
                    <a:pt x="4607" y="12356"/>
                  </a:cubicBezTo>
                  <a:lnTo>
                    <a:pt x="4665" y="12527"/>
                  </a:lnTo>
                  <a:cubicBezTo>
                    <a:pt x="4684" y="12584"/>
                    <a:pt x="4703" y="12622"/>
                    <a:pt x="4722" y="12680"/>
                  </a:cubicBezTo>
                  <a:cubicBezTo>
                    <a:pt x="4817" y="12851"/>
                    <a:pt x="4893" y="13022"/>
                    <a:pt x="4969" y="13194"/>
                  </a:cubicBezTo>
                  <a:lnTo>
                    <a:pt x="4969" y="13213"/>
                  </a:lnTo>
                  <a:cubicBezTo>
                    <a:pt x="5007" y="13327"/>
                    <a:pt x="5045" y="13441"/>
                    <a:pt x="5102" y="13536"/>
                  </a:cubicBezTo>
                  <a:lnTo>
                    <a:pt x="5141" y="13631"/>
                  </a:lnTo>
                  <a:lnTo>
                    <a:pt x="5255" y="13898"/>
                  </a:lnTo>
                  <a:cubicBezTo>
                    <a:pt x="5293" y="13993"/>
                    <a:pt x="5331" y="14088"/>
                    <a:pt x="5369" y="14184"/>
                  </a:cubicBezTo>
                  <a:lnTo>
                    <a:pt x="5369" y="14203"/>
                  </a:lnTo>
                  <a:lnTo>
                    <a:pt x="5369" y="14222"/>
                  </a:lnTo>
                  <a:lnTo>
                    <a:pt x="5369" y="14241"/>
                  </a:lnTo>
                  <a:lnTo>
                    <a:pt x="5369" y="14260"/>
                  </a:lnTo>
                  <a:lnTo>
                    <a:pt x="5388" y="14298"/>
                  </a:lnTo>
                  <a:cubicBezTo>
                    <a:pt x="5483" y="14545"/>
                    <a:pt x="5616" y="14812"/>
                    <a:pt x="5731" y="15040"/>
                  </a:cubicBezTo>
                  <a:cubicBezTo>
                    <a:pt x="5788" y="15173"/>
                    <a:pt x="5845" y="15307"/>
                    <a:pt x="5902" y="15421"/>
                  </a:cubicBezTo>
                  <a:cubicBezTo>
                    <a:pt x="5959" y="15554"/>
                    <a:pt x="6016" y="15688"/>
                    <a:pt x="6073" y="15802"/>
                  </a:cubicBezTo>
                  <a:cubicBezTo>
                    <a:pt x="6188" y="16049"/>
                    <a:pt x="6321" y="16278"/>
                    <a:pt x="6454" y="16525"/>
                  </a:cubicBezTo>
                  <a:lnTo>
                    <a:pt x="6511" y="16658"/>
                  </a:lnTo>
                  <a:lnTo>
                    <a:pt x="6549" y="16735"/>
                  </a:lnTo>
                  <a:cubicBezTo>
                    <a:pt x="6568" y="16754"/>
                    <a:pt x="6568" y="16773"/>
                    <a:pt x="6568" y="16792"/>
                  </a:cubicBezTo>
                  <a:cubicBezTo>
                    <a:pt x="6568" y="16811"/>
                    <a:pt x="6568" y="16811"/>
                    <a:pt x="6568" y="16830"/>
                  </a:cubicBezTo>
                  <a:cubicBezTo>
                    <a:pt x="6568" y="16849"/>
                    <a:pt x="6568" y="16849"/>
                    <a:pt x="6568" y="16868"/>
                  </a:cubicBezTo>
                  <a:cubicBezTo>
                    <a:pt x="6568" y="16868"/>
                    <a:pt x="6549" y="16887"/>
                    <a:pt x="6530" y="16887"/>
                  </a:cubicBezTo>
                  <a:lnTo>
                    <a:pt x="6511" y="16887"/>
                  </a:lnTo>
                  <a:lnTo>
                    <a:pt x="6492" y="16868"/>
                  </a:lnTo>
                  <a:lnTo>
                    <a:pt x="6473" y="16849"/>
                  </a:lnTo>
                  <a:lnTo>
                    <a:pt x="6454" y="16811"/>
                  </a:lnTo>
                  <a:lnTo>
                    <a:pt x="6397" y="16754"/>
                  </a:lnTo>
                  <a:cubicBezTo>
                    <a:pt x="6378" y="16697"/>
                    <a:pt x="6340" y="16658"/>
                    <a:pt x="6302" y="16601"/>
                  </a:cubicBezTo>
                  <a:lnTo>
                    <a:pt x="6226" y="16468"/>
                  </a:lnTo>
                  <a:lnTo>
                    <a:pt x="6188" y="16411"/>
                  </a:lnTo>
                  <a:lnTo>
                    <a:pt x="6130" y="16335"/>
                  </a:lnTo>
                  <a:lnTo>
                    <a:pt x="6016" y="16144"/>
                  </a:lnTo>
                  <a:lnTo>
                    <a:pt x="5921" y="15973"/>
                  </a:lnTo>
                  <a:lnTo>
                    <a:pt x="5864" y="15859"/>
                  </a:lnTo>
                  <a:lnTo>
                    <a:pt x="5826" y="15783"/>
                  </a:lnTo>
                  <a:lnTo>
                    <a:pt x="5731" y="15611"/>
                  </a:lnTo>
                  <a:lnTo>
                    <a:pt x="5559" y="15269"/>
                  </a:lnTo>
                  <a:lnTo>
                    <a:pt x="5464" y="15078"/>
                  </a:lnTo>
                  <a:lnTo>
                    <a:pt x="5350" y="14888"/>
                  </a:lnTo>
                  <a:lnTo>
                    <a:pt x="5312" y="14812"/>
                  </a:lnTo>
                  <a:lnTo>
                    <a:pt x="5236" y="14679"/>
                  </a:lnTo>
                  <a:cubicBezTo>
                    <a:pt x="5198" y="14621"/>
                    <a:pt x="5160" y="14564"/>
                    <a:pt x="5121" y="14488"/>
                  </a:cubicBezTo>
                  <a:lnTo>
                    <a:pt x="5026" y="14336"/>
                  </a:lnTo>
                  <a:cubicBezTo>
                    <a:pt x="4969" y="14203"/>
                    <a:pt x="4912" y="14088"/>
                    <a:pt x="4836" y="13974"/>
                  </a:cubicBezTo>
                  <a:cubicBezTo>
                    <a:pt x="4722" y="13727"/>
                    <a:pt x="4607" y="13479"/>
                    <a:pt x="4493" y="13232"/>
                  </a:cubicBezTo>
                  <a:cubicBezTo>
                    <a:pt x="4360" y="12965"/>
                    <a:pt x="4265" y="12718"/>
                    <a:pt x="4151" y="12451"/>
                  </a:cubicBezTo>
                  <a:lnTo>
                    <a:pt x="4036" y="12223"/>
                  </a:lnTo>
                  <a:lnTo>
                    <a:pt x="4017" y="12280"/>
                  </a:lnTo>
                  <a:lnTo>
                    <a:pt x="3770" y="12641"/>
                  </a:lnTo>
                  <a:lnTo>
                    <a:pt x="3694" y="12775"/>
                  </a:lnTo>
                  <a:cubicBezTo>
                    <a:pt x="3598" y="12927"/>
                    <a:pt x="3522" y="13079"/>
                    <a:pt x="3446" y="13251"/>
                  </a:cubicBezTo>
                  <a:cubicBezTo>
                    <a:pt x="3408" y="13327"/>
                    <a:pt x="3351" y="13422"/>
                    <a:pt x="3313" y="13517"/>
                  </a:cubicBezTo>
                  <a:cubicBezTo>
                    <a:pt x="3294" y="13593"/>
                    <a:pt x="3256" y="13669"/>
                    <a:pt x="3256" y="13746"/>
                  </a:cubicBezTo>
                  <a:cubicBezTo>
                    <a:pt x="3237" y="13841"/>
                    <a:pt x="3237" y="13936"/>
                    <a:pt x="3237" y="14031"/>
                  </a:cubicBezTo>
                  <a:cubicBezTo>
                    <a:pt x="3237" y="14107"/>
                    <a:pt x="3256" y="14184"/>
                    <a:pt x="3256" y="14241"/>
                  </a:cubicBezTo>
                  <a:cubicBezTo>
                    <a:pt x="3275" y="14298"/>
                    <a:pt x="3294" y="14355"/>
                    <a:pt x="3294" y="14393"/>
                  </a:cubicBezTo>
                  <a:cubicBezTo>
                    <a:pt x="3332" y="14488"/>
                    <a:pt x="3370" y="14583"/>
                    <a:pt x="3408" y="14659"/>
                  </a:cubicBezTo>
                  <a:lnTo>
                    <a:pt x="3408" y="14679"/>
                  </a:lnTo>
                  <a:lnTo>
                    <a:pt x="3427" y="14717"/>
                  </a:lnTo>
                  <a:cubicBezTo>
                    <a:pt x="3446" y="14793"/>
                    <a:pt x="3484" y="14869"/>
                    <a:pt x="3522" y="14926"/>
                  </a:cubicBezTo>
                  <a:cubicBezTo>
                    <a:pt x="3637" y="15193"/>
                    <a:pt x="3789" y="15459"/>
                    <a:pt x="3922" y="15707"/>
                  </a:cubicBezTo>
                  <a:lnTo>
                    <a:pt x="4074" y="15973"/>
                  </a:lnTo>
                  <a:lnTo>
                    <a:pt x="4132" y="16106"/>
                  </a:lnTo>
                  <a:cubicBezTo>
                    <a:pt x="4208" y="16240"/>
                    <a:pt x="4265" y="16373"/>
                    <a:pt x="4360" y="16506"/>
                  </a:cubicBezTo>
                  <a:lnTo>
                    <a:pt x="4417" y="16620"/>
                  </a:lnTo>
                  <a:cubicBezTo>
                    <a:pt x="4493" y="16754"/>
                    <a:pt x="4569" y="16887"/>
                    <a:pt x="4627" y="17020"/>
                  </a:cubicBezTo>
                  <a:lnTo>
                    <a:pt x="4703" y="17153"/>
                  </a:lnTo>
                  <a:lnTo>
                    <a:pt x="4817" y="17382"/>
                  </a:lnTo>
                  <a:lnTo>
                    <a:pt x="4912" y="17591"/>
                  </a:lnTo>
                  <a:lnTo>
                    <a:pt x="5007" y="17744"/>
                  </a:lnTo>
                  <a:cubicBezTo>
                    <a:pt x="5045" y="17839"/>
                    <a:pt x="5083" y="17934"/>
                    <a:pt x="5121" y="18029"/>
                  </a:cubicBezTo>
                  <a:lnTo>
                    <a:pt x="5141" y="18105"/>
                  </a:lnTo>
                  <a:lnTo>
                    <a:pt x="5217" y="18353"/>
                  </a:lnTo>
                  <a:lnTo>
                    <a:pt x="5274" y="18543"/>
                  </a:lnTo>
                  <a:lnTo>
                    <a:pt x="5350" y="18734"/>
                  </a:lnTo>
                  <a:cubicBezTo>
                    <a:pt x="5369" y="18810"/>
                    <a:pt x="5388" y="18867"/>
                    <a:pt x="5407" y="18962"/>
                  </a:cubicBezTo>
                  <a:cubicBezTo>
                    <a:pt x="5445" y="19057"/>
                    <a:pt x="5464" y="19152"/>
                    <a:pt x="5502" y="19248"/>
                  </a:cubicBezTo>
                  <a:lnTo>
                    <a:pt x="5521" y="19343"/>
                  </a:lnTo>
                  <a:lnTo>
                    <a:pt x="5578" y="19514"/>
                  </a:lnTo>
                  <a:lnTo>
                    <a:pt x="5636" y="19705"/>
                  </a:lnTo>
                  <a:cubicBezTo>
                    <a:pt x="5655" y="19762"/>
                    <a:pt x="5674" y="19838"/>
                    <a:pt x="5693" y="19895"/>
                  </a:cubicBezTo>
                  <a:cubicBezTo>
                    <a:pt x="5712" y="19952"/>
                    <a:pt x="5712" y="20009"/>
                    <a:pt x="5731" y="20066"/>
                  </a:cubicBezTo>
                  <a:cubicBezTo>
                    <a:pt x="5769" y="20180"/>
                    <a:pt x="5807" y="20276"/>
                    <a:pt x="5826" y="20390"/>
                  </a:cubicBezTo>
                  <a:lnTo>
                    <a:pt x="5845" y="20428"/>
                  </a:lnTo>
                  <a:cubicBezTo>
                    <a:pt x="5864" y="20504"/>
                    <a:pt x="5902" y="20561"/>
                    <a:pt x="5921" y="20637"/>
                  </a:cubicBezTo>
                  <a:lnTo>
                    <a:pt x="5864" y="20694"/>
                  </a:lnTo>
                  <a:lnTo>
                    <a:pt x="5826" y="20714"/>
                  </a:lnTo>
                  <a:cubicBezTo>
                    <a:pt x="5788" y="20752"/>
                    <a:pt x="5750" y="20809"/>
                    <a:pt x="5731" y="20847"/>
                  </a:cubicBezTo>
                  <a:lnTo>
                    <a:pt x="5693" y="20885"/>
                  </a:lnTo>
                  <a:lnTo>
                    <a:pt x="5521" y="21056"/>
                  </a:lnTo>
                  <a:lnTo>
                    <a:pt x="5464" y="21113"/>
                  </a:lnTo>
                  <a:cubicBezTo>
                    <a:pt x="5388" y="21208"/>
                    <a:pt x="5293" y="21304"/>
                    <a:pt x="5217" y="21399"/>
                  </a:cubicBezTo>
                  <a:lnTo>
                    <a:pt x="5102" y="21532"/>
                  </a:lnTo>
                  <a:cubicBezTo>
                    <a:pt x="4874" y="21799"/>
                    <a:pt x="4646" y="22065"/>
                    <a:pt x="4398" y="22332"/>
                  </a:cubicBezTo>
                  <a:lnTo>
                    <a:pt x="4036" y="22732"/>
                  </a:lnTo>
                  <a:cubicBezTo>
                    <a:pt x="3808" y="22998"/>
                    <a:pt x="3560" y="23265"/>
                    <a:pt x="3332" y="23550"/>
                  </a:cubicBezTo>
                  <a:lnTo>
                    <a:pt x="3256" y="23626"/>
                  </a:lnTo>
                  <a:cubicBezTo>
                    <a:pt x="3180" y="23702"/>
                    <a:pt x="3123" y="23779"/>
                    <a:pt x="3046" y="23874"/>
                  </a:cubicBezTo>
                  <a:lnTo>
                    <a:pt x="2970" y="23969"/>
                  </a:lnTo>
                  <a:cubicBezTo>
                    <a:pt x="2913" y="24064"/>
                    <a:pt x="2837" y="24140"/>
                    <a:pt x="2780" y="24216"/>
                  </a:cubicBezTo>
                  <a:cubicBezTo>
                    <a:pt x="2589" y="24464"/>
                    <a:pt x="2418" y="24692"/>
                    <a:pt x="2266" y="24921"/>
                  </a:cubicBezTo>
                  <a:lnTo>
                    <a:pt x="2190" y="25035"/>
                  </a:lnTo>
                  <a:cubicBezTo>
                    <a:pt x="1999" y="25283"/>
                    <a:pt x="1790" y="25568"/>
                    <a:pt x="1599" y="25835"/>
                  </a:cubicBezTo>
                  <a:cubicBezTo>
                    <a:pt x="1485" y="25987"/>
                    <a:pt x="1409" y="26120"/>
                    <a:pt x="1333" y="26234"/>
                  </a:cubicBezTo>
                  <a:lnTo>
                    <a:pt x="1295" y="26292"/>
                  </a:lnTo>
                  <a:cubicBezTo>
                    <a:pt x="1257" y="26349"/>
                    <a:pt x="1219" y="26406"/>
                    <a:pt x="1181" y="26463"/>
                  </a:cubicBezTo>
                  <a:lnTo>
                    <a:pt x="1124" y="26558"/>
                  </a:lnTo>
                  <a:lnTo>
                    <a:pt x="1028" y="26729"/>
                  </a:lnTo>
                  <a:cubicBezTo>
                    <a:pt x="952" y="26844"/>
                    <a:pt x="895" y="26958"/>
                    <a:pt x="838" y="27072"/>
                  </a:cubicBezTo>
                  <a:lnTo>
                    <a:pt x="762" y="27186"/>
                  </a:lnTo>
                  <a:lnTo>
                    <a:pt x="705" y="27320"/>
                  </a:lnTo>
                  <a:lnTo>
                    <a:pt x="495" y="27681"/>
                  </a:lnTo>
                  <a:lnTo>
                    <a:pt x="476" y="27700"/>
                  </a:lnTo>
                  <a:lnTo>
                    <a:pt x="248" y="28157"/>
                  </a:lnTo>
                  <a:cubicBezTo>
                    <a:pt x="191" y="28233"/>
                    <a:pt x="153" y="28348"/>
                    <a:pt x="115" y="28405"/>
                  </a:cubicBezTo>
                  <a:cubicBezTo>
                    <a:pt x="76" y="28481"/>
                    <a:pt x="57" y="28557"/>
                    <a:pt x="19" y="28614"/>
                  </a:cubicBezTo>
                  <a:lnTo>
                    <a:pt x="0" y="28690"/>
                  </a:lnTo>
                  <a:lnTo>
                    <a:pt x="19" y="28690"/>
                  </a:lnTo>
                  <a:lnTo>
                    <a:pt x="115" y="28500"/>
                  </a:lnTo>
                  <a:lnTo>
                    <a:pt x="153" y="28424"/>
                  </a:lnTo>
                  <a:cubicBezTo>
                    <a:pt x="191" y="28348"/>
                    <a:pt x="248" y="28253"/>
                    <a:pt x="286" y="28176"/>
                  </a:cubicBezTo>
                  <a:lnTo>
                    <a:pt x="362" y="28043"/>
                  </a:lnTo>
                  <a:lnTo>
                    <a:pt x="419" y="27948"/>
                  </a:lnTo>
                  <a:lnTo>
                    <a:pt x="724" y="27453"/>
                  </a:lnTo>
                  <a:lnTo>
                    <a:pt x="1009" y="26977"/>
                  </a:lnTo>
                  <a:cubicBezTo>
                    <a:pt x="1105" y="26844"/>
                    <a:pt x="1200" y="26691"/>
                    <a:pt x="1276" y="26558"/>
                  </a:cubicBezTo>
                  <a:lnTo>
                    <a:pt x="1314" y="26520"/>
                  </a:lnTo>
                  <a:lnTo>
                    <a:pt x="1371" y="26425"/>
                  </a:lnTo>
                  <a:cubicBezTo>
                    <a:pt x="1428" y="26330"/>
                    <a:pt x="1504" y="26234"/>
                    <a:pt x="1561" y="26158"/>
                  </a:cubicBezTo>
                  <a:lnTo>
                    <a:pt x="1866" y="25759"/>
                  </a:lnTo>
                  <a:lnTo>
                    <a:pt x="2228" y="25302"/>
                  </a:lnTo>
                  <a:lnTo>
                    <a:pt x="2437" y="25054"/>
                  </a:lnTo>
                  <a:lnTo>
                    <a:pt x="2532" y="24921"/>
                  </a:lnTo>
                  <a:lnTo>
                    <a:pt x="2704" y="24692"/>
                  </a:lnTo>
                  <a:lnTo>
                    <a:pt x="2799" y="24578"/>
                  </a:lnTo>
                  <a:cubicBezTo>
                    <a:pt x="2875" y="24502"/>
                    <a:pt x="2932" y="24426"/>
                    <a:pt x="3008" y="24350"/>
                  </a:cubicBezTo>
                  <a:lnTo>
                    <a:pt x="3103" y="24216"/>
                  </a:lnTo>
                  <a:cubicBezTo>
                    <a:pt x="3161" y="24140"/>
                    <a:pt x="3237" y="24064"/>
                    <a:pt x="3313" y="23988"/>
                  </a:cubicBezTo>
                  <a:lnTo>
                    <a:pt x="3617" y="23645"/>
                  </a:lnTo>
                  <a:lnTo>
                    <a:pt x="4036" y="23188"/>
                  </a:lnTo>
                  <a:cubicBezTo>
                    <a:pt x="4341" y="22846"/>
                    <a:pt x="4684" y="22503"/>
                    <a:pt x="5007" y="22141"/>
                  </a:cubicBezTo>
                  <a:lnTo>
                    <a:pt x="5217" y="21894"/>
                  </a:lnTo>
                  <a:lnTo>
                    <a:pt x="5350" y="21761"/>
                  </a:lnTo>
                  <a:lnTo>
                    <a:pt x="5540" y="21551"/>
                  </a:lnTo>
                  <a:lnTo>
                    <a:pt x="5597" y="21494"/>
                  </a:lnTo>
                  <a:lnTo>
                    <a:pt x="5712" y="21361"/>
                  </a:lnTo>
                  <a:lnTo>
                    <a:pt x="5921" y="21132"/>
                  </a:lnTo>
                  <a:lnTo>
                    <a:pt x="5978" y="21075"/>
                  </a:lnTo>
                  <a:cubicBezTo>
                    <a:pt x="5997" y="21037"/>
                    <a:pt x="6035" y="20999"/>
                    <a:pt x="6073" y="20961"/>
                  </a:cubicBezTo>
                  <a:lnTo>
                    <a:pt x="6321" y="20752"/>
                  </a:lnTo>
                  <a:lnTo>
                    <a:pt x="6359" y="20694"/>
                  </a:lnTo>
                  <a:lnTo>
                    <a:pt x="6473" y="20580"/>
                  </a:lnTo>
                  <a:lnTo>
                    <a:pt x="6873" y="20219"/>
                  </a:lnTo>
                  <a:lnTo>
                    <a:pt x="7311" y="19838"/>
                  </a:lnTo>
                  <a:lnTo>
                    <a:pt x="7596" y="19571"/>
                  </a:lnTo>
                  <a:lnTo>
                    <a:pt x="7730" y="19457"/>
                  </a:lnTo>
                  <a:cubicBezTo>
                    <a:pt x="7825" y="19381"/>
                    <a:pt x="7920" y="19286"/>
                    <a:pt x="8015" y="19210"/>
                  </a:cubicBezTo>
                  <a:lnTo>
                    <a:pt x="8110" y="19133"/>
                  </a:lnTo>
                  <a:lnTo>
                    <a:pt x="8129" y="19114"/>
                  </a:lnTo>
                  <a:lnTo>
                    <a:pt x="8396" y="18886"/>
                  </a:lnTo>
                  <a:lnTo>
                    <a:pt x="8491" y="18810"/>
                  </a:lnTo>
                  <a:cubicBezTo>
                    <a:pt x="8567" y="18734"/>
                    <a:pt x="8663" y="18657"/>
                    <a:pt x="8758" y="18600"/>
                  </a:cubicBezTo>
                  <a:lnTo>
                    <a:pt x="8891" y="18505"/>
                  </a:lnTo>
                  <a:cubicBezTo>
                    <a:pt x="8929" y="18448"/>
                    <a:pt x="8986" y="18429"/>
                    <a:pt x="9043" y="18391"/>
                  </a:cubicBezTo>
                  <a:lnTo>
                    <a:pt x="9119" y="18334"/>
                  </a:lnTo>
                  <a:lnTo>
                    <a:pt x="9158" y="18296"/>
                  </a:lnTo>
                  <a:lnTo>
                    <a:pt x="9291" y="18201"/>
                  </a:lnTo>
                  <a:lnTo>
                    <a:pt x="9614" y="17972"/>
                  </a:lnTo>
                  <a:lnTo>
                    <a:pt x="10186" y="17572"/>
                  </a:lnTo>
                  <a:cubicBezTo>
                    <a:pt x="10452" y="17382"/>
                    <a:pt x="10719" y="17172"/>
                    <a:pt x="10985" y="16982"/>
                  </a:cubicBezTo>
                  <a:lnTo>
                    <a:pt x="11137" y="16887"/>
                  </a:lnTo>
                  <a:cubicBezTo>
                    <a:pt x="11442" y="16658"/>
                    <a:pt x="11728" y="16449"/>
                    <a:pt x="12013" y="16259"/>
                  </a:cubicBezTo>
                  <a:lnTo>
                    <a:pt x="12032" y="16240"/>
                  </a:lnTo>
                  <a:cubicBezTo>
                    <a:pt x="12299" y="16068"/>
                    <a:pt x="12565" y="15897"/>
                    <a:pt x="12832" y="15726"/>
                  </a:cubicBezTo>
                  <a:cubicBezTo>
                    <a:pt x="13098" y="15573"/>
                    <a:pt x="13384" y="15421"/>
                    <a:pt x="13727" y="15231"/>
                  </a:cubicBezTo>
                  <a:lnTo>
                    <a:pt x="14678" y="14698"/>
                  </a:lnTo>
                  <a:lnTo>
                    <a:pt x="15059" y="14488"/>
                  </a:lnTo>
                  <a:lnTo>
                    <a:pt x="15116" y="14450"/>
                  </a:lnTo>
                  <a:cubicBezTo>
                    <a:pt x="15212" y="14412"/>
                    <a:pt x="15307" y="14355"/>
                    <a:pt x="15383" y="14317"/>
                  </a:cubicBezTo>
                  <a:lnTo>
                    <a:pt x="15516" y="14241"/>
                  </a:lnTo>
                  <a:lnTo>
                    <a:pt x="15649" y="14184"/>
                  </a:lnTo>
                  <a:lnTo>
                    <a:pt x="16049" y="13993"/>
                  </a:lnTo>
                  <a:lnTo>
                    <a:pt x="16658" y="13708"/>
                  </a:lnTo>
                  <a:cubicBezTo>
                    <a:pt x="17382" y="13403"/>
                    <a:pt x="18029" y="13136"/>
                    <a:pt x="18619" y="12889"/>
                  </a:cubicBezTo>
                  <a:cubicBezTo>
                    <a:pt x="18943" y="12775"/>
                    <a:pt x="19324" y="12622"/>
                    <a:pt x="19704" y="12489"/>
                  </a:cubicBezTo>
                  <a:cubicBezTo>
                    <a:pt x="19971" y="12394"/>
                    <a:pt x="20238" y="12299"/>
                    <a:pt x="20504" y="12204"/>
                  </a:cubicBezTo>
                  <a:lnTo>
                    <a:pt x="20694" y="12127"/>
                  </a:lnTo>
                  <a:lnTo>
                    <a:pt x="20752" y="12108"/>
                  </a:lnTo>
                  <a:lnTo>
                    <a:pt x="20942" y="12051"/>
                  </a:lnTo>
                  <a:lnTo>
                    <a:pt x="21018" y="12032"/>
                  </a:lnTo>
                  <a:lnTo>
                    <a:pt x="21151" y="11975"/>
                  </a:lnTo>
                  <a:lnTo>
                    <a:pt x="21627" y="11842"/>
                  </a:lnTo>
                  <a:cubicBezTo>
                    <a:pt x="21722" y="11804"/>
                    <a:pt x="21837" y="11785"/>
                    <a:pt x="21951" y="11747"/>
                  </a:cubicBezTo>
                  <a:lnTo>
                    <a:pt x="22103" y="11709"/>
                  </a:lnTo>
                  <a:cubicBezTo>
                    <a:pt x="22217" y="11690"/>
                    <a:pt x="22332" y="11671"/>
                    <a:pt x="22427" y="11632"/>
                  </a:cubicBezTo>
                  <a:lnTo>
                    <a:pt x="22579" y="11613"/>
                  </a:lnTo>
                  <a:cubicBezTo>
                    <a:pt x="22789" y="11556"/>
                    <a:pt x="22998" y="11518"/>
                    <a:pt x="23207" y="11480"/>
                  </a:cubicBezTo>
                  <a:lnTo>
                    <a:pt x="23493" y="11404"/>
                  </a:lnTo>
                  <a:lnTo>
                    <a:pt x="24007" y="11290"/>
                  </a:lnTo>
                  <a:lnTo>
                    <a:pt x="24369" y="11214"/>
                  </a:lnTo>
                  <a:cubicBezTo>
                    <a:pt x="24711" y="11156"/>
                    <a:pt x="25016" y="11099"/>
                    <a:pt x="25283" y="11042"/>
                  </a:cubicBezTo>
                  <a:lnTo>
                    <a:pt x="26234" y="10871"/>
                  </a:lnTo>
                  <a:lnTo>
                    <a:pt x="26729" y="10795"/>
                  </a:lnTo>
                  <a:lnTo>
                    <a:pt x="27224" y="10719"/>
                  </a:lnTo>
                  <a:cubicBezTo>
                    <a:pt x="27529" y="10681"/>
                    <a:pt x="27834" y="10642"/>
                    <a:pt x="28119" y="10623"/>
                  </a:cubicBezTo>
                  <a:lnTo>
                    <a:pt x="28138" y="10623"/>
                  </a:lnTo>
                  <a:lnTo>
                    <a:pt x="28805" y="10585"/>
                  </a:lnTo>
                  <a:lnTo>
                    <a:pt x="29109" y="10585"/>
                  </a:lnTo>
                  <a:lnTo>
                    <a:pt x="29471" y="10566"/>
                  </a:lnTo>
                  <a:lnTo>
                    <a:pt x="30899" y="10566"/>
                  </a:lnTo>
                  <a:cubicBezTo>
                    <a:pt x="31165" y="10585"/>
                    <a:pt x="31508" y="10604"/>
                    <a:pt x="31851" y="10642"/>
                  </a:cubicBezTo>
                  <a:lnTo>
                    <a:pt x="31965" y="10662"/>
                  </a:lnTo>
                  <a:lnTo>
                    <a:pt x="32841" y="10757"/>
                  </a:lnTo>
                  <a:lnTo>
                    <a:pt x="33031" y="10776"/>
                  </a:lnTo>
                  <a:lnTo>
                    <a:pt x="33297" y="10814"/>
                  </a:lnTo>
                  <a:lnTo>
                    <a:pt x="33336" y="10814"/>
                  </a:lnTo>
                  <a:cubicBezTo>
                    <a:pt x="33469" y="10833"/>
                    <a:pt x="33621" y="10852"/>
                    <a:pt x="33754" y="10890"/>
                  </a:cubicBezTo>
                  <a:lnTo>
                    <a:pt x="34249" y="10985"/>
                  </a:lnTo>
                  <a:cubicBezTo>
                    <a:pt x="34421" y="11023"/>
                    <a:pt x="34611" y="11080"/>
                    <a:pt x="34782" y="11118"/>
                  </a:cubicBezTo>
                  <a:cubicBezTo>
                    <a:pt x="34878" y="11137"/>
                    <a:pt x="34992" y="11156"/>
                    <a:pt x="35106" y="11176"/>
                  </a:cubicBezTo>
                  <a:lnTo>
                    <a:pt x="35239" y="11195"/>
                  </a:lnTo>
                  <a:lnTo>
                    <a:pt x="35373" y="11214"/>
                  </a:lnTo>
                  <a:lnTo>
                    <a:pt x="35544" y="11252"/>
                  </a:lnTo>
                  <a:lnTo>
                    <a:pt x="35887" y="11328"/>
                  </a:lnTo>
                  <a:lnTo>
                    <a:pt x="36001" y="11347"/>
                  </a:lnTo>
                  <a:cubicBezTo>
                    <a:pt x="36134" y="11385"/>
                    <a:pt x="36267" y="11423"/>
                    <a:pt x="36382" y="11461"/>
                  </a:cubicBezTo>
                  <a:lnTo>
                    <a:pt x="36420" y="11480"/>
                  </a:lnTo>
                  <a:lnTo>
                    <a:pt x="36439" y="11480"/>
                  </a:lnTo>
                  <a:lnTo>
                    <a:pt x="36401" y="11461"/>
                  </a:lnTo>
                  <a:lnTo>
                    <a:pt x="36401" y="11461"/>
                  </a:lnTo>
                  <a:lnTo>
                    <a:pt x="36648" y="11537"/>
                  </a:lnTo>
                  <a:cubicBezTo>
                    <a:pt x="36877" y="11613"/>
                    <a:pt x="37124" y="11671"/>
                    <a:pt x="37353" y="11728"/>
                  </a:cubicBezTo>
                  <a:cubicBezTo>
                    <a:pt x="37543" y="11766"/>
                    <a:pt x="37733" y="11823"/>
                    <a:pt x="37924" y="11861"/>
                  </a:cubicBezTo>
                  <a:cubicBezTo>
                    <a:pt x="38038" y="11899"/>
                    <a:pt x="38152" y="11918"/>
                    <a:pt x="38247" y="11937"/>
                  </a:cubicBezTo>
                  <a:lnTo>
                    <a:pt x="38457" y="12051"/>
                  </a:lnTo>
                  <a:lnTo>
                    <a:pt x="38647" y="12146"/>
                  </a:lnTo>
                  <a:lnTo>
                    <a:pt x="38857" y="12242"/>
                  </a:lnTo>
                  <a:lnTo>
                    <a:pt x="39466" y="12546"/>
                  </a:lnTo>
                  <a:lnTo>
                    <a:pt x="39713" y="12660"/>
                  </a:lnTo>
                  <a:cubicBezTo>
                    <a:pt x="40018" y="12813"/>
                    <a:pt x="40322" y="12984"/>
                    <a:pt x="40627" y="13117"/>
                  </a:cubicBezTo>
                  <a:cubicBezTo>
                    <a:pt x="40836" y="13194"/>
                    <a:pt x="41027" y="13270"/>
                    <a:pt x="41217" y="13327"/>
                  </a:cubicBezTo>
                  <a:lnTo>
                    <a:pt x="41446" y="13384"/>
                  </a:lnTo>
                  <a:lnTo>
                    <a:pt x="41617" y="13422"/>
                  </a:lnTo>
                  <a:cubicBezTo>
                    <a:pt x="41655" y="13441"/>
                    <a:pt x="41693" y="13460"/>
                    <a:pt x="41750" y="13460"/>
                  </a:cubicBezTo>
                  <a:cubicBezTo>
                    <a:pt x="41826" y="13460"/>
                    <a:pt x="41903" y="13441"/>
                    <a:pt x="41979" y="13403"/>
                  </a:cubicBezTo>
                  <a:cubicBezTo>
                    <a:pt x="42112" y="13232"/>
                    <a:pt x="42169" y="13022"/>
                    <a:pt x="42112" y="12813"/>
                  </a:cubicBezTo>
                  <a:cubicBezTo>
                    <a:pt x="42093" y="12718"/>
                    <a:pt x="42093" y="12641"/>
                    <a:pt x="42074" y="12546"/>
                  </a:cubicBezTo>
                  <a:cubicBezTo>
                    <a:pt x="42055" y="12508"/>
                    <a:pt x="42036" y="12451"/>
                    <a:pt x="42036" y="12413"/>
                  </a:cubicBezTo>
                  <a:cubicBezTo>
                    <a:pt x="42017" y="12318"/>
                    <a:pt x="41998" y="12204"/>
                    <a:pt x="41960" y="12070"/>
                  </a:cubicBezTo>
                  <a:cubicBezTo>
                    <a:pt x="41941" y="11994"/>
                    <a:pt x="41903" y="11880"/>
                    <a:pt x="41865" y="11785"/>
                  </a:cubicBezTo>
                  <a:lnTo>
                    <a:pt x="41845" y="11709"/>
                  </a:lnTo>
                  <a:cubicBezTo>
                    <a:pt x="41826" y="11651"/>
                    <a:pt x="41807" y="11594"/>
                    <a:pt x="41788" y="11537"/>
                  </a:cubicBezTo>
                  <a:cubicBezTo>
                    <a:pt x="41693" y="11347"/>
                    <a:pt x="41617" y="11156"/>
                    <a:pt x="41522" y="10985"/>
                  </a:cubicBezTo>
                  <a:lnTo>
                    <a:pt x="41484" y="10928"/>
                  </a:lnTo>
                  <a:cubicBezTo>
                    <a:pt x="41465" y="10890"/>
                    <a:pt x="41446" y="10852"/>
                    <a:pt x="41427" y="10814"/>
                  </a:cubicBezTo>
                  <a:lnTo>
                    <a:pt x="41370" y="10738"/>
                  </a:lnTo>
                  <a:lnTo>
                    <a:pt x="41350" y="10700"/>
                  </a:lnTo>
                  <a:cubicBezTo>
                    <a:pt x="41293" y="10623"/>
                    <a:pt x="41236" y="10528"/>
                    <a:pt x="41179" y="10433"/>
                  </a:cubicBezTo>
                  <a:cubicBezTo>
                    <a:pt x="41046" y="10262"/>
                    <a:pt x="40913" y="10090"/>
                    <a:pt x="40798" y="9938"/>
                  </a:cubicBezTo>
                  <a:lnTo>
                    <a:pt x="40532" y="9595"/>
                  </a:lnTo>
                  <a:lnTo>
                    <a:pt x="40418" y="9462"/>
                  </a:lnTo>
                  <a:lnTo>
                    <a:pt x="40361" y="9386"/>
                  </a:lnTo>
                  <a:lnTo>
                    <a:pt x="40227" y="9215"/>
                  </a:lnTo>
                  <a:lnTo>
                    <a:pt x="40170" y="9158"/>
                  </a:lnTo>
                  <a:cubicBezTo>
                    <a:pt x="40132" y="9100"/>
                    <a:pt x="40094" y="9043"/>
                    <a:pt x="40037" y="8986"/>
                  </a:cubicBezTo>
                  <a:lnTo>
                    <a:pt x="39942" y="8872"/>
                  </a:lnTo>
                  <a:lnTo>
                    <a:pt x="39846" y="8758"/>
                  </a:lnTo>
                  <a:lnTo>
                    <a:pt x="39789" y="8815"/>
                  </a:lnTo>
                  <a:cubicBezTo>
                    <a:pt x="39770" y="8853"/>
                    <a:pt x="39751" y="8872"/>
                    <a:pt x="39732" y="8891"/>
                  </a:cubicBezTo>
                  <a:lnTo>
                    <a:pt x="39694" y="8948"/>
                  </a:lnTo>
                  <a:lnTo>
                    <a:pt x="39580" y="9119"/>
                  </a:lnTo>
                  <a:cubicBezTo>
                    <a:pt x="39485" y="9253"/>
                    <a:pt x="39409" y="9367"/>
                    <a:pt x="39294" y="9538"/>
                  </a:cubicBezTo>
                  <a:cubicBezTo>
                    <a:pt x="39180" y="9691"/>
                    <a:pt x="39066" y="9843"/>
                    <a:pt x="38933" y="9995"/>
                  </a:cubicBezTo>
                  <a:lnTo>
                    <a:pt x="38761" y="10224"/>
                  </a:lnTo>
                  <a:cubicBezTo>
                    <a:pt x="38685" y="10300"/>
                    <a:pt x="38628" y="10376"/>
                    <a:pt x="38571" y="10471"/>
                  </a:cubicBezTo>
                  <a:lnTo>
                    <a:pt x="38514" y="10547"/>
                  </a:lnTo>
                  <a:lnTo>
                    <a:pt x="38476" y="10604"/>
                  </a:lnTo>
                  <a:cubicBezTo>
                    <a:pt x="38476" y="10604"/>
                    <a:pt x="38457" y="10623"/>
                    <a:pt x="38457" y="10623"/>
                  </a:cubicBezTo>
                  <a:lnTo>
                    <a:pt x="38438" y="10642"/>
                  </a:lnTo>
                  <a:lnTo>
                    <a:pt x="38362" y="10642"/>
                  </a:lnTo>
                  <a:cubicBezTo>
                    <a:pt x="38362" y="10642"/>
                    <a:pt x="38343" y="10642"/>
                    <a:pt x="38323" y="10623"/>
                  </a:cubicBezTo>
                  <a:cubicBezTo>
                    <a:pt x="38304" y="10604"/>
                    <a:pt x="38304" y="10585"/>
                    <a:pt x="38304" y="10547"/>
                  </a:cubicBezTo>
                  <a:cubicBezTo>
                    <a:pt x="38323" y="10509"/>
                    <a:pt x="38343" y="10471"/>
                    <a:pt x="38343" y="10414"/>
                  </a:cubicBezTo>
                  <a:lnTo>
                    <a:pt x="38381" y="10300"/>
                  </a:lnTo>
                  <a:cubicBezTo>
                    <a:pt x="38400" y="10205"/>
                    <a:pt x="38419" y="10128"/>
                    <a:pt x="38438" y="10033"/>
                  </a:cubicBezTo>
                  <a:cubicBezTo>
                    <a:pt x="38495" y="9862"/>
                    <a:pt x="38533" y="9691"/>
                    <a:pt x="38590" y="9519"/>
                  </a:cubicBezTo>
                  <a:cubicBezTo>
                    <a:pt x="38609" y="9424"/>
                    <a:pt x="38647" y="9329"/>
                    <a:pt x="38666" y="9253"/>
                  </a:cubicBezTo>
                  <a:cubicBezTo>
                    <a:pt x="38685" y="9158"/>
                    <a:pt x="38704" y="9081"/>
                    <a:pt x="38723" y="8986"/>
                  </a:cubicBezTo>
                  <a:cubicBezTo>
                    <a:pt x="38742" y="8910"/>
                    <a:pt x="38761" y="8853"/>
                    <a:pt x="38780" y="8758"/>
                  </a:cubicBezTo>
                  <a:cubicBezTo>
                    <a:pt x="38799" y="8663"/>
                    <a:pt x="38818" y="8567"/>
                    <a:pt x="38837" y="8472"/>
                  </a:cubicBezTo>
                  <a:cubicBezTo>
                    <a:pt x="38876" y="8301"/>
                    <a:pt x="38895" y="8110"/>
                    <a:pt x="38933" y="7939"/>
                  </a:cubicBezTo>
                  <a:lnTo>
                    <a:pt x="38952" y="7749"/>
                  </a:lnTo>
                  <a:lnTo>
                    <a:pt x="38952" y="7730"/>
                  </a:lnTo>
                  <a:cubicBezTo>
                    <a:pt x="38857" y="7615"/>
                    <a:pt x="38761" y="7501"/>
                    <a:pt x="38666" y="7387"/>
                  </a:cubicBezTo>
                  <a:cubicBezTo>
                    <a:pt x="38457" y="7139"/>
                    <a:pt x="38266" y="6911"/>
                    <a:pt x="38076" y="6702"/>
                  </a:cubicBezTo>
                  <a:lnTo>
                    <a:pt x="38038" y="6664"/>
                  </a:lnTo>
                  <a:lnTo>
                    <a:pt x="37943" y="6549"/>
                  </a:lnTo>
                  <a:lnTo>
                    <a:pt x="37828" y="6454"/>
                  </a:lnTo>
                  <a:lnTo>
                    <a:pt x="37733" y="6340"/>
                  </a:lnTo>
                  <a:cubicBezTo>
                    <a:pt x="37657" y="6264"/>
                    <a:pt x="37581" y="6188"/>
                    <a:pt x="37505" y="6130"/>
                  </a:cubicBezTo>
                  <a:lnTo>
                    <a:pt x="37410" y="6054"/>
                  </a:lnTo>
                  <a:cubicBezTo>
                    <a:pt x="37372" y="6016"/>
                    <a:pt x="37314" y="5959"/>
                    <a:pt x="37276" y="5921"/>
                  </a:cubicBezTo>
                  <a:lnTo>
                    <a:pt x="37200" y="5883"/>
                  </a:lnTo>
                  <a:lnTo>
                    <a:pt x="37181" y="5864"/>
                  </a:lnTo>
                  <a:lnTo>
                    <a:pt x="37067" y="5769"/>
                  </a:lnTo>
                  <a:lnTo>
                    <a:pt x="36705" y="5502"/>
                  </a:lnTo>
                  <a:lnTo>
                    <a:pt x="36591" y="5407"/>
                  </a:lnTo>
                  <a:lnTo>
                    <a:pt x="36248" y="5141"/>
                  </a:lnTo>
                  <a:lnTo>
                    <a:pt x="36096" y="5026"/>
                  </a:lnTo>
                  <a:cubicBezTo>
                    <a:pt x="35963" y="4931"/>
                    <a:pt x="35887" y="4855"/>
                    <a:pt x="35734" y="4760"/>
                  </a:cubicBezTo>
                  <a:cubicBezTo>
                    <a:pt x="35582" y="4646"/>
                    <a:pt x="35392" y="4493"/>
                    <a:pt x="35220" y="4398"/>
                  </a:cubicBezTo>
                  <a:cubicBezTo>
                    <a:pt x="35068" y="4284"/>
                    <a:pt x="34916" y="4189"/>
                    <a:pt x="34763" y="4093"/>
                  </a:cubicBezTo>
                  <a:lnTo>
                    <a:pt x="34687" y="4036"/>
                  </a:lnTo>
                  <a:lnTo>
                    <a:pt x="34497" y="3922"/>
                  </a:lnTo>
                  <a:lnTo>
                    <a:pt x="34192" y="3751"/>
                  </a:lnTo>
                  <a:lnTo>
                    <a:pt x="34002" y="3656"/>
                  </a:lnTo>
                  <a:cubicBezTo>
                    <a:pt x="33907" y="3846"/>
                    <a:pt x="33812" y="4055"/>
                    <a:pt x="33716" y="4265"/>
                  </a:cubicBezTo>
                  <a:lnTo>
                    <a:pt x="33640" y="4417"/>
                  </a:lnTo>
                  <a:cubicBezTo>
                    <a:pt x="33621" y="4474"/>
                    <a:pt x="33583" y="4531"/>
                    <a:pt x="33564" y="4588"/>
                  </a:cubicBezTo>
                  <a:cubicBezTo>
                    <a:pt x="33507" y="4741"/>
                    <a:pt x="33431" y="4912"/>
                    <a:pt x="33393" y="5026"/>
                  </a:cubicBezTo>
                  <a:cubicBezTo>
                    <a:pt x="33336" y="5141"/>
                    <a:pt x="33297" y="5255"/>
                    <a:pt x="33240" y="5369"/>
                  </a:cubicBezTo>
                  <a:cubicBezTo>
                    <a:pt x="33202" y="5502"/>
                    <a:pt x="33145" y="5616"/>
                    <a:pt x="33107" y="5750"/>
                  </a:cubicBezTo>
                  <a:lnTo>
                    <a:pt x="33012" y="5978"/>
                  </a:lnTo>
                  <a:cubicBezTo>
                    <a:pt x="33012" y="5997"/>
                    <a:pt x="32993" y="6016"/>
                    <a:pt x="32993" y="6035"/>
                  </a:cubicBezTo>
                  <a:lnTo>
                    <a:pt x="32936" y="6150"/>
                  </a:lnTo>
                  <a:lnTo>
                    <a:pt x="32879" y="6283"/>
                  </a:lnTo>
                  <a:lnTo>
                    <a:pt x="32822" y="6454"/>
                  </a:lnTo>
                  <a:lnTo>
                    <a:pt x="32764" y="6568"/>
                  </a:lnTo>
                  <a:lnTo>
                    <a:pt x="32745" y="6625"/>
                  </a:lnTo>
                  <a:cubicBezTo>
                    <a:pt x="32726" y="6702"/>
                    <a:pt x="32688" y="6759"/>
                    <a:pt x="32669" y="6816"/>
                  </a:cubicBezTo>
                  <a:cubicBezTo>
                    <a:pt x="32631" y="6949"/>
                    <a:pt x="32593" y="7082"/>
                    <a:pt x="32536" y="7197"/>
                  </a:cubicBezTo>
                  <a:lnTo>
                    <a:pt x="32479" y="7387"/>
                  </a:lnTo>
                  <a:lnTo>
                    <a:pt x="32441" y="7501"/>
                  </a:lnTo>
                  <a:cubicBezTo>
                    <a:pt x="32441" y="7539"/>
                    <a:pt x="32422" y="7577"/>
                    <a:pt x="32403" y="7596"/>
                  </a:cubicBezTo>
                  <a:cubicBezTo>
                    <a:pt x="32403" y="7634"/>
                    <a:pt x="32384" y="7634"/>
                    <a:pt x="32346" y="7634"/>
                  </a:cubicBezTo>
                  <a:cubicBezTo>
                    <a:pt x="32308" y="7634"/>
                    <a:pt x="32308" y="7596"/>
                    <a:pt x="32308" y="7577"/>
                  </a:cubicBezTo>
                  <a:cubicBezTo>
                    <a:pt x="32308" y="7558"/>
                    <a:pt x="32327" y="7520"/>
                    <a:pt x="32327" y="7501"/>
                  </a:cubicBezTo>
                  <a:cubicBezTo>
                    <a:pt x="32346" y="7444"/>
                    <a:pt x="32346" y="7406"/>
                    <a:pt x="32346" y="7349"/>
                  </a:cubicBezTo>
                  <a:lnTo>
                    <a:pt x="32346" y="7330"/>
                  </a:lnTo>
                  <a:lnTo>
                    <a:pt x="32346" y="7273"/>
                  </a:lnTo>
                  <a:cubicBezTo>
                    <a:pt x="32365" y="7006"/>
                    <a:pt x="32384" y="6740"/>
                    <a:pt x="32403" y="6473"/>
                  </a:cubicBezTo>
                  <a:cubicBezTo>
                    <a:pt x="32403" y="6416"/>
                    <a:pt x="32403" y="6340"/>
                    <a:pt x="32403" y="6264"/>
                  </a:cubicBezTo>
                  <a:lnTo>
                    <a:pt x="32422" y="6035"/>
                  </a:lnTo>
                  <a:cubicBezTo>
                    <a:pt x="32422" y="5902"/>
                    <a:pt x="32441" y="5769"/>
                    <a:pt x="32441" y="5616"/>
                  </a:cubicBezTo>
                  <a:cubicBezTo>
                    <a:pt x="32460" y="5369"/>
                    <a:pt x="32479" y="5102"/>
                    <a:pt x="32498" y="4836"/>
                  </a:cubicBezTo>
                  <a:cubicBezTo>
                    <a:pt x="32498" y="4569"/>
                    <a:pt x="32517" y="4284"/>
                    <a:pt x="32517" y="4017"/>
                  </a:cubicBezTo>
                  <a:cubicBezTo>
                    <a:pt x="32517" y="3713"/>
                    <a:pt x="32536" y="3427"/>
                    <a:pt x="32555" y="3142"/>
                  </a:cubicBezTo>
                  <a:lnTo>
                    <a:pt x="32555" y="2818"/>
                  </a:lnTo>
                  <a:lnTo>
                    <a:pt x="32441" y="2742"/>
                  </a:lnTo>
                  <a:cubicBezTo>
                    <a:pt x="32288" y="2647"/>
                    <a:pt x="32136" y="2532"/>
                    <a:pt x="31984" y="2437"/>
                  </a:cubicBezTo>
                  <a:lnTo>
                    <a:pt x="31908" y="2380"/>
                  </a:lnTo>
                  <a:cubicBezTo>
                    <a:pt x="31851" y="2342"/>
                    <a:pt x="31793" y="2304"/>
                    <a:pt x="31736" y="2266"/>
                  </a:cubicBezTo>
                  <a:lnTo>
                    <a:pt x="31641" y="2209"/>
                  </a:lnTo>
                  <a:lnTo>
                    <a:pt x="31565" y="2152"/>
                  </a:lnTo>
                  <a:lnTo>
                    <a:pt x="31527" y="2133"/>
                  </a:lnTo>
                  <a:lnTo>
                    <a:pt x="31451" y="2094"/>
                  </a:lnTo>
                  <a:lnTo>
                    <a:pt x="31299" y="2018"/>
                  </a:lnTo>
                  <a:lnTo>
                    <a:pt x="31146" y="1923"/>
                  </a:lnTo>
                  <a:cubicBezTo>
                    <a:pt x="31089" y="1904"/>
                    <a:pt x="31032" y="1866"/>
                    <a:pt x="30956" y="1828"/>
                  </a:cubicBezTo>
                  <a:lnTo>
                    <a:pt x="30899" y="1809"/>
                  </a:lnTo>
                  <a:cubicBezTo>
                    <a:pt x="30689" y="1714"/>
                    <a:pt x="30499" y="1619"/>
                    <a:pt x="30347" y="1561"/>
                  </a:cubicBezTo>
                  <a:cubicBezTo>
                    <a:pt x="30194" y="1504"/>
                    <a:pt x="30042" y="1447"/>
                    <a:pt x="29890" y="1390"/>
                  </a:cubicBezTo>
                  <a:lnTo>
                    <a:pt x="29795" y="1352"/>
                  </a:lnTo>
                  <a:cubicBezTo>
                    <a:pt x="29585" y="1295"/>
                    <a:pt x="29395" y="1238"/>
                    <a:pt x="29204" y="1162"/>
                  </a:cubicBezTo>
                  <a:lnTo>
                    <a:pt x="28919" y="1085"/>
                  </a:lnTo>
                  <a:lnTo>
                    <a:pt x="28805" y="1047"/>
                  </a:lnTo>
                  <a:lnTo>
                    <a:pt x="28595" y="990"/>
                  </a:lnTo>
                  <a:lnTo>
                    <a:pt x="28481" y="971"/>
                  </a:lnTo>
                  <a:lnTo>
                    <a:pt x="28024" y="857"/>
                  </a:lnTo>
                  <a:lnTo>
                    <a:pt x="27377" y="705"/>
                  </a:lnTo>
                  <a:cubicBezTo>
                    <a:pt x="26996" y="629"/>
                    <a:pt x="26615" y="552"/>
                    <a:pt x="26177" y="476"/>
                  </a:cubicBezTo>
                  <a:lnTo>
                    <a:pt x="25835" y="419"/>
                  </a:lnTo>
                  <a:lnTo>
                    <a:pt x="25644" y="381"/>
                  </a:lnTo>
                  <a:lnTo>
                    <a:pt x="25511" y="362"/>
                  </a:lnTo>
                  <a:cubicBezTo>
                    <a:pt x="25359" y="324"/>
                    <a:pt x="25187" y="305"/>
                    <a:pt x="25035" y="267"/>
                  </a:cubicBezTo>
                  <a:lnTo>
                    <a:pt x="24559" y="210"/>
                  </a:lnTo>
                  <a:cubicBezTo>
                    <a:pt x="24559" y="267"/>
                    <a:pt x="24540" y="305"/>
                    <a:pt x="24540" y="362"/>
                  </a:cubicBezTo>
                  <a:cubicBezTo>
                    <a:pt x="24502" y="552"/>
                    <a:pt x="24464" y="724"/>
                    <a:pt x="24426" y="914"/>
                  </a:cubicBezTo>
                  <a:cubicBezTo>
                    <a:pt x="24407" y="1104"/>
                    <a:pt x="24369" y="1276"/>
                    <a:pt x="24350" y="1466"/>
                  </a:cubicBezTo>
                  <a:cubicBezTo>
                    <a:pt x="24331" y="1561"/>
                    <a:pt x="24312" y="1657"/>
                    <a:pt x="24293" y="1752"/>
                  </a:cubicBezTo>
                  <a:cubicBezTo>
                    <a:pt x="24274" y="1847"/>
                    <a:pt x="24255" y="1942"/>
                    <a:pt x="24235" y="2037"/>
                  </a:cubicBezTo>
                  <a:lnTo>
                    <a:pt x="24197" y="2342"/>
                  </a:lnTo>
                  <a:lnTo>
                    <a:pt x="24140" y="2608"/>
                  </a:lnTo>
                  <a:cubicBezTo>
                    <a:pt x="24121" y="2799"/>
                    <a:pt x="24083" y="2989"/>
                    <a:pt x="24064" y="3180"/>
                  </a:cubicBezTo>
                  <a:cubicBezTo>
                    <a:pt x="24045" y="3370"/>
                    <a:pt x="24007" y="3579"/>
                    <a:pt x="23988" y="3770"/>
                  </a:cubicBezTo>
                  <a:cubicBezTo>
                    <a:pt x="23969" y="3941"/>
                    <a:pt x="23931" y="4093"/>
                    <a:pt x="23912" y="4284"/>
                  </a:cubicBezTo>
                  <a:cubicBezTo>
                    <a:pt x="23874" y="4474"/>
                    <a:pt x="23855" y="4665"/>
                    <a:pt x="23836" y="4855"/>
                  </a:cubicBezTo>
                  <a:cubicBezTo>
                    <a:pt x="23817" y="4969"/>
                    <a:pt x="23798" y="5064"/>
                    <a:pt x="23798" y="5179"/>
                  </a:cubicBezTo>
                  <a:cubicBezTo>
                    <a:pt x="23779" y="5274"/>
                    <a:pt x="23760" y="5369"/>
                    <a:pt x="23760" y="5483"/>
                  </a:cubicBezTo>
                  <a:lnTo>
                    <a:pt x="23760" y="5502"/>
                  </a:lnTo>
                  <a:lnTo>
                    <a:pt x="23760" y="5597"/>
                  </a:lnTo>
                  <a:lnTo>
                    <a:pt x="23760" y="5655"/>
                  </a:lnTo>
                  <a:cubicBezTo>
                    <a:pt x="23740" y="5712"/>
                    <a:pt x="23740" y="5769"/>
                    <a:pt x="23740" y="5826"/>
                  </a:cubicBezTo>
                  <a:cubicBezTo>
                    <a:pt x="23740" y="6016"/>
                    <a:pt x="23721" y="6226"/>
                    <a:pt x="23702" y="6397"/>
                  </a:cubicBezTo>
                  <a:cubicBezTo>
                    <a:pt x="23702" y="6587"/>
                    <a:pt x="23683" y="6778"/>
                    <a:pt x="23683" y="6949"/>
                  </a:cubicBezTo>
                  <a:cubicBezTo>
                    <a:pt x="23664" y="7063"/>
                    <a:pt x="23645" y="7159"/>
                    <a:pt x="23645" y="7254"/>
                  </a:cubicBezTo>
                  <a:cubicBezTo>
                    <a:pt x="23626" y="7349"/>
                    <a:pt x="23626" y="7444"/>
                    <a:pt x="23607" y="7539"/>
                  </a:cubicBezTo>
                  <a:lnTo>
                    <a:pt x="23588" y="7692"/>
                  </a:lnTo>
                  <a:lnTo>
                    <a:pt x="23588" y="7749"/>
                  </a:lnTo>
                  <a:lnTo>
                    <a:pt x="23588" y="7806"/>
                  </a:lnTo>
                  <a:cubicBezTo>
                    <a:pt x="23588" y="7844"/>
                    <a:pt x="23588" y="7863"/>
                    <a:pt x="23569" y="7882"/>
                  </a:cubicBezTo>
                  <a:cubicBezTo>
                    <a:pt x="23569" y="7901"/>
                    <a:pt x="23550" y="7901"/>
                    <a:pt x="23531" y="7920"/>
                  </a:cubicBezTo>
                  <a:lnTo>
                    <a:pt x="23493" y="7920"/>
                  </a:lnTo>
                  <a:cubicBezTo>
                    <a:pt x="23455" y="7901"/>
                    <a:pt x="23436" y="7882"/>
                    <a:pt x="23436" y="7844"/>
                  </a:cubicBezTo>
                  <a:cubicBezTo>
                    <a:pt x="23436" y="7825"/>
                    <a:pt x="23436" y="7806"/>
                    <a:pt x="23436" y="7787"/>
                  </a:cubicBezTo>
                  <a:lnTo>
                    <a:pt x="23436" y="7730"/>
                  </a:lnTo>
                  <a:cubicBezTo>
                    <a:pt x="23398" y="7539"/>
                    <a:pt x="23379" y="7368"/>
                    <a:pt x="23360" y="7178"/>
                  </a:cubicBezTo>
                  <a:cubicBezTo>
                    <a:pt x="23341" y="6987"/>
                    <a:pt x="23303" y="6778"/>
                    <a:pt x="23284" y="6587"/>
                  </a:cubicBezTo>
                  <a:cubicBezTo>
                    <a:pt x="23284" y="6397"/>
                    <a:pt x="23265" y="6207"/>
                    <a:pt x="23246" y="6016"/>
                  </a:cubicBezTo>
                  <a:lnTo>
                    <a:pt x="23188" y="5445"/>
                  </a:lnTo>
                  <a:cubicBezTo>
                    <a:pt x="23169" y="5255"/>
                    <a:pt x="23150" y="5064"/>
                    <a:pt x="23131" y="4874"/>
                  </a:cubicBezTo>
                  <a:cubicBezTo>
                    <a:pt x="23112" y="4684"/>
                    <a:pt x="23093" y="4493"/>
                    <a:pt x="23074" y="4303"/>
                  </a:cubicBezTo>
                  <a:cubicBezTo>
                    <a:pt x="23055" y="3922"/>
                    <a:pt x="22998" y="3541"/>
                    <a:pt x="22960" y="3161"/>
                  </a:cubicBezTo>
                  <a:cubicBezTo>
                    <a:pt x="22941" y="2970"/>
                    <a:pt x="22922" y="2780"/>
                    <a:pt x="22903" y="2589"/>
                  </a:cubicBezTo>
                  <a:cubicBezTo>
                    <a:pt x="22884" y="2399"/>
                    <a:pt x="22865" y="2247"/>
                    <a:pt x="22865" y="2037"/>
                  </a:cubicBezTo>
                  <a:cubicBezTo>
                    <a:pt x="22846" y="1847"/>
                    <a:pt x="22808" y="1657"/>
                    <a:pt x="22808" y="1447"/>
                  </a:cubicBezTo>
                  <a:lnTo>
                    <a:pt x="22808" y="1257"/>
                  </a:lnTo>
                  <a:lnTo>
                    <a:pt x="22808" y="1047"/>
                  </a:lnTo>
                  <a:lnTo>
                    <a:pt x="22808" y="1028"/>
                  </a:lnTo>
                  <a:lnTo>
                    <a:pt x="22808" y="857"/>
                  </a:lnTo>
                  <a:lnTo>
                    <a:pt x="22808" y="648"/>
                  </a:lnTo>
                  <a:lnTo>
                    <a:pt x="22808" y="419"/>
                  </a:lnTo>
                  <a:lnTo>
                    <a:pt x="22808" y="115"/>
                  </a:lnTo>
                  <a:lnTo>
                    <a:pt x="228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64"/>
            <p:cNvSpPr/>
            <p:nvPr/>
          </p:nvSpPr>
          <p:spPr>
            <a:xfrm>
              <a:off x="827950" y="3331300"/>
              <a:ext cx="5250" cy="11925"/>
            </a:xfrm>
            <a:custGeom>
              <a:avLst/>
              <a:gdLst/>
              <a:ahLst/>
              <a:cxnLst/>
              <a:rect l="l" t="t" r="r" b="b"/>
              <a:pathLst>
                <a:path w="210" h="477" extrusionOk="0">
                  <a:moveTo>
                    <a:pt x="0" y="0"/>
                  </a:moveTo>
                  <a:lnTo>
                    <a:pt x="44" y="101"/>
                  </a:lnTo>
                  <a:lnTo>
                    <a:pt x="44" y="101"/>
                  </a:lnTo>
                  <a:cubicBezTo>
                    <a:pt x="31" y="69"/>
                    <a:pt x="18" y="34"/>
                    <a:pt x="0" y="0"/>
                  </a:cubicBezTo>
                  <a:close/>
                  <a:moveTo>
                    <a:pt x="44" y="101"/>
                  </a:moveTo>
                  <a:cubicBezTo>
                    <a:pt x="53" y="125"/>
                    <a:pt x="63" y="149"/>
                    <a:pt x="74" y="171"/>
                  </a:cubicBezTo>
                  <a:lnTo>
                    <a:pt x="74" y="171"/>
                  </a:lnTo>
                  <a:lnTo>
                    <a:pt x="44" y="101"/>
                  </a:lnTo>
                  <a:close/>
                  <a:moveTo>
                    <a:pt x="74" y="171"/>
                  </a:moveTo>
                  <a:lnTo>
                    <a:pt x="115" y="267"/>
                  </a:lnTo>
                  <a:cubicBezTo>
                    <a:pt x="138" y="301"/>
                    <a:pt x="154" y="343"/>
                    <a:pt x="171" y="383"/>
                  </a:cubicBezTo>
                  <a:lnTo>
                    <a:pt x="171" y="383"/>
                  </a:lnTo>
                  <a:cubicBezTo>
                    <a:pt x="151" y="320"/>
                    <a:pt x="123" y="265"/>
                    <a:pt x="96" y="210"/>
                  </a:cubicBezTo>
                  <a:cubicBezTo>
                    <a:pt x="88" y="197"/>
                    <a:pt x="80" y="184"/>
                    <a:pt x="74" y="171"/>
                  </a:cubicBezTo>
                  <a:close/>
                  <a:moveTo>
                    <a:pt x="171" y="383"/>
                  </a:moveTo>
                  <a:cubicBezTo>
                    <a:pt x="179" y="407"/>
                    <a:pt x="186" y="431"/>
                    <a:pt x="191" y="457"/>
                  </a:cubicBezTo>
                  <a:lnTo>
                    <a:pt x="191" y="476"/>
                  </a:lnTo>
                  <a:lnTo>
                    <a:pt x="210" y="457"/>
                  </a:lnTo>
                  <a:cubicBezTo>
                    <a:pt x="195" y="435"/>
                    <a:pt x="183" y="409"/>
                    <a:pt x="171" y="383"/>
                  </a:cubicBezTo>
                  <a:close/>
                </a:path>
              </a:pathLst>
            </a:custGeom>
            <a:solidFill>
              <a:srgbClr val="4A4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64"/>
            <p:cNvSpPr/>
            <p:nvPr/>
          </p:nvSpPr>
          <p:spPr>
            <a:xfrm>
              <a:off x="774650" y="3192800"/>
              <a:ext cx="860050" cy="250375"/>
            </a:xfrm>
            <a:custGeom>
              <a:avLst/>
              <a:gdLst/>
              <a:ahLst/>
              <a:cxnLst/>
              <a:rect l="l" t="t" r="r" b="b"/>
              <a:pathLst>
                <a:path w="34402" h="10015" extrusionOk="0">
                  <a:moveTo>
                    <a:pt x="20542" y="0"/>
                  </a:moveTo>
                  <a:cubicBezTo>
                    <a:pt x="20218" y="0"/>
                    <a:pt x="19895" y="19"/>
                    <a:pt x="19533" y="19"/>
                  </a:cubicBezTo>
                  <a:cubicBezTo>
                    <a:pt x="18886" y="57"/>
                    <a:pt x="18200" y="133"/>
                    <a:pt x="17553" y="210"/>
                  </a:cubicBezTo>
                  <a:lnTo>
                    <a:pt x="17496" y="210"/>
                  </a:lnTo>
                  <a:lnTo>
                    <a:pt x="17210" y="248"/>
                  </a:lnTo>
                  <a:cubicBezTo>
                    <a:pt x="17001" y="267"/>
                    <a:pt x="16792" y="286"/>
                    <a:pt x="16525" y="324"/>
                  </a:cubicBezTo>
                  <a:cubicBezTo>
                    <a:pt x="16259" y="362"/>
                    <a:pt x="15992" y="419"/>
                    <a:pt x="15745" y="457"/>
                  </a:cubicBezTo>
                  <a:lnTo>
                    <a:pt x="15497" y="514"/>
                  </a:lnTo>
                  <a:cubicBezTo>
                    <a:pt x="15154" y="571"/>
                    <a:pt x="14831" y="647"/>
                    <a:pt x="14507" y="724"/>
                  </a:cubicBezTo>
                  <a:cubicBezTo>
                    <a:pt x="14126" y="800"/>
                    <a:pt x="13784" y="895"/>
                    <a:pt x="13498" y="971"/>
                  </a:cubicBezTo>
                  <a:cubicBezTo>
                    <a:pt x="13193" y="1066"/>
                    <a:pt x="12889" y="1162"/>
                    <a:pt x="12584" y="1276"/>
                  </a:cubicBezTo>
                  <a:lnTo>
                    <a:pt x="12546" y="1276"/>
                  </a:lnTo>
                  <a:cubicBezTo>
                    <a:pt x="12184" y="1409"/>
                    <a:pt x="11861" y="1523"/>
                    <a:pt x="11556" y="1656"/>
                  </a:cubicBezTo>
                  <a:lnTo>
                    <a:pt x="11499" y="1676"/>
                  </a:lnTo>
                  <a:cubicBezTo>
                    <a:pt x="10909" y="1923"/>
                    <a:pt x="10281" y="2190"/>
                    <a:pt x="9690" y="2475"/>
                  </a:cubicBezTo>
                  <a:cubicBezTo>
                    <a:pt x="9386" y="2608"/>
                    <a:pt x="9100" y="2761"/>
                    <a:pt x="8796" y="2913"/>
                  </a:cubicBezTo>
                  <a:lnTo>
                    <a:pt x="8624" y="3008"/>
                  </a:lnTo>
                  <a:cubicBezTo>
                    <a:pt x="8377" y="3141"/>
                    <a:pt x="8129" y="3256"/>
                    <a:pt x="7882" y="3389"/>
                  </a:cubicBezTo>
                  <a:lnTo>
                    <a:pt x="7692" y="3503"/>
                  </a:lnTo>
                  <a:cubicBezTo>
                    <a:pt x="7463" y="3636"/>
                    <a:pt x="7216" y="3770"/>
                    <a:pt x="6968" y="3903"/>
                  </a:cubicBezTo>
                  <a:lnTo>
                    <a:pt x="6911" y="3941"/>
                  </a:lnTo>
                  <a:cubicBezTo>
                    <a:pt x="6644" y="4093"/>
                    <a:pt x="6359" y="4246"/>
                    <a:pt x="6092" y="4417"/>
                  </a:cubicBezTo>
                  <a:lnTo>
                    <a:pt x="5940" y="4512"/>
                  </a:lnTo>
                  <a:lnTo>
                    <a:pt x="5635" y="4684"/>
                  </a:lnTo>
                  <a:lnTo>
                    <a:pt x="5597" y="4722"/>
                  </a:lnTo>
                  <a:cubicBezTo>
                    <a:pt x="5464" y="4798"/>
                    <a:pt x="5331" y="4874"/>
                    <a:pt x="5217" y="4950"/>
                  </a:cubicBezTo>
                  <a:cubicBezTo>
                    <a:pt x="4969" y="5102"/>
                    <a:pt x="4741" y="5274"/>
                    <a:pt x="4512" y="5426"/>
                  </a:cubicBezTo>
                  <a:lnTo>
                    <a:pt x="4341" y="5559"/>
                  </a:lnTo>
                  <a:lnTo>
                    <a:pt x="4208" y="5654"/>
                  </a:lnTo>
                  <a:cubicBezTo>
                    <a:pt x="3979" y="5807"/>
                    <a:pt x="3751" y="5978"/>
                    <a:pt x="3541" y="6149"/>
                  </a:cubicBezTo>
                  <a:cubicBezTo>
                    <a:pt x="3275" y="6397"/>
                    <a:pt x="3008" y="6644"/>
                    <a:pt x="2780" y="6873"/>
                  </a:cubicBezTo>
                  <a:lnTo>
                    <a:pt x="2627" y="7006"/>
                  </a:lnTo>
                  <a:cubicBezTo>
                    <a:pt x="2551" y="7082"/>
                    <a:pt x="2475" y="7139"/>
                    <a:pt x="2399" y="7216"/>
                  </a:cubicBezTo>
                  <a:cubicBezTo>
                    <a:pt x="2285" y="7330"/>
                    <a:pt x="2190" y="7444"/>
                    <a:pt x="2075" y="7558"/>
                  </a:cubicBezTo>
                  <a:lnTo>
                    <a:pt x="1942" y="7730"/>
                  </a:lnTo>
                  <a:cubicBezTo>
                    <a:pt x="1828" y="7844"/>
                    <a:pt x="1714" y="7958"/>
                    <a:pt x="1618" y="8072"/>
                  </a:cubicBezTo>
                  <a:cubicBezTo>
                    <a:pt x="1466" y="8225"/>
                    <a:pt x="1333" y="8396"/>
                    <a:pt x="1200" y="8548"/>
                  </a:cubicBezTo>
                  <a:lnTo>
                    <a:pt x="1162" y="8605"/>
                  </a:lnTo>
                  <a:lnTo>
                    <a:pt x="1142" y="8643"/>
                  </a:lnTo>
                  <a:lnTo>
                    <a:pt x="1104" y="8662"/>
                  </a:lnTo>
                  <a:lnTo>
                    <a:pt x="1028" y="8758"/>
                  </a:lnTo>
                  <a:lnTo>
                    <a:pt x="1009" y="8777"/>
                  </a:lnTo>
                  <a:lnTo>
                    <a:pt x="971" y="8815"/>
                  </a:lnTo>
                  <a:lnTo>
                    <a:pt x="933" y="8834"/>
                  </a:lnTo>
                  <a:lnTo>
                    <a:pt x="914" y="8853"/>
                  </a:lnTo>
                  <a:lnTo>
                    <a:pt x="895" y="8872"/>
                  </a:lnTo>
                  <a:cubicBezTo>
                    <a:pt x="857" y="8910"/>
                    <a:pt x="800" y="8967"/>
                    <a:pt x="762" y="9005"/>
                  </a:cubicBezTo>
                  <a:lnTo>
                    <a:pt x="724" y="9062"/>
                  </a:lnTo>
                  <a:lnTo>
                    <a:pt x="628" y="9176"/>
                  </a:lnTo>
                  <a:lnTo>
                    <a:pt x="476" y="9329"/>
                  </a:lnTo>
                  <a:lnTo>
                    <a:pt x="438" y="9367"/>
                  </a:lnTo>
                  <a:lnTo>
                    <a:pt x="419" y="9405"/>
                  </a:lnTo>
                  <a:lnTo>
                    <a:pt x="343" y="9481"/>
                  </a:lnTo>
                  <a:lnTo>
                    <a:pt x="324" y="9500"/>
                  </a:lnTo>
                  <a:cubicBezTo>
                    <a:pt x="305" y="9519"/>
                    <a:pt x="286" y="9538"/>
                    <a:pt x="286" y="9557"/>
                  </a:cubicBezTo>
                  <a:lnTo>
                    <a:pt x="286" y="9576"/>
                  </a:lnTo>
                  <a:lnTo>
                    <a:pt x="248" y="9595"/>
                  </a:lnTo>
                  <a:cubicBezTo>
                    <a:pt x="229" y="9614"/>
                    <a:pt x="210" y="9633"/>
                    <a:pt x="191" y="9671"/>
                  </a:cubicBezTo>
                  <a:lnTo>
                    <a:pt x="153" y="9710"/>
                  </a:lnTo>
                  <a:cubicBezTo>
                    <a:pt x="114" y="9767"/>
                    <a:pt x="76" y="9824"/>
                    <a:pt x="38" y="9900"/>
                  </a:cubicBezTo>
                  <a:lnTo>
                    <a:pt x="38" y="9919"/>
                  </a:lnTo>
                  <a:cubicBezTo>
                    <a:pt x="19" y="9938"/>
                    <a:pt x="0" y="9957"/>
                    <a:pt x="0" y="9976"/>
                  </a:cubicBezTo>
                  <a:cubicBezTo>
                    <a:pt x="19" y="9995"/>
                    <a:pt x="38" y="10014"/>
                    <a:pt x="38" y="10014"/>
                  </a:cubicBezTo>
                  <a:lnTo>
                    <a:pt x="95" y="9995"/>
                  </a:lnTo>
                  <a:cubicBezTo>
                    <a:pt x="133" y="9995"/>
                    <a:pt x="153" y="9976"/>
                    <a:pt x="172" y="9957"/>
                  </a:cubicBezTo>
                  <a:lnTo>
                    <a:pt x="191" y="9957"/>
                  </a:lnTo>
                  <a:cubicBezTo>
                    <a:pt x="229" y="9938"/>
                    <a:pt x="248" y="9900"/>
                    <a:pt x="286" y="9881"/>
                  </a:cubicBezTo>
                  <a:lnTo>
                    <a:pt x="305" y="9862"/>
                  </a:lnTo>
                  <a:cubicBezTo>
                    <a:pt x="362" y="9805"/>
                    <a:pt x="419" y="9767"/>
                    <a:pt x="476" y="9729"/>
                  </a:cubicBezTo>
                  <a:lnTo>
                    <a:pt x="590" y="9633"/>
                  </a:lnTo>
                  <a:lnTo>
                    <a:pt x="648" y="9576"/>
                  </a:lnTo>
                  <a:lnTo>
                    <a:pt x="743" y="9500"/>
                  </a:lnTo>
                  <a:lnTo>
                    <a:pt x="838" y="9424"/>
                  </a:lnTo>
                  <a:lnTo>
                    <a:pt x="895" y="9367"/>
                  </a:lnTo>
                  <a:lnTo>
                    <a:pt x="990" y="9272"/>
                  </a:lnTo>
                  <a:lnTo>
                    <a:pt x="1047" y="9234"/>
                  </a:lnTo>
                  <a:cubicBezTo>
                    <a:pt x="1104" y="9176"/>
                    <a:pt x="1142" y="9138"/>
                    <a:pt x="1181" y="9100"/>
                  </a:cubicBezTo>
                  <a:lnTo>
                    <a:pt x="1200" y="9081"/>
                  </a:lnTo>
                  <a:lnTo>
                    <a:pt x="1447" y="8853"/>
                  </a:lnTo>
                  <a:lnTo>
                    <a:pt x="1676" y="8662"/>
                  </a:lnTo>
                  <a:cubicBezTo>
                    <a:pt x="1790" y="8605"/>
                    <a:pt x="1885" y="8529"/>
                    <a:pt x="1980" y="8472"/>
                  </a:cubicBezTo>
                  <a:lnTo>
                    <a:pt x="2209" y="8301"/>
                  </a:lnTo>
                  <a:lnTo>
                    <a:pt x="2361" y="8186"/>
                  </a:lnTo>
                  <a:cubicBezTo>
                    <a:pt x="2513" y="8091"/>
                    <a:pt x="2646" y="7977"/>
                    <a:pt x="2799" y="7882"/>
                  </a:cubicBezTo>
                  <a:cubicBezTo>
                    <a:pt x="3027" y="7749"/>
                    <a:pt x="3237" y="7615"/>
                    <a:pt x="3446" y="7482"/>
                  </a:cubicBezTo>
                  <a:lnTo>
                    <a:pt x="3503" y="7444"/>
                  </a:lnTo>
                  <a:lnTo>
                    <a:pt x="3732" y="7311"/>
                  </a:lnTo>
                  <a:cubicBezTo>
                    <a:pt x="3827" y="7254"/>
                    <a:pt x="3903" y="7216"/>
                    <a:pt x="3979" y="7158"/>
                  </a:cubicBezTo>
                  <a:cubicBezTo>
                    <a:pt x="4093" y="7082"/>
                    <a:pt x="4227" y="7025"/>
                    <a:pt x="4341" y="6949"/>
                  </a:cubicBezTo>
                  <a:lnTo>
                    <a:pt x="4436" y="6892"/>
                  </a:lnTo>
                  <a:lnTo>
                    <a:pt x="4684" y="6721"/>
                  </a:lnTo>
                  <a:lnTo>
                    <a:pt x="4855" y="6625"/>
                  </a:lnTo>
                  <a:lnTo>
                    <a:pt x="4988" y="6530"/>
                  </a:lnTo>
                  <a:cubicBezTo>
                    <a:pt x="5083" y="6473"/>
                    <a:pt x="5236" y="6378"/>
                    <a:pt x="5312" y="6321"/>
                  </a:cubicBezTo>
                  <a:cubicBezTo>
                    <a:pt x="5388" y="6264"/>
                    <a:pt x="5464" y="6207"/>
                    <a:pt x="5540" y="6149"/>
                  </a:cubicBezTo>
                  <a:lnTo>
                    <a:pt x="5712" y="6054"/>
                  </a:lnTo>
                  <a:cubicBezTo>
                    <a:pt x="5826" y="5959"/>
                    <a:pt x="5959" y="5883"/>
                    <a:pt x="6092" y="5807"/>
                  </a:cubicBezTo>
                  <a:cubicBezTo>
                    <a:pt x="6207" y="5731"/>
                    <a:pt x="6340" y="5654"/>
                    <a:pt x="6454" y="5578"/>
                  </a:cubicBezTo>
                  <a:cubicBezTo>
                    <a:pt x="6625" y="5464"/>
                    <a:pt x="6816" y="5350"/>
                    <a:pt x="6968" y="5255"/>
                  </a:cubicBezTo>
                  <a:lnTo>
                    <a:pt x="7311" y="5045"/>
                  </a:lnTo>
                  <a:lnTo>
                    <a:pt x="7463" y="4950"/>
                  </a:lnTo>
                  <a:lnTo>
                    <a:pt x="7711" y="4798"/>
                  </a:lnTo>
                  <a:cubicBezTo>
                    <a:pt x="7844" y="4722"/>
                    <a:pt x="7977" y="4645"/>
                    <a:pt x="8110" y="4588"/>
                  </a:cubicBezTo>
                  <a:lnTo>
                    <a:pt x="8891" y="4189"/>
                  </a:lnTo>
                  <a:cubicBezTo>
                    <a:pt x="9119" y="4074"/>
                    <a:pt x="9348" y="3979"/>
                    <a:pt x="9557" y="3884"/>
                  </a:cubicBezTo>
                  <a:lnTo>
                    <a:pt x="9805" y="3789"/>
                  </a:lnTo>
                  <a:lnTo>
                    <a:pt x="10014" y="3694"/>
                  </a:lnTo>
                  <a:lnTo>
                    <a:pt x="10661" y="3408"/>
                  </a:lnTo>
                  <a:lnTo>
                    <a:pt x="10757" y="3370"/>
                  </a:lnTo>
                  <a:cubicBezTo>
                    <a:pt x="10852" y="3332"/>
                    <a:pt x="10985" y="3275"/>
                    <a:pt x="11099" y="3237"/>
                  </a:cubicBezTo>
                  <a:lnTo>
                    <a:pt x="11328" y="3141"/>
                  </a:lnTo>
                  <a:lnTo>
                    <a:pt x="11499" y="3084"/>
                  </a:lnTo>
                  <a:cubicBezTo>
                    <a:pt x="11766" y="2970"/>
                    <a:pt x="12051" y="2875"/>
                    <a:pt x="12337" y="2780"/>
                  </a:cubicBezTo>
                  <a:cubicBezTo>
                    <a:pt x="12470" y="2742"/>
                    <a:pt x="12603" y="2704"/>
                    <a:pt x="12737" y="2665"/>
                  </a:cubicBezTo>
                  <a:lnTo>
                    <a:pt x="12908" y="2627"/>
                  </a:lnTo>
                  <a:lnTo>
                    <a:pt x="13117" y="2551"/>
                  </a:lnTo>
                  <a:lnTo>
                    <a:pt x="13365" y="2494"/>
                  </a:lnTo>
                  <a:lnTo>
                    <a:pt x="13498" y="2475"/>
                  </a:lnTo>
                  <a:cubicBezTo>
                    <a:pt x="13593" y="2456"/>
                    <a:pt x="13688" y="2418"/>
                    <a:pt x="13784" y="2399"/>
                  </a:cubicBezTo>
                  <a:lnTo>
                    <a:pt x="13879" y="2361"/>
                  </a:lnTo>
                  <a:cubicBezTo>
                    <a:pt x="14145" y="2285"/>
                    <a:pt x="14412" y="2228"/>
                    <a:pt x="14678" y="2151"/>
                  </a:cubicBezTo>
                  <a:cubicBezTo>
                    <a:pt x="14926" y="2094"/>
                    <a:pt x="15192" y="2037"/>
                    <a:pt x="15440" y="1999"/>
                  </a:cubicBezTo>
                  <a:lnTo>
                    <a:pt x="15611" y="1999"/>
                  </a:lnTo>
                  <a:lnTo>
                    <a:pt x="16087" y="1923"/>
                  </a:lnTo>
                  <a:cubicBezTo>
                    <a:pt x="16201" y="1904"/>
                    <a:pt x="16335" y="1904"/>
                    <a:pt x="16449" y="1885"/>
                  </a:cubicBezTo>
                  <a:lnTo>
                    <a:pt x="16563" y="1866"/>
                  </a:lnTo>
                  <a:lnTo>
                    <a:pt x="16734" y="1847"/>
                  </a:lnTo>
                  <a:cubicBezTo>
                    <a:pt x="17001" y="1809"/>
                    <a:pt x="17287" y="1771"/>
                    <a:pt x="17553" y="1752"/>
                  </a:cubicBezTo>
                  <a:lnTo>
                    <a:pt x="17743" y="1733"/>
                  </a:lnTo>
                  <a:lnTo>
                    <a:pt x="18029" y="1714"/>
                  </a:lnTo>
                  <a:lnTo>
                    <a:pt x="18334" y="1695"/>
                  </a:lnTo>
                  <a:lnTo>
                    <a:pt x="18505" y="1695"/>
                  </a:lnTo>
                  <a:lnTo>
                    <a:pt x="18714" y="1676"/>
                  </a:lnTo>
                  <a:lnTo>
                    <a:pt x="18943" y="1656"/>
                  </a:lnTo>
                  <a:lnTo>
                    <a:pt x="19267" y="1637"/>
                  </a:lnTo>
                  <a:lnTo>
                    <a:pt x="19419" y="1637"/>
                  </a:lnTo>
                  <a:cubicBezTo>
                    <a:pt x="19628" y="1618"/>
                    <a:pt x="19838" y="1618"/>
                    <a:pt x="20028" y="1618"/>
                  </a:cubicBezTo>
                  <a:lnTo>
                    <a:pt x="23721" y="1618"/>
                  </a:lnTo>
                  <a:cubicBezTo>
                    <a:pt x="23893" y="1637"/>
                    <a:pt x="24045" y="1656"/>
                    <a:pt x="24197" y="1656"/>
                  </a:cubicBezTo>
                  <a:lnTo>
                    <a:pt x="24711" y="1656"/>
                  </a:lnTo>
                  <a:lnTo>
                    <a:pt x="24921" y="1695"/>
                  </a:lnTo>
                  <a:lnTo>
                    <a:pt x="25130" y="1714"/>
                  </a:lnTo>
                  <a:lnTo>
                    <a:pt x="25263" y="1752"/>
                  </a:lnTo>
                  <a:lnTo>
                    <a:pt x="25568" y="1809"/>
                  </a:lnTo>
                  <a:lnTo>
                    <a:pt x="25777" y="1828"/>
                  </a:lnTo>
                  <a:lnTo>
                    <a:pt x="26025" y="1885"/>
                  </a:lnTo>
                  <a:lnTo>
                    <a:pt x="26215" y="1904"/>
                  </a:lnTo>
                  <a:lnTo>
                    <a:pt x="26444" y="1961"/>
                  </a:lnTo>
                  <a:lnTo>
                    <a:pt x="26863" y="2018"/>
                  </a:lnTo>
                  <a:lnTo>
                    <a:pt x="27320" y="2094"/>
                  </a:lnTo>
                  <a:lnTo>
                    <a:pt x="27586" y="2151"/>
                  </a:lnTo>
                  <a:lnTo>
                    <a:pt x="27776" y="2190"/>
                  </a:lnTo>
                  <a:cubicBezTo>
                    <a:pt x="27910" y="2209"/>
                    <a:pt x="28043" y="2228"/>
                    <a:pt x="28176" y="2266"/>
                  </a:cubicBezTo>
                  <a:lnTo>
                    <a:pt x="28309" y="2304"/>
                  </a:lnTo>
                  <a:lnTo>
                    <a:pt x="28519" y="2342"/>
                  </a:lnTo>
                  <a:lnTo>
                    <a:pt x="28633" y="2361"/>
                  </a:lnTo>
                  <a:cubicBezTo>
                    <a:pt x="28747" y="2399"/>
                    <a:pt x="28862" y="2418"/>
                    <a:pt x="28995" y="2456"/>
                  </a:cubicBezTo>
                  <a:cubicBezTo>
                    <a:pt x="29147" y="2494"/>
                    <a:pt x="29318" y="2532"/>
                    <a:pt x="29471" y="2589"/>
                  </a:cubicBezTo>
                  <a:lnTo>
                    <a:pt x="29547" y="2608"/>
                  </a:lnTo>
                  <a:cubicBezTo>
                    <a:pt x="29680" y="2646"/>
                    <a:pt x="29794" y="2685"/>
                    <a:pt x="29928" y="2704"/>
                  </a:cubicBezTo>
                  <a:lnTo>
                    <a:pt x="30327" y="2799"/>
                  </a:lnTo>
                  <a:lnTo>
                    <a:pt x="30366" y="2818"/>
                  </a:lnTo>
                  <a:cubicBezTo>
                    <a:pt x="30537" y="2856"/>
                    <a:pt x="30689" y="2894"/>
                    <a:pt x="30842" y="2932"/>
                  </a:cubicBezTo>
                  <a:lnTo>
                    <a:pt x="31032" y="2970"/>
                  </a:lnTo>
                  <a:lnTo>
                    <a:pt x="31317" y="3027"/>
                  </a:lnTo>
                  <a:lnTo>
                    <a:pt x="31432" y="3046"/>
                  </a:lnTo>
                  <a:cubicBezTo>
                    <a:pt x="31546" y="3065"/>
                    <a:pt x="31660" y="3084"/>
                    <a:pt x="31774" y="3103"/>
                  </a:cubicBezTo>
                  <a:lnTo>
                    <a:pt x="31870" y="3122"/>
                  </a:lnTo>
                  <a:lnTo>
                    <a:pt x="32098" y="3199"/>
                  </a:lnTo>
                  <a:lnTo>
                    <a:pt x="32174" y="3256"/>
                  </a:lnTo>
                  <a:cubicBezTo>
                    <a:pt x="32288" y="3294"/>
                    <a:pt x="32403" y="3332"/>
                    <a:pt x="32536" y="3370"/>
                  </a:cubicBezTo>
                  <a:cubicBezTo>
                    <a:pt x="32669" y="3408"/>
                    <a:pt x="32783" y="3446"/>
                    <a:pt x="32898" y="3484"/>
                  </a:cubicBezTo>
                  <a:lnTo>
                    <a:pt x="32936" y="3484"/>
                  </a:lnTo>
                  <a:cubicBezTo>
                    <a:pt x="33012" y="3522"/>
                    <a:pt x="33088" y="3541"/>
                    <a:pt x="33183" y="3560"/>
                  </a:cubicBezTo>
                  <a:cubicBezTo>
                    <a:pt x="33259" y="3579"/>
                    <a:pt x="33316" y="3617"/>
                    <a:pt x="33412" y="3636"/>
                  </a:cubicBezTo>
                  <a:lnTo>
                    <a:pt x="33583" y="3694"/>
                  </a:lnTo>
                  <a:lnTo>
                    <a:pt x="33659" y="3713"/>
                  </a:lnTo>
                  <a:lnTo>
                    <a:pt x="33678" y="3713"/>
                  </a:lnTo>
                  <a:lnTo>
                    <a:pt x="33773" y="3751"/>
                  </a:lnTo>
                  <a:lnTo>
                    <a:pt x="33830" y="3827"/>
                  </a:lnTo>
                  <a:lnTo>
                    <a:pt x="33849" y="3827"/>
                  </a:lnTo>
                  <a:lnTo>
                    <a:pt x="33926" y="3846"/>
                  </a:lnTo>
                  <a:cubicBezTo>
                    <a:pt x="33983" y="3865"/>
                    <a:pt x="34040" y="3884"/>
                    <a:pt x="34097" y="3903"/>
                  </a:cubicBezTo>
                  <a:lnTo>
                    <a:pt x="34135" y="3903"/>
                  </a:lnTo>
                  <a:lnTo>
                    <a:pt x="34268" y="3941"/>
                  </a:lnTo>
                  <a:lnTo>
                    <a:pt x="34383" y="3941"/>
                  </a:lnTo>
                  <a:cubicBezTo>
                    <a:pt x="34383" y="3922"/>
                    <a:pt x="34383" y="3922"/>
                    <a:pt x="34402" y="3922"/>
                  </a:cubicBezTo>
                  <a:cubicBezTo>
                    <a:pt x="34402" y="3922"/>
                    <a:pt x="34402" y="3903"/>
                    <a:pt x="34402" y="3903"/>
                  </a:cubicBezTo>
                  <a:lnTo>
                    <a:pt x="34402" y="3903"/>
                  </a:lnTo>
                  <a:lnTo>
                    <a:pt x="34383" y="3884"/>
                  </a:lnTo>
                  <a:cubicBezTo>
                    <a:pt x="34383" y="3865"/>
                    <a:pt x="34383" y="3865"/>
                    <a:pt x="34383" y="3865"/>
                  </a:cubicBezTo>
                  <a:cubicBezTo>
                    <a:pt x="34383" y="3846"/>
                    <a:pt x="34364" y="3846"/>
                    <a:pt x="34364" y="3846"/>
                  </a:cubicBezTo>
                  <a:lnTo>
                    <a:pt x="34364" y="3865"/>
                  </a:lnTo>
                  <a:lnTo>
                    <a:pt x="34344" y="3846"/>
                  </a:lnTo>
                  <a:lnTo>
                    <a:pt x="34230" y="3732"/>
                  </a:lnTo>
                  <a:cubicBezTo>
                    <a:pt x="34097" y="3636"/>
                    <a:pt x="34002" y="3541"/>
                    <a:pt x="33869" y="3427"/>
                  </a:cubicBezTo>
                  <a:cubicBezTo>
                    <a:pt x="33735" y="3332"/>
                    <a:pt x="33583" y="3237"/>
                    <a:pt x="33450" y="3141"/>
                  </a:cubicBezTo>
                  <a:cubicBezTo>
                    <a:pt x="33335" y="3046"/>
                    <a:pt x="33202" y="2970"/>
                    <a:pt x="33050" y="2875"/>
                  </a:cubicBezTo>
                  <a:cubicBezTo>
                    <a:pt x="32764" y="2704"/>
                    <a:pt x="32460" y="2551"/>
                    <a:pt x="32136" y="2380"/>
                  </a:cubicBezTo>
                  <a:cubicBezTo>
                    <a:pt x="31812" y="2209"/>
                    <a:pt x="31470" y="2037"/>
                    <a:pt x="31184" y="1904"/>
                  </a:cubicBezTo>
                  <a:cubicBezTo>
                    <a:pt x="30899" y="1771"/>
                    <a:pt x="30594" y="1656"/>
                    <a:pt x="30213" y="1504"/>
                  </a:cubicBezTo>
                  <a:cubicBezTo>
                    <a:pt x="30118" y="1466"/>
                    <a:pt x="30023" y="1447"/>
                    <a:pt x="29909" y="1409"/>
                  </a:cubicBezTo>
                  <a:lnTo>
                    <a:pt x="29756" y="1352"/>
                  </a:lnTo>
                  <a:lnTo>
                    <a:pt x="29623" y="1314"/>
                  </a:lnTo>
                  <a:lnTo>
                    <a:pt x="29261" y="1181"/>
                  </a:lnTo>
                  <a:lnTo>
                    <a:pt x="29147" y="1142"/>
                  </a:lnTo>
                  <a:lnTo>
                    <a:pt x="29052" y="1123"/>
                  </a:lnTo>
                  <a:lnTo>
                    <a:pt x="28976" y="1085"/>
                  </a:lnTo>
                  <a:lnTo>
                    <a:pt x="28919" y="1066"/>
                  </a:lnTo>
                  <a:lnTo>
                    <a:pt x="28785" y="1009"/>
                  </a:lnTo>
                  <a:cubicBezTo>
                    <a:pt x="28671" y="971"/>
                    <a:pt x="28576" y="952"/>
                    <a:pt x="28481" y="914"/>
                  </a:cubicBezTo>
                  <a:lnTo>
                    <a:pt x="28367" y="895"/>
                  </a:lnTo>
                  <a:cubicBezTo>
                    <a:pt x="28176" y="838"/>
                    <a:pt x="27967" y="781"/>
                    <a:pt x="27757" y="724"/>
                  </a:cubicBezTo>
                  <a:lnTo>
                    <a:pt x="27738" y="724"/>
                  </a:lnTo>
                  <a:cubicBezTo>
                    <a:pt x="27586" y="667"/>
                    <a:pt x="27396" y="609"/>
                    <a:pt x="27262" y="590"/>
                  </a:cubicBezTo>
                  <a:cubicBezTo>
                    <a:pt x="27148" y="552"/>
                    <a:pt x="27015" y="514"/>
                    <a:pt x="26882" y="495"/>
                  </a:cubicBezTo>
                  <a:lnTo>
                    <a:pt x="26767" y="476"/>
                  </a:lnTo>
                  <a:cubicBezTo>
                    <a:pt x="26444" y="400"/>
                    <a:pt x="26082" y="324"/>
                    <a:pt x="25739" y="286"/>
                  </a:cubicBezTo>
                  <a:lnTo>
                    <a:pt x="25568" y="248"/>
                  </a:lnTo>
                  <a:lnTo>
                    <a:pt x="25378" y="229"/>
                  </a:lnTo>
                  <a:lnTo>
                    <a:pt x="25244" y="210"/>
                  </a:lnTo>
                  <a:lnTo>
                    <a:pt x="25206" y="210"/>
                  </a:lnTo>
                  <a:lnTo>
                    <a:pt x="24978" y="172"/>
                  </a:lnTo>
                  <a:lnTo>
                    <a:pt x="24940" y="172"/>
                  </a:lnTo>
                  <a:lnTo>
                    <a:pt x="24749" y="152"/>
                  </a:lnTo>
                  <a:lnTo>
                    <a:pt x="24654" y="152"/>
                  </a:lnTo>
                  <a:cubicBezTo>
                    <a:pt x="24521" y="133"/>
                    <a:pt x="24350" y="95"/>
                    <a:pt x="24178" y="95"/>
                  </a:cubicBezTo>
                  <a:lnTo>
                    <a:pt x="23702" y="57"/>
                  </a:lnTo>
                  <a:lnTo>
                    <a:pt x="23683" y="57"/>
                  </a:lnTo>
                  <a:cubicBezTo>
                    <a:pt x="23341" y="38"/>
                    <a:pt x="22979" y="0"/>
                    <a:pt x="226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64"/>
            <p:cNvSpPr/>
            <p:nvPr/>
          </p:nvSpPr>
          <p:spPr>
            <a:xfrm>
              <a:off x="1483325" y="3240875"/>
              <a:ext cx="149000" cy="49500"/>
            </a:xfrm>
            <a:custGeom>
              <a:avLst/>
              <a:gdLst/>
              <a:ahLst/>
              <a:cxnLst/>
              <a:rect l="l" t="t" r="r" b="b"/>
              <a:pathLst>
                <a:path w="5960" h="1980" extrusionOk="0">
                  <a:moveTo>
                    <a:pt x="1" y="0"/>
                  </a:moveTo>
                  <a:lnTo>
                    <a:pt x="1" y="0"/>
                  </a:lnTo>
                  <a:cubicBezTo>
                    <a:pt x="229" y="57"/>
                    <a:pt x="476" y="114"/>
                    <a:pt x="705" y="171"/>
                  </a:cubicBezTo>
                  <a:cubicBezTo>
                    <a:pt x="857" y="209"/>
                    <a:pt x="1010" y="267"/>
                    <a:pt x="1143" y="305"/>
                  </a:cubicBezTo>
                  <a:cubicBezTo>
                    <a:pt x="1276" y="362"/>
                    <a:pt x="1409" y="419"/>
                    <a:pt x="1543" y="476"/>
                  </a:cubicBezTo>
                  <a:lnTo>
                    <a:pt x="1847" y="609"/>
                  </a:lnTo>
                  <a:cubicBezTo>
                    <a:pt x="2038" y="704"/>
                    <a:pt x="2228" y="800"/>
                    <a:pt x="2418" y="895"/>
                  </a:cubicBezTo>
                  <a:cubicBezTo>
                    <a:pt x="2495" y="933"/>
                    <a:pt x="2590" y="971"/>
                    <a:pt x="2685" y="1009"/>
                  </a:cubicBezTo>
                  <a:lnTo>
                    <a:pt x="2970" y="1104"/>
                  </a:lnTo>
                  <a:cubicBezTo>
                    <a:pt x="3161" y="1161"/>
                    <a:pt x="3351" y="1218"/>
                    <a:pt x="3542" y="1295"/>
                  </a:cubicBezTo>
                  <a:cubicBezTo>
                    <a:pt x="3618" y="1314"/>
                    <a:pt x="3713" y="1352"/>
                    <a:pt x="3789" y="1390"/>
                  </a:cubicBezTo>
                  <a:cubicBezTo>
                    <a:pt x="3884" y="1428"/>
                    <a:pt x="3979" y="1447"/>
                    <a:pt x="4075" y="1485"/>
                  </a:cubicBezTo>
                  <a:lnTo>
                    <a:pt x="4360" y="1580"/>
                  </a:lnTo>
                  <a:lnTo>
                    <a:pt x="4646" y="1656"/>
                  </a:lnTo>
                  <a:cubicBezTo>
                    <a:pt x="4741" y="1675"/>
                    <a:pt x="4855" y="1713"/>
                    <a:pt x="4988" y="1752"/>
                  </a:cubicBezTo>
                  <a:cubicBezTo>
                    <a:pt x="5103" y="1790"/>
                    <a:pt x="5217" y="1828"/>
                    <a:pt x="5369" y="1847"/>
                  </a:cubicBezTo>
                  <a:cubicBezTo>
                    <a:pt x="5502" y="1885"/>
                    <a:pt x="5617" y="1923"/>
                    <a:pt x="5731" y="1942"/>
                  </a:cubicBezTo>
                  <a:lnTo>
                    <a:pt x="5921" y="1980"/>
                  </a:lnTo>
                  <a:lnTo>
                    <a:pt x="5959" y="1980"/>
                  </a:lnTo>
                  <a:cubicBezTo>
                    <a:pt x="5921" y="1961"/>
                    <a:pt x="5883" y="1961"/>
                    <a:pt x="5845" y="1942"/>
                  </a:cubicBezTo>
                  <a:cubicBezTo>
                    <a:pt x="5636" y="1866"/>
                    <a:pt x="5407" y="1790"/>
                    <a:pt x="5198" y="1675"/>
                  </a:cubicBezTo>
                  <a:cubicBezTo>
                    <a:pt x="5103" y="1637"/>
                    <a:pt x="5008" y="1599"/>
                    <a:pt x="4912" y="1542"/>
                  </a:cubicBezTo>
                  <a:cubicBezTo>
                    <a:pt x="4836" y="1504"/>
                    <a:pt x="4741" y="1447"/>
                    <a:pt x="4665" y="1409"/>
                  </a:cubicBezTo>
                  <a:cubicBezTo>
                    <a:pt x="4455" y="1314"/>
                    <a:pt x="4265" y="1218"/>
                    <a:pt x="4075" y="1123"/>
                  </a:cubicBezTo>
                  <a:cubicBezTo>
                    <a:pt x="3960" y="1085"/>
                    <a:pt x="3865" y="1028"/>
                    <a:pt x="3732" y="971"/>
                  </a:cubicBezTo>
                  <a:cubicBezTo>
                    <a:pt x="3618" y="914"/>
                    <a:pt x="3484" y="857"/>
                    <a:pt x="3370" y="800"/>
                  </a:cubicBezTo>
                  <a:cubicBezTo>
                    <a:pt x="3104" y="685"/>
                    <a:pt x="2837" y="590"/>
                    <a:pt x="2590" y="495"/>
                  </a:cubicBezTo>
                  <a:cubicBezTo>
                    <a:pt x="2399" y="438"/>
                    <a:pt x="2190" y="362"/>
                    <a:pt x="2000" y="305"/>
                  </a:cubicBezTo>
                  <a:cubicBezTo>
                    <a:pt x="1790" y="248"/>
                    <a:pt x="1581" y="190"/>
                    <a:pt x="1371" y="152"/>
                  </a:cubicBezTo>
                  <a:cubicBezTo>
                    <a:pt x="914" y="76"/>
                    <a:pt x="457" y="19"/>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64"/>
            <p:cNvSpPr/>
            <p:nvPr/>
          </p:nvSpPr>
          <p:spPr>
            <a:xfrm>
              <a:off x="892675" y="3239900"/>
              <a:ext cx="250850" cy="108075"/>
            </a:xfrm>
            <a:custGeom>
              <a:avLst/>
              <a:gdLst/>
              <a:ahLst/>
              <a:cxnLst/>
              <a:rect l="l" t="t" r="r" b="b"/>
              <a:pathLst>
                <a:path w="10034" h="4323" extrusionOk="0">
                  <a:moveTo>
                    <a:pt x="9957" y="1"/>
                  </a:moveTo>
                  <a:cubicBezTo>
                    <a:pt x="9863" y="14"/>
                    <a:pt x="9769" y="37"/>
                    <a:pt x="9681" y="63"/>
                  </a:cubicBezTo>
                  <a:lnTo>
                    <a:pt x="9681" y="63"/>
                  </a:lnTo>
                  <a:lnTo>
                    <a:pt x="9786" y="39"/>
                  </a:lnTo>
                  <a:lnTo>
                    <a:pt x="9881" y="20"/>
                  </a:lnTo>
                  <a:cubicBezTo>
                    <a:pt x="9938" y="20"/>
                    <a:pt x="9976" y="1"/>
                    <a:pt x="10034" y="1"/>
                  </a:cubicBezTo>
                  <a:close/>
                  <a:moveTo>
                    <a:pt x="9681" y="63"/>
                  </a:moveTo>
                  <a:lnTo>
                    <a:pt x="9539" y="96"/>
                  </a:lnTo>
                  <a:cubicBezTo>
                    <a:pt x="9386" y="134"/>
                    <a:pt x="9234" y="172"/>
                    <a:pt x="9063" y="210"/>
                  </a:cubicBezTo>
                  <a:cubicBezTo>
                    <a:pt x="8910" y="248"/>
                    <a:pt x="8758" y="306"/>
                    <a:pt x="8606" y="344"/>
                  </a:cubicBezTo>
                  <a:cubicBezTo>
                    <a:pt x="8472" y="382"/>
                    <a:pt x="8320" y="439"/>
                    <a:pt x="8187" y="477"/>
                  </a:cubicBezTo>
                  <a:cubicBezTo>
                    <a:pt x="7996" y="534"/>
                    <a:pt x="7806" y="591"/>
                    <a:pt x="7654" y="629"/>
                  </a:cubicBezTo>
                  <a:cubicBezTo>
                    <a:pt x="7482" y="667"/>
                    <a:pt x="7311" y="724"/>
                    <a:pt x="7140" y="781"/>
                  </a:cubicBezTo>
                  <a:cubicBezTo>
                    <a:pt x="6892" y="858"/>
                    <a:pt x="6645" y="896"/>
                    <a:pt x="6397" y="991"/>
                  </a:cubicBezTo>
                  <a:lnTo>
                    <a:pt x="6017" y="1105"/>
                  </a:lnTo>
                  <a:cubicBezTo>
                    <a:pt x="5902" y="1143"/>
                    <a:pt x="5788" y="1181"/>
                    <a:pt x="5655" y="1238"/>
                  </a:cubicBezTo>
                  <a:lnTo>
                    <a:pt x="5179" y="1410"/>
                  </a:lnTo>
                  <a:cubicBezTo>
                    <a:pt x="5008" y="1486"/>
                    <a:pt x="4836" y="1543"/>
                    <a:pt x="4665" y="1619"/>
                  </a:cubicBezTo>
                  <a:lnTo>
                    <a:pt x="4170" y="1829"/>
                  </a:lnTo>
                  <a:cubicBezTo>
                    <a:pt x="3999" y="1905"/>
                    <a:pt x="3827" y="2000"/>
                    <a:pt x="3675" y="2057"/>
                  </a:cubicBezTo>
                  <a:cubicBezTo>
                    <a:pt x="3523" y="2133"/>
                    <a:pt x="3370" y="2190"/>
                    <a:pt x="3218" y="2285"/>
                  </a:cubicBezTo>
                  <a:cubicBezTo>
                    <a:pt x="3066" y="2362"/>
                    <a:pt x="2913" y="2438"/>
                    <a:pt x="2761" y="2514"/>
                  </a:cubicBezTo>
                  <a:lnTo>
                    <a:pt x="2533" y="2628"/>
                  </a:lnTo>
                  <a:cubicBezTo>
                    <a:pt x="2476" y="2666"/>
                    <a:pt x="2399" y="2704"/>
                    <a:pt x="2342" y="2742"/>
                  </a:cubicBezTo>
                  <a:cubicBezTo>
                    <a:pt x="2190" y="2819"/>
                    <a:pt x="2057" y="2895"/>
                    <a:pt x="1923" y="2971"/>
                  </a:cubicBezTo>
                  <a:cubicBezTo>
                    <a:pt x="1828" y="3028"/>
                    <a:pt x="1733" y="3085"/>
                    <a:pt x="1657" y="3142"/>
                  </a:cubicBezTo>
                  <a:lnTo>
                    <a:pt x="1447" y="3295"/>
                  </a:lnTo>
                  <a:cubicBezTo>
                    <a:pt x="1276" y="3409"/>
                    <a:pt x="1124" y="3523"/>
                    <a:pt x="972" y="3618"/>
                  </a:cubicBezTo>
                  <a:cubicBezTo>
                    <a:pt x="819" y="3732"/>
                    <a:pt x="667" y="3828"/>
                    <a:pt x="496" y="3942"/>
                  </a:cubicBezTo>
                  <a:cubicBezTo>
                    <a:pt x="324" y="4056"/>
                    <a:pt x="172" y="4189"/>
                    <a:pt x="1" y="4323"/>
                  </a:cubicBezTo>
                  <a:lnTo>
                    <a:pt x="39" y="4304"/>
                  </a:lnTo>
                  <a:cubicBezTo>
                    <a:pt x="210" y="4208"/>
                    <a:pt x="400" y="4094"/>
                    <a:pt x="553" y="4037"/>
                  </a:cubicBezTo>
                  <a:cubicBezTo>
                    <a:pt x="705" y="3961"/>
                    <a:pt x="838" y="3904"/>
                    <a:pt x="991" y="3809"/>
                  </a:cubicBezTo>
                  <a:cubicBezTo>
                    <a:pt x="1143" y="3732"/>
                    <a:pt x="1314" y="3656"/>
                    <a:pt x="1467" y="3580"/>
                  </a:cubicBezTo>
                  <a:cubicBezTo>
                    <a:pt x="1619" y="3504"/>
                    <a:pt x="1752" y="3428"/>
                    <a:pt x="1904" y="3352"/>
                  </a:cubicBezTo>
                  <a:lnTo>
                    <a:pt x="2095" y="3275"/>
                  </a:lnTo>
                  <a:lnTo>
                    <a:pt x="2285" y="3199"/>
                  </a:lnTo>
                  <a:cubicBezTo>
                    <a:pt x="2418" y="3142"/>
                    <a:pt x="2495" y="3085"/>
                    <a:pt x="2647" y="3028"/>
                  </a:cubicBezTo>
                  <a:cubicBezTo>
                    <a:pt x="2799" y="2952"/>
                    <a:pt x="2932" y="2895"/>
                    <a:pt x="3085" y="2838"/>
                  </a:cubicBezTo>
                  <a:lnTo>
                    <a:pt x="3332" y="2723"/>
                  </a:lnTo>
                  <a:lnTo>
                    <a:pt x="3580" y="2628"/>
                  </a:lnTo>
                  <a:cubicBezTo>
                    <a:pt x="3751" y="2552"/>
                    <a:pt x="3903" y="2495"/>
                    <a:pt x="4075" y="2419"/>
                  </a:cubicBezTo>
                  <a:cubicBezTo>
                    <a:pt x="4246" y="2343"/>
                    <a:pt x="4417" y="2266"/>
                    <a:pt x="4589" y="2209"/>
                  </a:cubicBezTo>
                  <a:cubicBezTo>
                    <a:pt x="4760" y="2133"/>
                    <a:pt x="4931" y="2057"/>
                    <a:pt x="5065" y="1981"/>
                  </a:cubicBezTo>
                  <a:cubicBezTo>
                    <a:pt x="5217" y="1924"/>
                    <a:pt x="5350" y="1867"/>
                    <a:pt x="5483" y="1791"/>
                  </a:cubicBezTo>
                  <a:cubicBezTo>
                    <a:pt x="5617" y="1714"/>
                    <a:pt x="5750" y="1657"/>
                    <a:pt x="5902" y="1581"/>
                  </a:cubicBezTo>
                  <a:cubicBezTo>
                    <a:pt x="6036" y="1524"/>
                    <a:pt x="6188" y="1448"/>
                    <a:pt x="6321" y="1391"/>
                  </a:cubicBezTo>
                  <a:cubicBezTo>
                    <a:pt x="6454" y="1315"/>
                    <a:pt x="6588" y="1238"/>
                    <a:pt x="6740" y="1162"/>
                  </a:cubicBezTo>
                  <a:lnTo>
                    <a:pt x="6721" y="1162"/>
                  </a:lnTo>
                  <a:cubicBezTo>
                    <a:pt x="6835" y="1124"/>
                    <a:pt x="6949" y="1067"/>
                    <a:pt x="7064" y="1010"/>
                  </a:cubicBezTo>
                  <a:lnTo>
                    <a:pt x="7102" y="991"/>
                  </a:lnTo>
                  <a:lnTo>
                    <a:pt x="7216" y="934"/>
                  </a:lnTo>
                  <a:cubicBezTo>
                    <a:pt x="7387" y="877"/>
                    <a:pt x="7521" y="801"/>
                    <a:pt x="7692" y="743"/>
                  </a:cubicBezTo>
                  <a:cubicBezTo>
                    <a:pt x="7863" y="686"/>
                    <a:pt x="8035" y="629"/>
                    <a:pt x="8187" y="572"/>
                  </a:cubicBezTo>
                  <a:cubicBezTo>
                    <a:pt x="8358" y="515"/>
                    <a:pt x="8491" y="439"/>
                    <a:pt x="8663" y="382"/>
                  </a:cubicBezTo>
                  <a:cubicBezTo>
                    <a:pt x="8853" y="306"/>
                    <a:pt x="9025" y="267"/>
                    <a:pt x="9196" y="210"/>
                  </a:cubicBezTo>
                  <a:lnTo>
                    <a:pt x="9234" y="191"/>
                  </a:lnTo>
                  <a:cubicBezTo>
                    <a:pt x="9348" y="153"/>
                    <a:pt x="9443" y="134"/>
                    <a:pt x="9577" y="96"/>
                  </a:cubicBezTo>
                  <a:cubicBezTo>
                    <a:pt x="9610" y="85"/>
                    <a:pt x="9645" y="74"/>
                    <a:pt x="9681" y="63"/>
                  </a:cubicBezTo>
                  <a:close/>
                </a:path>
              </a:pathLst>
            </a:custGeom>
            <a:solidFill>
              <a:srgbClr val="2546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64"/>
            <p:cNvSpPr/>
            <p:nvPr/>
          </p:nvSpPr>
          <p:spPr>
            <a:xfrm>
              <a:off x="856500" y="3244200"/>
              <a:ext cx="271800" cy="128050"/>
            </a:xfrm>
            <a:custGeom>
              <a:avLst/>
              <a:gdLst/>
              <a:ahLst/>
              <a:cxnLst/>
              <a:rect l="l" t="t" r="r" b="b"/>
              <a:pathLst>
                <a:path w="10872" h="5122" extrusionOk="0">
                  <a:moveTo>
                    <a:pt x="10871" y="0"/>
                  </a:moveTo>
                  <a:lnTo>
                    <a:pt x="10871" y="0"/>
                  </a:lnTo>
                  <a:cubicBezTo>
                    <a:pt x="10811" y="19"/>
                    <a:pt x="10750" y="37"/>
                    <a:pt x="10688" y="56"/>
                  </a:cubicBezTo>
                  <a:lnTo>
                    <a:pt x="10688" y="56"/>
                  </a:lnTo>
                  <a:cubicBezTo>
                    <a:pt x="10751" y="38"/>
                    <a:pt x="10812" y="20"/>
                    <a:pt x="10871" y="0"/>
                  </a:cubicBezTo>
                  <a:close/>
                  <a:moveTo>
                    <a:pt x="10688" y="56"/>
                  </a:moveTo>
                  <a:cubicBezTo>
                    <a:pt x="10509" y="106"/>
                    <a:pt x="10322" y="148"/>
                    <a:pt x="10167" y="191"/>
                  </a:cubicBezTo>
                  <a:cubicBezTo>
                    <a:pt x="9938" y="248"/>
                    <a:pt x="9729" y="343"/>
                    <a:pt x="9520" y="400"/>
                  </a:cubicBezTo>
                  <a:cubicBezTo>
                    <a:pt x="9348" y="457"/>
                    <a:pt x="9177" y="495"/>
                    <a:pt x="9025" y="552"/>
                  </a:cubicBezTo>
                  <a:cubicBezTo>
                    <a:pt x="8720" y="648"/>
                    <a:pt x="8434" y="762"/>
                    <a:pt x="8130" y="876"/>
                  </a:cubicBezTo>
                  <a:cubicBezTo>
                    <a:pt x="7978" y="933"/>
                    <a:pt x="7806" y="990"/>
                    <a:pt x="7654" y="1047"/>
                  </a:cubicBezTo>
                  <a:cubicBezTo>
                    <a:pt x="7521" y="1085"/>
                    <a:pt x="7368" y="1143"/>
                    <a:pt x="7235" y="1200"/>
                  </a:cubicBezTo>
                  <a:cubicBezTo>
                    <a:pt x="7083" y="1257"/>
                    <a:pt x="6950" y="1314"/>
                    <a:pt x="6797" y="1371"/>
                  </a:cubicBezTo>
                  <a:cubicBezTo>
                    <a:pt x="6645" y="1428"/>
                    <a:pt x="6493" y="1485"/>
                    <a:pt x="6340" y="1542"/>
                  </a:cubicBezTo>
                  <a:cubicBezTo>
                    <a:pt x="6207" y="1619"/>
                    <a:pt x="6055" y="1676"/>
                    <a:pt x="5902" y="1733"/>
                  </a:cubicBezTo>
                  <a:cubicBezTo>
                    <a:pt x="5769" y="1790"/>
                    <a:pt x="5617" y="1847"/>
                    <a:pt x="5465" y="1904"/>
                  </a:cubicBezTo>
                  <a:lnTo>
                    <a:pt x="5027" y="2094"/>
                  </a:lnTo>
                  <a:cubicBezTo>
                    <a:pt x="4874" y="2171"/>
                    <a:pt x="4722" y="2228"/>
                    <a:pt x="4589" y="2304"/>
                  </a:cubicBezTo>
                  <a:cubicBezTo>
                    <a:pt x="4437" y="2361"/>
                    <a:pt x="4303" y="2437"/>
                    <a:pt x="4170" y="2513"/>
                  </a:cubicBezTo>
                  <a:lnTo>
                    <a:pt x="3751" y="2704"/>
                  </a:lnTo>
                  <a:cubicBezTo>
                    <a:pt x="3599" y="2780"/>
                    <a:pt x="3466" y="2856"/>
                    <a:pt x="3332" y="2932"/>
                  </a:cubicBezTo>
                  <a:lnTo>
                    <a:pt x="2914" y="3180"/>
                  </a:lnTo>
                  <a:cubicBezTo>
                    <a:pt x="2780" y="3256"/>
                    <a:pt x="2647" y="3332"/>
                    <a:pt x="2514" y="3408"/>
                  </a:cubicBezTo>
                  <a:lnTo>
                    <a:pt x="2095" y="3675"/>
                  </a:lnTo>
                  <a:cubicBezTo>
                    <a:pt x="1943" y="3770"/>
                    <a:pt x="1771" y="3884"/>
                    <a:pt x="1600" y="3998"/>
                  </a:cubicBezTo>
                  <a:cubicBezTo>
                    <a:pt x="1352" y="4170"/>
                    <a:pt x="1086" y="4341"/>
                    <a:pt x="819" y="4531"/>
                  </a:cubicBezTo>
                  <a:lnTo>
                    <a:pt x="401" y="4817"/>
                  </a:lnTo>
                  <a:cubicBezTo>
                    <a:pt x="343" y="4874"/>
                    <a:pt x="286" y="4912"/>
                    <a:pt x="210" y="4950"/>
                  </a:cubicBezTo>
                  <a:lnTo>
                    <a:pt x="1" y="5121"/>
                  </a:lnTo>
                  <a:cubicBezTo>
                    <a:pt x="96" y="5064"/>
                    <a:pt x="191" y="4988"/>
                    <a:pt x="305" y="4931"/>
                  </a:cubicBezTo>
                  <a:lnTo>
                    <a:pt x="610" y="4779"/>
                  </a:lnTo>
                  <a:lnTo>
                    <a:pt x="1048" y="4550"/>
                  </a:lnTo>
                  <a:cubicBezTo>
                    <a:pt x="1181" y="4474"/>
                    <a:pt x="1314" y="4398"/>
                    <a:pt x="1448" y="4341"/>
                  </a:cubicBezTo>
                  <a:lnTo>
                    <a:pt x="1866" y="4112"/>
                  </a:lnTo>
                  <a:cubicBezTo>
                    <a:pt x="2000" y="4055"/>
                    <a:pt x="2152" y="3979"/>
                    <a:pt x="2285" y="3903"/>
                  </a:cubicBezTo>
                  <a:cubicBezTo>
                    <a:pt x="2419" y="3808"/>
                    <a:pt x="2571" y="3732"/>
                    <a:pt x="2704" y="3656"/>
                  </a:cubicBezTo>
                  <a:lnTo>
                    <a:pt x="3142" y="3446"/>
                  </a:lnTo>
                  <a:cubicBezTo>
                    <a:pt x="3408" y="3294"/>
                    <a:pt x="3694" y="3161"/>
                    <a:pt x="3961" y="3027"/>
                  </a:cubicBezTo>
                  <a:cubicBezTo>
                    <a:pt x="4113" y="2951"/>
                    <a:pt x="4265" y="2875"/>
                    <a:pt x="4418" y="2799"/>
                  </a:cubicBezTo>
                  <a:lnTo>
                    <a:pt x="4836" y="2608"/>
                  </a:lnTo>
                  <a:lnTo>
                    <a:pt x="5274" y="2399"/>
                  </a:lnTo>
                  <a:cubicBezTo>
                    <a:pt x="5407" y="2323"/>
                    <a:pt x="5560" y="2247"/>
                    <a:pt x="5693" y="2190"/>
                  </a:cubicBezTo>
                  <a:cubicBezTo>
                    <a:pt x="5826" y="2113"/>
                    <a:pt x="5979" y="2037"/>
                    <a:pt x="6112" y="1980"/>
                  </a:cubicBezTo>
                  <a:cubicBezTo>
                    <a:pt x="6207" y="1923"/>
                    <a:pt x="6321" y="1885"/>
                    <a:pt x="6416" y="1828"/>
                  </a:cubicBezTo>
                  <a:cubicBezTo>
                    <a:pt x="6512" y="1790"/>
                    <a:pt x="6607" y="1733"/>
                    <a:pt x="6702" y="1695"/>
                  </a:cubicBezTo>
                  <a:lnTo>
                    <a:pt x="6740" y="1695"/>
                  </a:lnTo>
                  <a:lnTo>
                    <a:pt x="6778" y="1657"/>
                  </a:lnTo>
                  <a:lnTo>
                    <a:pt x="6816" y="1638"/>
                  </a:lnTo>
                  <a:cubicBezTo>
                    <a:pt x="6930" y="1599"/>
                    <a:pt x="7045" y="1542"/>
                    <a:pt x="7159" y="1485"/>
                  </a:cubicBezTo>
                  <a:cubicBezTo>
                    <a:pt x="7273" y="1428"/>
                    <a:pt x="7368" y="1371"/>
                    <a:pt x="7483" y="1314"/>
                  </a:cubicBezTo>
                  <a:lnTo>
                    <a:pt x="7920" y="1143"/>
                  </a:lnTo>
                  <a:lnTo>
                    <a:pt x="8339" y="952"/>
                  </a:lnTo>
                  <a:lnTo>
                    <a:pt x="8796" y="743"/>
                  </a:lnTo>
                  <a:cubicBezTo>
                    <a:pt x="8949" y="667"/>
                    <a:pt x="9101" y="609"/>
                    <a:pt x="9234" y="552"/>
                  </a:cubicBezTo>
                  <a:cubicBezTo>
                    <a:pt x="9386" y="514"/>
                    <a:pt x="9520" y="457"/>
                    <a:pt x="9672" y="400"/>
                  </a:cubicBezTo>
                  <a:cubicBezTo>
                    <a:pt x="9824" y="343"/>
                    <a:pt x="9977" y="286"/>
                    <a:pt x="10129" y="229"/>
                  </a:cubicBezTo>
                  <a:cubicBezTo>
                    <a:pt x="10302" y="171"/>
                    <a:pt x="10496" y="113"/>
                    <a:pt x="10688" y="56"/>
                  </a:cubicBezTo>
                  <a:close/>
                </a:path>
              </a:pathLst>
            </a:custGeom>
            <a:solidFill>
              <a:srgbClr val="2546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64"/>
            <p:cNvSpPr/>
            <p:nvPr/>
          </p:nvSpPr>
          <p:spPr>
            <a:xfrm>
              <a:off x="890775" y="3248475"/>
              <a:ext cx="235625" cy="98550"/>
            </a:xfrm>
            <a:custGeom>
              <a:avLst/>
              <a:gdLst/>
              <a:ahLst/>
              <a:cxnLst/>
              <a:rect l="l" t="t" r="r" b="b"/>
              <a:pathLst>
                <a:path w="9425" h="3942" extrusionOk="0">
                  <a:moveTo>
                    <a:pt x="9386" y="1"/>
                  </a:moveTo>
                  <a:cubicBezTo>
                    <a:pt x="9329" y="20"/>
                    <a:pt x="9272" y="39"/>
                    <a:pt x="9196" y="58"/>
                  </a:cubicBezTo>
                  <a:lnTo>
                    <a:pt x="9081" y="115"/>
                  </a:lnTo>
                  <a:lnTo>
                    <a:pt x="8796" y="191"/>
                  </a:lnTo>
                  <a:lnTo>
                    <a:pt x="8415" y="305"/>
                  </a:lnTo>
                  <a:lnTo>
                    <a:pt x="8015" y="400"/>
                  </a:lnTo>
                  <a:cubicBezTo>
                    <a:pt x="7768" y="477"/>
                    <a:pt x="7520" y="553"/>
                    <a:pt x="7292" y="610"/>
                  </a:cubicBezTo>
                  <a:cubicBezTo>
                    <a:pt x="7140" y="648"/>
                    <a:pt x="6987" y="667"/>
                    <a:pt x="6835" y="705"/>
                  </a:cubicBezTo>
                  <a:cubicBezTo>
                    <a:pt x="6683" y="743"/>
                    <a:pt x="6549" y="800"/>
                    <a:pt x="6397" y="838"/>
                  </a:cubicBezTo>
                  <a:cubicBezTo>
                    <a:pt x="6226" y="876"/>
                    <a:pt x="6074" y="933"/>
                    <a:pt x="5921" y="972"/>
                  </a:cubicBezTo>
                  <a:cubicBezTo>
                    <a:pt x="5769" y="1010"/>
                    <a:pt x="5617" y="1067"/>
                    <a:pt x="5464" y="1105"/>
                  </a:cubicBezTo>
                  <a:cubicBezTo>
                    <a:pt x="5160" y="1200"/>
                    <a:pt x="4874" y="1314"/>
                    <a:pt x="4570" y="1428"/>
                  </a:cubicBezTo>
                  <a:cubicBezTo>
                    <a:pt x="4436" y="1486"/>
                    <a:pt x="4303" y="1524"/>
                    <a:pt x="4151" y="1600"/>
                  </a:cubicBezTo>
                  <a:cubicBezTo>
                    <a:pt x="4017" y="1657"/>
                    <a:pt x="3865" y="1733"/>
                    <a:pt x="3713" y="1809"/>
                  </a:cubicBezTo>
                  <a:lnTo>
                    <a:pt x="3618" y="1847"/>
                  </a:lnTo>
                  <a:lnTo>
                    <a:pt x="3637" y="1847"/>
                  </a:lnTo>
                  <a:cubicBezTo>
                    <a:pt x="3427" y="1942"/>
                    <a:pt x="3218" y="2038"/>
                    <a:pt x="2989" y="2152"/>
                  </a:cubicBezTo>
                  <a:cubicBezTo>
                    <a:pt x="2894" y="2190"/>
                    <a:pt x="2761" y="2247"/>
                    <a:pt x="2647" y="2304"/>
                  </a:cubicBezTo>
                  <a:cubicBezTo>
                    <a:pt x="2532" y="2361"/>
                    <a:pt x="2418" y="2418"/>
                    <a:pt x="2323" y="2476"/>
                  </a:cubicBezTo>
                  <a:cubicBezTo>
                    <a:pt x="2114" y="2590"/>
                    <a:pt x="1885" y="2685"/>
                    <a:pt x="1676" y="2799"/>
                  </a:cubicBezTo>
                  <a:cubicBezTo>
                    <a:pt x="1543" y="2875"/>
                    <a:pt x="1390" y="2971"/>
                    <a:pt x="1257" y="3047"/>
                  </a:cubicBezTo>
                  <a:cubicBezTo>
                    <a:pt x="1124" y="3104"/>
                    <a:pt x="990" y="3199"/>
                    <a:pt x="857" y="3275"/>
                  </a:cubicBezTo>
                  <a:cubicBezTo>
                    <a:pt x="743" y="3370"/>
                    <a:pt x="610" y="3446"/>
                    <a:pt x="476" y="3542"/>
                  </a:cubicBezTo>
                  <a:lnTo>
                    <a:pt x="0" y="3884"/>
                  </a:lnTo>
                  <a:lnTo>
                    <a:pt x="0" y="3941"/>
                  </a:lnTo>
                  <a:cubicBezTo>
                    <a:pt x="210" y="3827"/>
                    <a:pt x="438" y="3694"/>
                    <a:pt x="629" y="3599"/>
                  </a:cubicBezTo>
                  <a:cubicBezTo>
                    <a:pt x="819" y="3485"/>
                    <a:pt x="1028" y="3408"/>
                    <a:pt x="1219" y="3313"/>
                  </a:cubicBezTo>
                  <a:lnTo>
                    <a:pt x="1771" y="3066"/>
                  </a:lnTo>
                  <a:lnTo>
                    <a:pt x="2190" y="2894"/>
                  </a:lnTo>
                  <a:cubicBezTo>
                    <a:pt x="2342" y="2837"/>
                    <a:pt x="2494" y="2780"/>
                    <a:pt x="2628" y="2723"/>
                  </a:cubicBezTo>
                  <a:cubicBezTo>
                    <a:pt x="2780" y="2666"/>
                    <a:pt x="2913" y="2609"/>
                    <a:pt x="3066" y="2552"/>
                  </a:cubicBezTo>
                  <a:cubicBezTo>
                    <a:pt x="3199" y="2495"/>
                    <a:pt x="3351" y="2437"/>
                    <a:pt x="3484" y="2380"/>
                  </a:cubicBezTo>
                  <a:cubicBezTo>
                    <a:pt x="3637" y="2323"/>
                    <a:pt x="3789" y="2266"/>
                    <a:pt x="3922" y="2190"/>
                  </a:cubicBezTo>
                  <a:lnTo>
                    <a:pt x="4341" y="2000"/>
                  </a:lnTo>
                  <a:lnTo>
                    <a:pt x="4798" y="1828"/>
                  </a:lnTo>
                  <a:cubicBezTo>
                    <a:pt x="4931" y="1771"/>
                    <a:pt x="5084" y="1695"/>
                    <a:pt x="5217" y="1638"/>
                  </a:cubicBezTo>
                  <a:lnTo>
                    <a:pt x="5198" y="1638"/>
                  </a:lnTo>
                  <a:cubicBezTo>
                    <a:pt x="5350" y="1562"/>
                    <a:pt x="5521" y="1486"/>
                    <a:pt x="5693" y="1409"/>
                  </a:cubicBezTo>
                  <a:cubicBezTo>
                    <a:pt x="5845" y="1352"/>
                    <a:pt x="6035" y="1276"/>
                    <a:pt x="6188" y="1219"/>
                  </a:cubicBezTo>
                  <a:cubicBezTo>
                    <a:pt x="6340" y="1162"/>
                    <a:pt x="6511" y="1086"/>
                    <a:pt x="6645" y="1029"/>
                  </a:cubicBezTo>
                  <a:cubicBezTo>
                    <a:pt x="6797" y="972"/>
                    <a:pt x="6930" y="933"/>
                    <a:pt x="7063" y="876"/>
                  </a:cubicBezTo>
                  <a:lnTo>
                    <a:pt x="7520" y="724"/>
                  </a:lnTo>
                  <a:cubicBezTo>
                    <a:pt x="7654" y="667"/>
                    <a:pt x="7787" y="610"/>
                    <a:pt x="7939" y="553"/>
                  </a:cubicBezTo>
                  <a:cubicBezTo>
                    <a:pt x="8225" y="458"/>
                    <a:pt x="8529" y="362"/>
                    <a:pt x="8815" y="248"/>
                  </a:cubicBezTo>
                  <a:cubicBezTo>
                    <a:pt x="8967" y="191"/>
                    <a:pt x="9120" y="134"/>
                    <a:pt x="9272" y="77"/>
                  </a:cubicBezTo>
                  <a:cubicBezTo>
                    <a:pt x="9291" y="77"/>
                    <a:pt x="9424" y="1"/>
                    <a:pt x="9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64"/>
            <p:cNvSpPr/>
            <p:nvPr/>
          </p:nvSpPr>
          <p:spPr>
            <a:xfrm>
              <a:off x="747050" y="3153750"/>
              <a:ext cx="880525" cy="312250"/>
            </a:xfrm>
            <a:custGeom>
              <a:avLst/>
              <a:gdLst/>
              <a:ahLst/>
              <a:cxnLst/>
              <a:rect l="l" t="t" r="r" b="b"/>
              <a:pathLst>
                <a:path w="35221" h="12490" extrusionOk="0">
                  <a:moveTo>
                    <a:pt x="19305" y="0"/>
                  </a:moveTo>
                  <a:cubicBezTo>
                    <a:pt x="19059" y="0"/>
                    <a:pt x="18811" y="7"/>
                    <a:pt x="18562" y="20"/>
                  </a:cubicBezTo>
                  <a:cubicBezTo>
                    <a:pt x="17800" y="39"/>
                    <a:pt x="17039" y="115"/>
                    <a:pt x="16277" y="211"/>
                  </a:cubicBezTo>
                  <a:cubicBezTo>
                    <a:pt x="15935" y="249"/>
                    <a:pt x="15630" y="306"/>
                    <a:pt x="15249" y="363"/>
                  </a:cubicBezTo>
                  <a:cubicBezTo>
                    <a:pt x="14869" y="401"/>
                    <a:pt x="14526" y="439"/>
                    <a:pt x="14164" y="496"/>
                  </a:cubicBezTo>
                  <a:cubicBezTo>
                    <a:pt x="13403" y="610"/>
                    <a:pt x="12660" y="782"/>
                    <a:pt x="11918" y="1010"/>
                  </a:cubicBezTo>
                  <a:cubicBezTo>
                    <a:pt x="11575" y="1124"/>
                    <a:pt x="11251" y="1239"/>
                    <a:pt x="10909" y="1391"/>
                  </a:cubicBezTo>
                  <a:cubicBezTo>
                    <a:pt x="10547" y="1543"/>
                    <a:pt x="10185" y="1714"/>
                    <a:pt x="9843" y="1867"/>
                  </a:cubicBezTo>
                  <a:cubicBezTo>
                    <a:pt x="9500" y="2019"/>
                    <a:pt x="9138" y="2209"/>
                    <a:pt x="8834" y="2381"/>
                  </a:cubicBezTo>
                  <a:cubicBezTo>
                    <a:pt x="8529" y="2552"/>
                    <a:pt x="8224" y="2724"/>
                    <a:pt x="7920" y="2914"/>
                  </a:cubicBezTo>
                  <a:lnTo>
                    <a:pt x="7882" y="2933"/>
                  </a:lnTo>
                  <a:lnTo>
                    <a:pt x="7901" y="2914"/>
                  </a:lnTo>
                  <a:lnTo>
                    <a:pt x="7901" y="2914"/>
                  </a:lnTo>
                  <a:lnTo>
                    <a:pt x="7767" y="3009"/>
                  </a:lnTo>
                  <a:cubicBezTo>
                    <a:pt x="7272" y="3314"/>
                    <a:pt x="6816" y="3675"/>
                    <a:pt x="6397" y="4094"/>
                  </a:cubicBezTo>
                  <a:cubicBezTo>
                    <a:pt x="5864" y="4570"/>
                    <a:pt x="5350" y="5084"/>
                    <a:pt x="4817" y="5579"/>
                  </a:cubicBezTo>
                  <a:cubicBezTo>
                    <a:pt x="4531" y="5846"/>
                    <a:pt x="4284" y="6112"/>
                    <a:pt x="4036" y="6417"/>
                  </a:cubicBezTo>
                  <a:cubicBezTo>
                    <a:pt x="3808" y="6683"/>
                    <a:pt x="3617" y="6950"/>
                    <a:pt x="3370" y="7216"/>
                  </a:cubicBezTo>
                  <a:cubicBezTo>
                    <a:pt x="3255" y="7331"/>
                    <a:pt x="3141" y="7445"/>
                    <a:pt x="3027" y="7578"/>
                  </a:cubicBezTo>
                  <a:cubicBezTo>
                    <a:pt x="2894" y="7730"/>
                    <a:pt x="2780" y="7883"/>
                    <a:pt x="2665" y="8054"/>
                  </a:cubicBezTo>
                  <a:cubicBezTo>
                    <a:pt x="2475" y="8302"/>
                    <a:pt x="2323" y="8568"/>
                    <a:pt x="2151" y="8816"/>
                  </a:cubicBezTo>
                  <a:cubicBezTo>
                    <a:pt x="2018" y="8987"/>
                    <a:pt x="1885" y="9158"/>
                    <a:pt x="1771" y="9330"/>
                  </a:cubicBezTo>
                  <a:cubicBezTo>
                    <a:pt x="1656" y="9501"/>
                    <a:pt x="1561" y="9691"/>
                    <a:pt x="1466" y="9882"/>
                  </a:cubicBezTo>
                  <a:lnTo>
                    <a:pt x="1443" y="9939"/>
                  </a:lnTo>
                  <a:lnTo>
                    <a:pt x="1443" y="9939"/>
                  </a:lnTo>
                  <a:cubicBezTo>
                    <a:pt x="1339" y="10115"/>
                    <a:pt x="1247" y="10275"/>
                    <a:pt x="1123" y="10453"/>
                  </a:cubicBezTo>
                  <a:cubicBezTo>
                    <a:pt x="1066" y="10529"/>
                    <a:pt x="1009" y="10624"/>
                    <a:pt x="952" y="10719"/>
                  </a:cubicBezTo>
                  <a:cubicBezTo>
                    <a:pt x="895" y="10815"/>
                    <a:pt x="838" y="10910"/>
                    <a:pt x="781" y="11005"/>
                  </a:cubicBezTo>
                  <a:cubicBezTo>
                    <a:pt x="685" y="11176"/>
                    <a:pt x="590" y="11348"/>
                    <a:pt x="514" y="11538"/>
                  </a:cubicBezTo>
                  <a:cubicBezTo>
                    <a:pt x="476" y="11614"/>
                    <a:pt x="438" y="11728"/>
                    <a:pt x="400" y="11805"/>
                  </a:cubicBezTo>
                  <a:lnTo>
                    <a:pt x="286" y="12033"/>
                  </a:lnTo>
                  <a:lnTo>
                    <a:pt x="286" y="12052"/>
                  </a:lnTo>
                  <a:lnTo>
                    <a:pt x="286" y="12071"/>
                  </a:lnTo>
                  <a:cubicBezTo>
                    <a:pt x="228" y="12166"/>
                    <a:pt x="171" y="12261"/>
                    <a:pt x="114" y="12357"/>
                  </a:cubicBezTo>
                  <a:lnTo>
                    <a:pt x="57" y="12433"/>
                  </a:lnTo>
                  <a:lnTo>
                    <a:pt x="19" y="12471"/>
                  </a:lnTo>
                  <a:lnTo>
                    <a:pt x="0" y="12490"/>
                  </a:lnTo>
                  <a:cubicBezTo>
                    <a:pt x="133" y="12433"/>
                    <a:pt x="267" y="12376"/>
                    <a:pt x="381" y="12281"/>
                  </a:cubicBezTo>
                  <a:cubicBezTo>
                    <a:pt x="495" y="12204"/>
                    <a:pt x="609" y="12109"/>
                    <a:pt x="723" y="12033"/>
                  </a:cubicBezTo>
                  <a:cubicBezTo>
                    <a:pt x="838" y="11919"/>
                    <a:pt x="952" y="11805"/>
                    <a:pt x="1066" y="11709"/>
                  </a:cubicBezTo>
                  <a:cubicBezTo>
                    <a:pt x="1180" y="11614"/>
                    <a:pt x="1276" y="11500"/>
                    <a:pt x="1390" y="11405"/>
                  </a:cubicBezTo>
                  <a:lnTo>
                    <a:pt x="1466" y="11348"/>
                  </a:lnTo>
                  <a:cubicBezTo>
                    <a:pt x="1656" y="11214"/>
                    <a:pt x="1847" y="11081"/>
                    <a:pt x="2037" y="10929"/>
                  </a:cubicBezTo>
                  <a:cubicBezTo>
                    <a:pt x="2189" y="10777"/>
                    <a:pt x="2323" y="10605"/>
                    <a:pt x="2456" y="10415"/>
                  </a:cubicBezTo>
                  <a:cubicBezTo>
                    <a:pt x="2551" y="10282"/>
                    <a:pt x="2646" y="10167"/>
                    <a:pt x="2761" y="10053"/>
                  </a:cubicBezTo>
                  <a:cubicBezTo>
                    <a:pt x="2913" y="9882"/>
                    <a:pt x="3084" y="9729"/>
                    <a:pt x="3236" y="9577"/>
                  </a:cubicBezTo>
                  <a:cubicBezTo>
                    <a:pt x="3351" y="9425"/>
                    <a:pt x="3465" y="9254"/>
                    <a:pt x="3579" y="9101"/>
                  </a:cubicBezTo>
                  <a:cubicBezTo>
                    <a:pt x="3655" y="9006"/>
                    <a:pt x="3731" y="8911"/>
                    <a:pt x="3808" y="8816"/>
                  </a:cubicBezTo>
                  <a:cubicBezTo>
                    <a:pt x="4036" y="8587"/>
                    <a:pt x="4264" y="8378"/>
                    <a:pt x="4512" y="8149"/>
                  </a:cubicBezTo>
                  <a:cubicBezTo>
                    <a:pt x="4759" y="7921"/>
                    <a:pt x="4969" y="7654"/>
                    <a:pt x="5216" y="7426"/>
                  </a:cubicBezTo>
                  <a:lnTo>
                    <a:pt x="5274" y="7350"/>
                  </a:lnTo>
                  <a:cubicBezTo>
                    <a:pt x="5692" y="6931"/>
                    <a:pt x="6111" y="6531"/>
                    <a:pt x="6530" y="6131"/>
                  </a:cubicBezTo>
                  <a:cubicBezTo>
                    <a:pt x="6949" y="5731"/>
                    <a:pt x="7368" y="5351"/>
                    <a:pt x="7806" y="4989"/>
                  </a:cubicBezTo>
                  <a:cubicBezTo>
                    <a:pt x="8015" y="4799"/>
                    <a:pt x="8224" y="4646"/>
                    <a:pt x="8453" y="4513"/>
                  </a:cubicBezTo>
                  <a:cubicBezTo>
                    <a:pt x="9119" y="4113"/>
                    <a:pt x="9785" y="3752"/>
                    <a:pt x="10490" y="3428"/>
                  </a:cubicBezTo>
                  <a:cubicBezTo>
                    <a:pt x="11080" y="3180"/>
                    <a:pt x="11670" y="2914"/>
                    <a:pt x="12279" y="2724"/>
                  </a:cubicBezTo>
                  <a:cubicBezTo>
                    <a:pt x="12908" y="2533"/>
                    <a:pt x="13555" y="2362"/>
                    <a:pt x="14202" y="2248"/>
                  </a:cubicBezTo>
                  <a:lnTo>
                    <a:pt x="14964" y="2133"/>
                  </a:lnTo>
                  <a:cubicBezTo>
                    <a:pt x="15687" y="2019"/>
                    <a:pt x="16411" y="1886"/>
                    <a:pt x="17115" y="1810"/>
                  </a:cubicBezTo>
                  <a:cubicBezTo>
                    <a:pt x="17800" y="1714"/>
                    <a:pt x="18524" y="1657"/>
                    <a:pt x="19190" y="1619"/>
                  </a:cubicBezTo>
                  <a:cubicBezTo>
                    <a:pt x="19564" y="1608"/>
                    <a:pt x="19944" y="1597"/>
                    <a:pt x="20323" y="1597"/>
                  </a:cubicBezTo>
                  <a:cubicBezTo>
                    <a:pt x="20601" y="1597"/>
                    <a:pt x="20877" y="1603"/>
                    <a:pt x="21151" y="1619"/>
                  </a:cubicBezTo>
                  <a:cubicBezTo>
                    <a:pt x="21513" y="1638"/>
                    <a:pt x="21855" y="1676"/>
                    <a:pt x="22198" y="1695"/>
                  </a:cubicBezTo>
                  <a:cubicBezTo>
                    <a:pt x="22522" y="1695"/>
                    <a:pt x="22864" y="1714"/>
                    <a:pt x="23188" y="1734"/>
                  </a:cubicBezTo>
                  <a:lnTo>
                    <a:pt x="24502" y="1867"/>
                  </a:lnTo>
                  <a:cubicBezTo>
                    <a:pt x="24711" y="1886"/>
                    <a:pt x="24940" y="1924"/>
                    <a:pt x="25130" y="1943"/>
                  </a:cubicBezTo>
                  <a:cubicBezTo>
                    <a:pt x="25320" y="1981"/>
                    <a:pt x="25511" y="2019"/>
                    <a:pt x="25701" y="2057"/>
                  </a:cubicBezTo>
                  <a:cubicBezTo>
                    <a:pt x="26177" y="2190"/>
                    <a:pt x="26653" y="2286"/>
                    <a:pt x="27129" y="2419"/>
                  </a:cubicBezTo>
                  <a:cubicBezTo>
                    <a:pt x="27605" y="2552"/>
                    <a:pt x="28081" y="2647"/>
                    <a:pt x="28557" y="2781"/>
                  </a:cubicBezTo>
                  <a:cubicBezTo>
                    <a:pt x="29242" y="2971"/>
                    <a:pt x="29927" y="3180"/>
                    <a:pt x="30613" y="3409"/>
                  </a:cubicBezTo>
                  <a:cubicBezTo>
                    <a:pt x="30956" y="3504"/>
                    <a:pt x="31317" y="3656"/>
                    <a:pt x="31660" y="3752"/>
                  </a:cubicBezTo>
                  <a:cubicBezTo>
                    <a:pt x="32003" y="3847"/>
                    <a:pt x="32345" y="3961"/>
                    <a:pt x="32688" y="4075"/>
                  </a:cubicBezTo>
                  <a:cubicBezTo>
                    <a:pt x="33202" y="4285"/>
                    <a:pt x="33716" y="4532"/>
                    <a:pt x="34211" y="4799"/>
                  </a:cubicBezTo>
                  <a:cubicBezTo>
                    <a:pt x="34363" y="4875"/>
                    <a:pt x="34497" y="4951"/>
                    <a:pt x="34630" y="5046"/>
                  </a:cubicBezTo>
                  <a:cubicBezTo>
                    <a:pt x="34706" y="5103"/>
                    <a:pt x="34782" y="5160"/>
                    <a:pt x="34839" y="5217"/>
                  </a:cubicBezTo>
                  <a:cubicBezTo>
                    <a:pt x="34896" y="5275"/>
                    <a:pt x="34973" y="5351"/>
                    <a:pt x="35030" y="5427"/>
                  </a:cubicBezTo>
                  <a:cubicBezTo>
                    <a:pt x="35049" y="5446"/>
                    <a:pt x="35049" y="5465"/>
                    <a:pt x="35068" y="5484"/>
                  </a:cubicBezTo>
                  <a:cubicBezTo>
                    <a:pt x="35106" y="5541"/>
                    <a:pt x="35163" y="5579"/>
                    <a:pt x="35220" y="5617"/>
                  </a:cubicBezTo>
                  <a:lnTo>
                    <a:pt x="35144" y="5560"/>
                  </a:lnTo>
                  <a:lnTo>
                    <a:pt x="35125" y="5541"/>
                  </a:lnTo>
                  <a:lnTo>
                    <a:pt x="35106" y="5522"/>
                  </a:lnTo>
                  <a:cubicBezTo>
                    <a:pt x="35011" y="5370"/>
                    <a:pt x="34915" y="5237"/>
                    <a:pt x="34801" y="5122"/>
                  </a:cubicBezTo>
                  <a:cubicBezTo>
                    <a:pt x="34554" y="4894"/>
                    <a:pt x="34287" y="4684"/>
                    <a:pt x="34002" y="4494"/>
                  </a:cubicBezTo>
                  <a:cubicBezTo>
                    <a:pt x="33697" y="4304"/>
                    <a:pt x="33411" y="4094"/>
                    <a:pt x="33088" y="3904"/>
                  </a:cubicBezTo>
                  <a:cubicBezTo>
                    <a:pt x="32802" y="3733"/>
                    <a:pt x="32479" y="3561"/>
                    <a:pt x="32174" y="3409"/>
                  </a:cubicBezTo>
                  <a:lnTo>
                    <a:pt x="31165" y="2933"/>
                  </a:lnTo>
                  <a:cubicBezTo>
                    <a:pt x="30841" y="2781"/>
                    <a:pt x="30499" y="2628"/>
                    <a:pt x="30175" y="2476"/>
                  </a:cubicBezTo>
                  <a:cubicBezTo>
                    <a:pt x="29851" y="2343"/>
                    <a:pt x="29528" y="2190"/>
                    <a:pt x="29204" y="2057"/>
                  </a:cubicBezTo>
                  <a:cubicBezTo>
                    <a:pt x="28519" y="1791"/>
                    <a:pt x="27814" y="1543"/>
                    <a:pt x="27110" y="1296"/>
                  </a:cubicBezTo>
                  <a:cubicBezTo>
                    <a:pt x="26405" y="1029"/>
                    <a:pt x="25682" y="820"/>
                    <a:pt x="24959" y="629"/>
                  </a:cubicBezTo>
                  <a:cubicBezTo>
                    <a:pt x="24730" y="591"/>
                    <a:pt x="24483" y="553"/>
                    <a:pt x="24254" y="515"/>
                  </a:cubicBezTo>
                  <a:lnTo>
                    <a:pt x="23950" y="477"/>
                  </a:lnTo>
                  <a:cubicBezTo>
                    <a:pt x="23588" y="420"/>
                    <a:pt x="23226" y="363"/>
                    <a:pt x="22864" y="325"/>
                  </a:cubicBezTo>
                  <a:cubicBezTo>
                    <a:pt x="22503" y="268"/>
                    <a:pt x="22160" y="249"/>
                    <a:pt x="21779" y="191"/>
                  </a:cubicBezTo>
                  <a:cubicBezTo>
                    <a:pt x="21418" y="153"/>
                    <a:pt x="21037" y="96"/>
                    <a:pt x="20656" y="58"/>
                  </a:cubicBezTo>
                  <a:cubicBezTo>
                    <a:pt x="20201" y="21"/>
                    <a:pt x="19754" y="0"/>
                    <a:pt x="193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64"/>
            <p:cNvSpPr/>
            <p:nvPr/>
          </p:nvSpPr>
          <p:spPr>
            <a:xfrm>
              <a:off x="844275" y="3179775"/>
              <a:ext cx="501050" cy="180200"/>
            </a:xfrm>
            <a:custGeom>
              <a:avLst/>
              <a:gdLst/>
              <a:ahLst/>
              <a:cxnLst/>
              <a:rect l="l" t="t" r="r" b="b"/>
              <a:pathLst>
                <a:path w="20042" h="7208" extrusionOk="0">
                  <a:moveTo>
                    <a:pt x="15306" y="0"/>
                  </a:moveTo>
                  <a:cubicBezTo>
                    <a:pt x="15215" y="0"/>
                    <a:pt x="15125" y="2"/>
                    <a:pt x="15035" y="7"/>
                  </a:cubicBezTo>
                  <a:cubicBezTo>
                    <a:pt x="14692" y="26"/>
                    <a:pt x="14387" y="83"/>
                    <a:pt x="14007" y="102"/>
                  </a:cubicBezTo>
                  <a:cubicBezTo>
                    <a:pt x="13645" y="140"/>
                    <a:pt x="13264" y="179"/>
                    <a:pt x="12902" y="236"/>
                  </a:cubicBezTo>
                  <a:cubicBezTo>
                    <a:pt x="12750" y="274"/>
                    <a:pt x="12579" y="293"/>
                    <a:pt x="12426" y="350"/>
                  </a:cubicBezTo>
                  <a:cubicBezTo>
                    <a:pt x="12274" y="388"/>
                    <a:pt x="12122" y="426"/>
                    <a:pt x="11951" y="464"/>
                  </a:cubicBezTo>
                  <a:cubicBezTo>
                    <a:pt x="11627" y="540"/>
                    <a:pt x="11322" y="597"/>
                    <a:pt x="10999" y="673"/>
                  </a:cubicBezTo>
                  <a:cubicBezTo>
                    <a:pt x="10637" y="769"/>
                    <a:pt x="10275" y="883"/>
                    <a:pt x="9913" y="997"/>
                  </a:cubicBezTo>
                  <a:cubicBezTo>
                    <a:pt x="9285" y="1207"/>
                    <a:pt x="8657" y="1397"/>
                    <a:pt x="8048" y="1644"/>
                  </a:cubicBezTo>
                  <a:cubicBezTo>
                    <a:pt x="7400" y="1911"/>
                    <a:pt x="6753" y="2216"/>
                    <a:pt x="6125" y="2539"/>
                  </a:cubicBezTo>
                  <a:cubicBezTo>
                    <a:pt x="5839" y="2692"/>
                    <a:pt x="5535" y="2844"/>
                    <a:pt x="5249" y="3015"/>
                  </a:cubicBezTo>
                  <a:cubicBezTo>
                    <a:pt x="5097" y="3091"/>
                    <a:pt x="4926" y="3206"/>
                    <a:pt x="4792" y="3301"/>
                  </a:cubicBezTo>
                  <a:cubicBezTo>
                    <a:pt x="4640" y="3415"/>
                    <a:pt x="4507" y="3529"/>
                    <a:pt x="4373" y="3643"/>
                  </a:cubicBezTo>
                  <a:lnTo>
                    <a:pt x="4412" y="3605"/>
                  </a:lnTo>
                  <a:lnTo>
                    <a:pt x="4412" y="3605"/>
                  </a:lnTo>
                  <a:cubicBezTo>
                    <a:pt x="4069" y="3872"/>
                    <a:pt x="3707" y="4138"/>
                    <a:pt x="3383" y="4386"/>
                  </a:cubicBezTo>
                  <a:cubicBezTo>
                    <a:pt x="3079" y="4614"/>
                    <a:pt x="2793" y="4900"/>
                    <a:pt x="2489" y="5128"/>
                  </a:cubicBezTo>
                  <a:cubicBezTo>
                    <a:pt x="2241" y="5338"/>
                    <a:pt x="1975" y="5528"/>
                    <a:pt x="1727" y="5738"/>
                  </a:cubicBezTo>
                  <a:cubicBezTo>
                    <a:pt x="1613" y="5833"/>
                    <a:pt x="1499" y="5928"/>
                    <a:pt x="1365" y="6023"/>
                  </a:cubicBezTo>
                  <a:lnTo>
                    <a:pt x="1327" y="6061"/>
                  </a:lnTo>
                  <a:cubicBezTo>
                    <a:pt x="1308" y="6080"/>
                    <a:pt x="1289" y="6099"/>
                    <a:pt x="1270" y="6118"/>
                  </a:cubicBezTo>
                  <a:lnTo>
                    <a:pt x="1099" y="6252"/>
                  </a:lnTo>
                  <a:cubicBezTo>
                    <a:pt x="870" y="6442"/>
                    <a:pt x="661" y="6651"/>
                    <a:pt x="414" y="6842"/>
                  </a:cubicBezTo>
                  <a:cubicBezTo>
                    <a:pt x="299" y="6937"/>
                    <a:pt x="166" y="7051"/>
                    <a:pt x="33" y="7146"/>
                  </a:cubicBezTo>
                  <a:cubicBezTo>
                    <a:pt x="0" y="7163"/>
                    <a:pt x="24" y="7207"/>
                    <a:pt x="55" y="7207"/>
                  </a:cubicBezTo>
                  <a:cubicBezTo>
                    <a:pt x="60" y="7207"/>
                    <a:pt x="66" y="7206"/>
                    <a:pt x="71" y="7203"/>
                  </a:cubicBezTo>
                  <a:lnTo>
                    <a:pt x="90" y="7184"/>
                  </a:lnTo>
                  <a:lnTo>
                    <a:pt x="185" y="7108"/>
                  </a:lnTo>
                  <a:lnTo>
                    <a:pt x="680" y="6823"/>
                  </a:lnTo>
                  <a:lnTo>
                    <a:pt x="356" y="6994"/>
                  </a:lnTo>
                  <a:cubicBezTo>
                    <a:pt x="775" y="6689"/>
                    <a:pt x="1194" y="6385"/>
                    <a:pt x="1651" y="6099"/>
                  </a:cubicBezTo>
                  <a:lnTo>
                    <a:pt x="2013" y="5871"/>
                  </a:lnTo>
                  <a:cubicBezTo>
                    <a:pt x="2298" y="5719"/>
                    <a:pt x="2584" y="5547"/>
                    <a:pt x="2869" y="5376"/>
                  </a:cubicBezTo>
                  <a:cubicBezTo>
                    <a:pt x="3155" y="5224"/>
                    <a:pt x="3422" y="5052"/>
                    <a:pt x="3707" y="4881"/>
                  </a:cubicBezTo>
                  <a:cubicBezTo>
                    <a:pt x="4012" y="4729"/>
                    <a:pt x="4316" y="4576"/>
                    <a:pt x="4621" y="4405"/>
                  </a:cubicBezTo>
                  <a:lnTo>
                    <a:pt x="5040" y="4176"/>
                  </a:lnTo>
                  <a:cubicBezTo>
                    <a:pt x="5192" y="4100"/>
                    <a:pt x="5325" y="4024"/>
                    <a:pt x="5478" y="3948"/>
                  </a:cubicBezTo>
                  <a:cubicBezTo>
                    <a:pt x="5973" y="3739"/>
                    <a:pt x="6449" y="3548"/>
                    <a:pt x="6963" y="3358"/>
                  </a:cubicBezTo>
                  <a:cubicBezTo>
                    <a:pt x="7477" y="3186"/>
                    <a:pt x="8010" y="3015"/>
                    <a:pt x="8543" y="2844"/>
                  </a:cubicBezTo>
                  <a:cubicBezTo>
                    <a:pt x="9000" y="2711"/>
                    <a:pt x="9476" y="2577"/>
                    <a:pt x="9952" y="2463"/>
                  </a:cubicBezTo>
                  <a:cubicBezTo>
                    <a:pt x="10408" y="2368"/>
                    <a:pt x="10903" y="2273"/>
                    <a:pt x="11360" y="2177"/>
                  </a:cubicBezTo>
                  <a:cubicBezTo>
                    <a:pt x="11836" y="2082"/>
                    <a:pt x="12293" y="2025"/>
                    <a:pt x="12769" y="1949"/>
                  </a:cubicBezTo>
                  <a:lnTo>
                    <a:pt x="12731" y="1949"/>
                  </a:lnTo>
                  <a:lnTo>
                    <a:pt x="12960" y="1911"/>
                  </a:lnTo>
                  <a:cubicBezTo>
                    <a:pt x="13340" y="1835"/>
                    <a:pt x="13740" y="1778"/>
                    <a:pt x="14121" y="1702"/>
                  </a:cubicBezTo>
                  <a:cubicBezTo>
                    <a:pt x="14425" y="1648"/>
                    <a:pt x="14747" y="1594"/>
                    <a:pt x="15069" y="1524"/>
                  </a:cubicBezTo>
                  <a:lnTo>
                    <a:pt x="15069" y="1524"/>
                  </a:lnTo>
                  <a:lnTo>
                    <a:pt x="15263" y="1492"/>
                  </a:lnTo>
                  <a:lnTo>
                    <a:pt x="15434" y="1454"/>
                  </a:lnTo>
                  <a:cubicBezTo>
                    <a:pt x="15758" y="1416"/>
                    <a:pt x="16082" y="1378"/>
                    <a:pt x="16386" y="1340"/>
                  </a:cubicBezTo>
                  <a:lnTo>
                    <a:pt x="17319" y="1226"/>
                  </a:lnTo>
                  <a:lnTo>
                    <a:pt x="18271" y="1130"/>
                  </a:lnTo>
                  <a:lnTo>
                    <a:pt x="18785" y="1073"/>
                  </a:lnTo>
                  <a:cubicBezTo>
                    <a:pt x="18937" y="1054"/>
                    <a:pt x="19090" y="1016"/>
                    <a:pt x="19242" y="1016"/>
                  </a:cubicBezTo>
                  <a:lnTo>
                    <a:pt x="19528" y="1016"/>
                  </a:lnTo>
                  <a:cubicBezTo>
                    <a:pt x="19680" y="1035"/>
                    <a:pt x="19813" y="1054"/>
                    <a:pt x="19965" y="1092"/>
                  </a:cubicBezTo>
                  <a:lnTo>
                    <a:pt x="20042" y="1111"/>
                  </a:lnTo>
                  <a:cubicBezTo>
                    <a:pt x="19889" y="997"/>
                    <a:pt x="19737" y="902"/>
                    <a:pt x="19566" y="807"/>
                  </a:cubicBezTo>
                  <a:cubicBezTo>
                    <a:pt x="19432" y="731"/>
                    <a:pt x="19280" y="673"/>
                    <a:pt x="19128" y="635"/>
                  </a:cubicBezTo>
                  <a:lnTo>
                    <a:pt x="18937" y="578"/>
                  </a:lnTo>
                  <a:cubicBezTo>
                    <a:pt x="18633" y="502"/>
                    <a:pt x="18328" y="407"/>
                    <a:pt x="18005" y="331"/>
                  </a:cubicBezTo>
                  <a:cubicBezTo>
                    <a:pt x="17700" y="274"/>
                    <a:pt x="17376" y="217"/>
                    <a:pt x="17053" y="179"/>
                  </a:cubicBezTo>
                  <a:lnTo>
                    <a:pt x="16120" y="64"/>
                  </a:lnTo>
                  <a:cubicBezTo>
                    <a:pt x="15848" y="21"/>
                    <a:pt x="15577" y="0"/>
                    <a:pt x="153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64"/>
            <p:cNvSpPr/>
            <p:nvPr/>
          </p:nvSpPr>
          <p:spPr>
            <a:xfrm>
              <a:off x="896475" y="3262275"/>
              <a:ext cx="70000" cy="61900"/>
            </a:xfrm>
            <a:custGeom>
              <a:avLst/>
              <a:gdLst/>
              <a:ahLst/>
              <a:cxnLst/>
              <a:rect l="l" t="t" r="r" b="b"/>
              <a:pathLst>
                <a:path w="2800" h="2476" extrusionOk="0">
                  <a:moveTo>
                    <a:pt x="2324" y="1"/>
                  </a:moveTo>
                  <a:cubicBezTo>
                    <a:pt x="2266" y="20"/>
                    <a:pt x="2209" y="39"/>
                    <a:pt x="2152" y="58"/>
                  </a:cubicBezTo>
                  <a:cubicBezTo>
                    <a:pt x="2076" y="96"/>
                    <a:pt x="2019" y="153"/>
                    <a:pt x="1943" y="191"/>
                  </a:cubicBezTo>
                  <a:cubicBezTo>
                    <a:pt x="1886" y="229"/>
                    <a:pt x="1829" y="267"/>
                    <a:pt x="1771" y="305"/>
                  </a:cubicBezTo>
                  <a:cubicBezTo>
                    <a:pt x="1676" y="401"/>
                    <a:pt x="1562" y="477"/>
                    <a:pt x="1467" y="553"/>
                  </a:cubicBezTo>
                  <a:cubicBezTo>
                    <a:pt x="1200" y="762"/>
                    <a:pt x="934" y="991"/>
                    <a:pt x="667" y="1219"/>
                  </a:cubicBezTo>
                  <a:cubicBezTo>
                    <a:pt x="591" y="1276"/>
                    <a:pt x="515" y="1352"/>
                    <a:pt x="458" y="1410"/>
                  </a:cubicBezTo>
                  <a:cubicBezTo>
                    <a:pt x="363" y="1505"/>
                    <a:pt x="267" y="1600"/>
                    <a:pt x="172" y="1714"/>
                  </a:cubicBezTo>
                  <a:cubicBezTo>
                    <a:pt x="96" y="1790"/>
                    <a:pt x="39" y="1885"/>
                    <a:pt x="1" y="2000"/>
                  </a:cubicBezTo>
                  <a:cubicBezTo>
                    <a:pt x="1" y="2076"/>
                    <a:pt x="1" y="2152"/>
                    <a:pt x="1" y="2209"/>
                  </a:cubicBezTo>
                  <a:cubicBezTo>
                    <a:pt x="58" y="2361"/>
                    <a:pt x="191" y="2457"/>
                    <a:pt x="325" y="2476"/>
                  </a:cubicBezTo>
                  <a:lnTo>
                    <a:pt x="344" y="2476"/>
                  </a:lnTo>
                  <a:cubicBezTo>
                    <a:pt x="534" y="2476"/>
                    <a:pt x="724" y="2419"/>
                    <a:pt x="896" y="2304"/>
                  </a:cubicBezTo>
                  <a:cubicBezTo>
                    <a:pt x="1086" y="2209"/>
                    <a:pt x="1257" y="2095"/>
                    <a:pt x="1429" y="1962"/>
                  </a:cubicBezTo>
                  <a:cubicBezTo>
                    <a:pt x="1657" y="1790"/>
                    <a:pt x="1867" y="1581"/>
                    <a:pt x="2076" y="1390"/>
                  </a:cubicBezTo>
                  <a:cubicBezTo>
                    <a:pt x="2171" y="1276"/>
                    <a:pt x="2304" y="1181"/>
                    <a:pt x="2419" y="1067"/>
                  </a:cubicBezTo>
                  <a:lnTo>
                    <a:pt x="2628" y="838"/>
                  </a:lnTo>
                  <a:cubicBezTo>
                    <a:pt x="2647" y="819"/>
                    <a:pt x="2685" y="781"/>
                    <a:pt x="2723" y="743"/>
                  </a:cubicBezTo>
                  <a:cubicBezTo>
                    <a:pt x="2742" y="724"/>
                    <a:pt x="2761" y="686"/>
                    <a:pt x="2780" y="667"/>
                  </a:cubicBezTo>
                  <a:cubicBezTo>
                    <a:pt x="2799" y="610"/>
                    <a:pt x="2799" y="553"/>
                    <a:pt x="2799" y="496"/>
                  </a:cubicBezTo>
                  <a:cubicBezTo>
                    <a:pt x="2799" y="381"/>
                    <a:pt x="2704" y="305"/>
                    <a:pt x="2590" y="305"/>
                  </a:cubicBezTo>
                  <a:lnTo>
                    <a:pt x="2419" y="305"/>
                  </a:lnTo>
                  <a:lnTo>
                    <a:pt x="2362" y="324"/>
                  </a:lnTo>
                  <a:lnTo>
                    <a:pt x="2438" y="267"/>
                  </a:lnTo>
                  <a:cubicBezTo>
                    <a:pt x="2476" y="229"/>
                    <a:pt x="2495" y="153"/>
                    <a:pt x="2476" y="96"/>
                  </a:cubicBezTo>
                  <a:cubicBezTo>
                    <a:pt x="2438" y="39"/>
                    <a:pt x="2381" y="1"/>
                    <a:pt x="23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4"/>
            <p:cNvSpPr/>
            <p:nvPr/>
          </p:nvSpPr>
          <p:spPr>
            <a:xfrm>
              <a:off x="1055450" y="2975750"/>
              <a:ext cx="15250" cy="225150"/>
            </a:xfrm>
            <a:custGeom>
              <a:avLst/>
              <a:gdLst/>
              <a:ahLst/>
              <a:cxnLst/>
              <a:rect l="l" t="t" r="r" b="b"/>
              <a:pathLst>
                <a:path w="610" h="9006" extrusionOk="0">
                  <a:moveTo>
                    <a:pt x="134" y="1"/>
                  </a:moveTo>
                  <a:cubicBezTo>
                    <a:pt x="115" y="20"/>
                    <a:pt x="115" y="20"/>
                    <a:pt x="115" y="39"/>
                  </a:cubicBezTo>
                  <a:cubicBezTo>
                    <a:pt x="115" y="77"/>
                    <a:pt x="134" y="58"/>
                    <a:pt x="115" y="115"/>
                  </a:cubicBezTo>
                  <a:cubicBezTo>
                    <a:pt x="115" y="172"/>
                    <a:pt x="96" y="229"/>
                    <a:pt x="96" y="286"/>
                  </a:cubicBezTo>
                  <a:cubicBezTo>
                    <a:pt x="96" y="382"/>
                    <a:pt x="77" y="496"/>
                    <a:pt x="77" y="591"/>
                  </a:cubicBezTo>
                  <a:cubicBezTo>
                    <a:pt x="58" y="820"/>
                    <a:pt x="39" y="1029"/>
                    <a:pt x="39" y="1238"/>
                  </a:cubicBezTo>
                  <a:cubicBezTo>
                    <a:pt x="1" y="1981"/>
                    <a:pt x="1" y="2723"/>
                    <a:pt x="20" y="3485"/>
                  </a:cubicBezTo>
                  <a:cubicBezTo>
                    <a:pt x="20" y="3866"/>
                    <a:pt x="39" y="4265"/>
                    <a:pt x="58" y="4627"/>
                  </a:cubicBezTo>
                  <a:cubicBezTo>
                    <a:pt x="96" y="5008"/>
                    <a:pt x="115" y="5370"/>
                    <a:pt x="153" y="5731"/>
                  </a:cubicBezTo>
                  <a:lnTo>
                    <a:pt x="153" y="5712"/>
                  </a:lnTo>
                  <a:cubicBezTo>
                    <a:pt x="153" y="5827"/>
                    <a:pt x="191" y="5922"/>
                    <a:pt x="191" y="6036"/>
                  </a:cubicBezTo>
                  <a:lnTo>
                    <a:pt x="191" y="6169"/>
                  </a:lnTo>
                  <a:cubicBezTo>
                    <a:pt x="210" y="6379"/>
                    <a:pt x="248" y="6588"/>
                    <a:pt x="267" y="6797"/>
                  </a:cubicBezTo>
                  <a:cubicBezTo>
                    <a:pt x="343" y="7540"/>
                    <a:pt x="457" y="8282"/>
                    <a:pt x="591" y="9006"/>
                  </a:cubicBezTo>
                  <a:lnTo>
                    <a:pt x="610" y="8987"/>
                  </a:lnTo>
                  <a:cubicBezTo>
                    <a:pt x="591" y="8644"/>
                    <a:pt x="572" y="8301"/>
                    <a:pt x="553" y="7959"/>
                  </a:cubicBezTo>
                  <a:cubicBezTo>
                    <a:pt x="534" y="7616"/>
                    <a:pt x="496" y="7254"/>
                    <a:pt x="476" y="6912"/>
                  </a:cubicBezTo>
                  <a:cubicBezTo>
                    <a:pt x="457" y="6512"/>
                    <a:pt x="438" y="6112"/>
                    <a:pt x="419" y="5712"/>
                  </a:cubicBezTo>
                  <a:cubicBezTo>
                    <a:pt x="400" y="5370"/>
                    <a:pt x="381" y="5027"/>
                    <a:pt x="362" y="4684"/>
                  </a:cubicBezTo>
                  <a:cubicBezTo>
                    <a:pt x="343" y="4494"/>
                    <a:pt x="324" y="4303"/>
                    <a:pt x="324" y="4113"/>
                  </a:cubicBezTo>
                  <a:cubicBezTo>
                    <a:pt x="305" y="3923"/>
                    <a:pt x="286" y="3732"/>
                    <a:pt x="286" y="3542"/>
                  </a:cubicBezTo>
                  <a:cubicBezTo>
                    <a:pt x="267" y="3142"/>
                    <a:pt x="229" y="2742"/>
                    <a:pt x="210" y="2362"/>
                  </a:cubicBezTo>
                  <a:cubicBezTo>
                    <a:pt x="191" y="2000"/>
                    <a:pt x="172" y="1638"/>
                    <a:pt x="153" y="1257"/>
                  </a:cubicBezTo>
                  <a:cubicBezTo>
                    <a:pt x="134" y="877"/>
                    <a:pt x="134" y="515"/>
                    <a:pt x="134" y="134"/>
                  </a:cubicBezTo>
                  <a:lnTo>
                    <a:pt x="134" y="20"/>
                  </a:lnTo>
                  <a:lnTo>
                    <a:pt x="1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4"/>
            <p:cNvSpPr/>
            <p:nvPr/>
          </p:nvSpPr>
          <p:spPr>
            <a:xfrm>
              <a:off x="1069725" y="2971950"/>
              <a:ext cx="15725" cy="288450"/>
            </a:xfrm>
            <a:custGeom>
              <a:avLst/>
              <a:gdLst/>
              <a:ahLst/>
              <a:cxnLst/>
              <a:rect l="l" t="t" r="r" b="b"/>
              <a:pathLst>
                <a:path w="629" h="11538" extrusionOk="0">
                  <a:moveTo>
                    <a:pt x="210" y="1"/>
                  </a:moveTo>
                  <a:cubicBezTo>
                    <a:pt x="210" y="20"/>
                    <a:pt x="191" y="58"/>
                    <a:pt x="191" y="96"/>
                  </a:cubicBezTo>
                  <a:cubicBezTo>
                    <a:pt x="153" y="172"/>
                    <a:pt x="172" y="286"/>
                    <a:pt x="153" y="343"/>
                  </a:cubicBezTo>
                  <a:cubicBezTo>
                    <a:pt x="153" y="419"/>
                    <a:pt x="153" y="496"/>
                    <a:pt x="153" y="553"/>
                  </a:cubicBezTo>
                  <a:cubicBezTo>
                    <a:pt x="134" y="686"/>
                    <a:pt x="115" y="838"/>
                    <a:pt x="115" y="972"/>
                  </a:cubicBezTo>
                  <a:cubicBezTo>
                    <a:pt x="96" y="1067"/>
                    <a:pt x="96" y="1181"/>
                    <a:pt x="77" y="1276"/>
                  </a:cubicBezTo>
                  <a:lnTo>
                    <a:pt x="58" y="1543"/>
                  </a:lnTo>
                  <a:lnTo>
                    <a:pt x="58" y="1657"/>
                  </a:lnTo>
                  <a:lnTo>
                    <a:pt x="39" y="2057"/>
                  </a:lnTo>
                  <a:lnTo>
                    <a:pt x="20" y="2304"/>
                  </a:lnTo>
                  <a:lnTo>
                    <a:pt x="20" y="2399"/>
                  </a:lnTo>
                  <a:lnTo>
                    <a:pt x="20" y="2437"/>
                  </a:lnTo>
                  <a:lnTo>
                    <a:pt x="20" y="2476"/>
                  </a:lnTo>
                  <a:lnTo>
                    <a:pt x="20" y="2533"/>
                  </a:lnTo>
                  <a:lnTo>
                    <a:pt x="20" y="2552"/>
                  </a:lnTo>
                  <a:lnTo>
                    <a:pt x="20" y="2609"/>
                  </a:lnTo>
                  <a:lnTo>
                    <a:pt x="20" y="2647"/>
                  </a:lnTo>
                  <a:lnTo>
                    <a:pt x="20" y="2685"/>
                  </a:lnTo>
                  <a:lnTo>
                    <a:pt x="20" y="2704"/>
                  </a:lnTo>
                  <a:lnTo>
                    <a:pt x="20" y="2742"/>
                  </a:lnTo>
                  <a:lnTo>
                    <a:pt x="20" y="2818"/>
                  </a:lnTo>
                  <a:lnTo>
                    <a:pt x="20" y="3104"/>
                  </a:lnTo>
                  <a:lnTo>
                    <a:pt x="20" y="3142"/>
                  </a:lnTo>
                  <a:lnTo>
                    <a:pt x="20" y="3161"/>
                  </a:lnTo>
                  <a:lnTo>
                    <a:pt x="20" y="3218"/>
                  </a:lnTo>
                  <a:lnTo>
                    <a:pt x="20" y="3370"/>
                  </a:lnTo>
                  <a:lnTo>
                    <a:pt x="20" y="3770"/>
                  </a:lnTo>
                  <a:lnTo>
                    <a:pt x="20" y="4189"/>
                  </a:lnTo>
                  <a:cubicBezTo>
                    <a:pt x="20" y="4436"/>
                    <a:pt x="1" y="4684"/>
                    <a:pt x="20" y="4950"/>
                  </a:cubicBezTo>
                  <a:cubicBezTo>
                    <a:pt x="39" y="5217"/>
                    <a:pt x="39" y="5484"/>
                    <a:pt x="39" y="5750"/>
                  </a:cubicBezTo>
                  <a:cubicBezTo>
                    <a:pt x="39" y="6017"/>
                    <a:pt x="58" y="6283"/>
                    <a:pt x="58" y="6550"/>
                  </a:cubicBezTo>
                  <a:cubicBezTo>
                    <a:pt x="58" y="6664"/>
                    <a:pt x="77" y="6778"/>
                    <a:pt x="77" y="6911"/>
                  </a:cubicBezTo>
                  <a:cubicBezTo>
                    <a:pt x="96" y="6988"/>
                    <a:pt x="96" y="7083"/>
                    <a:pt x="96" y="7159"/>
                  </a:cubicBezTo>
                  <a:lnTo>
                    <a:pt x="96" y="7273"/>
                  </a:lnTo>
                  <a:cubicBezTo>
                    <a:pt x="96" y="7368"/>
                    <a:pt x="115" y="7502"/>
                    <a:pt x="115" y="7616"/>
                  </a:cubicBezTo>
                  <a:cubicBezTo>
                    <a:pt x="134" y="7711"/>
                    <a:pt x="153" y="7825"/>
                    <a:pt x="153" y="7939"/>
                  </a:cubicBezTo>
                  <a:cubicBezTo>
                    <a:pt x="172" y="8130"/>
                    <a:pt x="191" y="8339"/>
                    <a:pt x="210" y="8549"/>
                  </a:cubicBezTo>
                  <a:cubicBezTo>
                    <a:pt x="210" y="8758"/>
                    <a:pt x="229" y="8948"/>
                    <a:pt x="267" y="9139"/>
                  </a:cubicBezTo>
                  <a:cubicBezTo>
                    <a:pt x="267" y="9196"/>
                    <a:pt x="267" y="9234"/>
                    <a:pt x="267" y="9291"/>
                  </a:cubicBezTo>
                  <a:lnTo>
                    <a:pt x="305" y="9558"/>
                  </a:lnTo>
                  <a:cubicBezTo>
                    <a:pt x="324" y="9653"/>
                    <a:pt x="324" y="9767"/>
                    <a:pt x="343" y="9862"/>
                  </a:cubicBezTo>
                  <a:cubicBezTo>
                    <a:pt x="381" y="10110"/>
                    <a:pt x="420" y="10338"/>
                    <a:pt x="458" y="10586"/>
                  </a:cubicBezTo>
                  <a:cubicBezTo>
                    <a:pt x="515" y="10890"/>
                    <a:pt x="572" y="11176"/>
                    <a:pt x="610" y="11480"/>
                  </a:cubicBezTo>
                  <a:lnTo>
                    <a:pt x="629" y="11538"/>
                  </a:lnTo>
                  <a:cubicBezTo>
                    <a:pt x="610" y="11423"/>
                    <a:pt x="610" y="11309"/>
                    <a:pt x="591" y="11214"/>
                  </a:cubicBezTo>
                  <a:cubicBezTo>
                    <a:pt x="553" y="10947"/>
                    <a:pt x="534" y="10719"/>
                    <a:pt x="515" y="10471"/>
                  </a:cubicBezTo>
                  <a:cubicBezTo>
                    <a:pt x="496" y="10357"/>
                    <a:pt x="458" y="10224"/>
                    <a:pt x="458" y="10110"/>
                  </a:cubicBezTo>
                  <a:cubicBezTo>
                    <a:pt x="458" y="9976"/>
                    <a:pt x="439" y="9824"/>
                    <a:pt x="420" y="9691"/>
                  </a:cubicBezTo>
                  <a:cubicBezTo>
                    <a:pt x="420" y="9520"/>
                    <a:pt x="400" y="9310"/>
                    <a:pt x="381" y="9177"/>
                  </a:cubicBezTo>
                  <a:cubicBezTo>
                    <a:pt x="362" y="9025"/>
                    <a:pt x="343" y="8891"/>
                    <a:pt x="343" y="8758"/>
                  </a:cubicBezTo>
                  <a:cubicBezTo>
                    <a:pt x="343" y="8663"/>
                    <a:pt x="324" y="8568"/>
                    <a:pt x="324" y="8472"/>
                  </a:cubicBezTo>
                  <a:cubicBezTo>
                    <a:pt x="305" y="8206"/>
                    <a:pt x="286" y="7939"/>
                    <a:pt x="286" y="7692"/>
                  </a:cubicBezTo>
                  <a:cubicBezTo>
                    <a:pt x="267" y="7559"/>
                    <a:pt x="267" y="7425"/>
                    <a:pt x="248" y="7292"/>
                  </a:cubicBezTo>
                  <a:cubicBezTo>
                    <a:pt x="229" y="7159"/>
                    <a:pt x="248" y="7007"/>
                    <a:pt x="229" y="6911"/>
                  </a:cubicBezTo>
                  <a:cubicBezTo>
                    <a:pt x="210" y="6797"/>
                    <a:pt x="210" y="6683"/>
                    <a:pt x="210" y="6569"/>
                  </a:cubicBezTo>
                  <a:cubicBezTo>
                    <a:pt x="210" y="6435"/>
                    <a:pt x="210" y="6283"/>
                    <a:pt x="210" y="6150"/>
                  </a:cubicBezTo>
                  <a:lnTo>
                    <a:pt x="191" y="5426"/>
                  </a:lnTo>
                  <a:cubicBezTo>
                    <a:pt x="172" y="5198"/>
                    <a:pt x="172" y="4970"/>
                    <a:pt x="172" y="4722"/>
                  </a:cubicBezTo>
                  <a:cubicBezTo>
                    <a:pt x="153" y="4475"/>
                    <a:pt x="134" y="4208"/>
                    <a:pt x="134" y="3980"/>
                  </a:cubicBezTo>
                  <a:lnTo>
                    <a:pt x="134" y="3485"/>
                  </a:lnTo>
                  <a:lnTo>
                    <a:pt x="134" y="3180"/>
                  </a:lnTo>
                  <a:lnTo>
                    <a:pt x="134" y="2761"/>
                  </a:lnTo>
                  <a:lnTo>
                    <a:pt x="134" y="2514"/>
                  </a:lnTo>
                  <a:lnTo>
                    <a:pt x="134" y="2418"/>
                  </a:lnTo>
                  <a:cubicBezTo>
                    <a:pt x="153" y="2285"/>
                    <a:pt x="153" y="2171"/>
                    <a:pt x="153" y="2057"/>
                  </a:cubicBezTo>
                  <a:cubicBezTo>
                    <a:pt x="153" y="1923"/>
                    <a:pt x="172" y="1809"/>
                    <a:pt x="172" y="1676"/>
                  </a:cubicBezTo>
                  <a:cubicBezTo>
                    <a:pt x="172" y="1581"/>
                    <a:pt x="172" y="1467"/>
                    <a:pt x="172" y="1371"/>
                  </a:cubicBezTo>
                  <a:lnTo>
                    <a:pt x="172" y="1143"/>
                  </a:lnTo>
                  <a:lnTo>
                    <a:pt x="172" y="1048"/>
                  </a:lnTo>
                  <a:cubicBezTo>
                    <a:pt x="172" y="895"/>
                    <a:pt x="191" y="724"/>
                    <a:pt x="191" y="572"/>
                  </a:cubicBezTo>
                  <a:lnTo>
                    <a:pt x="191" y="362"/>
                  </a:lnTo>
                  <a:lnTo>
                    <a:pt x="191" y="267"/>
                  </a:lnTo>
                  <a:cubicBezTo>
                    <a:pt x="191" y="210"/>
                    <a:pt x="210" y="153"/>
                    <a:pt x="210" y="77"/>
                  </a:cubicBezTo>
                  <a:lnTo>
                    <a:pt x="210" y="58"/>
                  </a:lnTo>
                  <a:lnTo>
                    <a:pt x="210" y="39"/>
                  </a:lnTo>
                  <a:lnTo>
                    <a:pt x="229" y="20"/>
                  </a:lnTo>
                  <a:lnTo>
                    <a:pt x="248" y="20"/>
                  </a:lnTo>
                  <a:cubicBezTo>
                    <a:pt x="229" y="1"/>
                    <a:pt x="229"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64"/>
            <p:cNvSpPr/>
            <p:nvPr/>
          </p:nvSpPr>
          <p:spPr>
            <a:xfrm>
              <a:off x="1088300" y="2979575"/>
              <a:ext cx="10000" cy="261325"/>
            </a:xfrm>
            <a:custGeom>
              <a:avLst/>
              <a:gdLst/>
              <a:ahLst/>
              <a:cxnLst/>
              <a:rect l="l" t="t" r="r" b="b"/>
              <a:pathLst>
                <a:path w="400" h="10453" extrusionOk="0">
                  <a:moveTo>
                    <a:pt x="324" y="0"/>
                  </a:moveTo>
                  <a:cubicBezTo>
                    <a:pt x="324" y="0"/>
                    <a:pt x="305" y="19"/>
                    <a:pt x="305" y="19"/>
                  </a:cubicBezTo>
                  <a:cubicBezTo>
                    <a:pt x="305" y="38"/>
                    <a:pt x="286" y="57"/>
                    <a:pt x="286" y="95"/>
                  </a:cubicBezTo>
                  <a:cubicBezTo>
                    <a:pt x="267" y="153"/>
                    <a:pt x="267" y="210"/>
                    <a:pt x="248" y="305"/>
                  </a:cubicBezTo>
                  <a:cubicBezTo>
                    <a:pt x="248" y="400"/>
                    <a:pt x="210" y="495"/>
                    <a:pt x="210" y="590"/>
                  </a:cubicBezTo>
                  <a:cubicBezTo>
                    <a:pt x="191" y="800"/>
                    <a:pt x="171" y="1028"/>
                    <a:pt x="171" y="1238"/>
                  </a:cubicBezTo>
                  <a:cubicBezTo>
                    <a:pt x="133" y="1695"/>
                    <a:pt x="95" y="2152"/>
                    <a:pt x="76" y="2608"/>
                  </a:cubicBezTo>
                  <a:cubicBezTo>
                    <a:pt x="57" y="2875"/>
                    <a:pt x="38" y="3141"/>
                    <a:pt x="19" y="3427"/>
                  </a:cubicBezTo>
                  <a:lnTo>
                    <a:pt x="19" y="3655"/>
                  </a:lnTo>
                  <a:cubicBezTo>
                    <a:pt x="0" y="3827"/>
                    <a:pt x="0" y="3960"/>
                    <a:pt x="0" y="4170"/>
                  </a:cubicBezTo>
                  <a:lnTo>
                    <a:pt x="0" y="4741"/>
                  </a:lnTo>
                  <a:lnTo>
                    <a:pt x="0" y="5407"/>
                  </a:lnTo>
                  <a:lnTo>
                    <a:pt x="0" y="6264"/>
                  </a:lnTo>
                  <a:cubicBezTo>
                    <a:pt x="0" y="6511"/>
                    <a:pt x="19" y="6759"/>
                    <a:pt x="19" y="6987"/>
                  </a:cubicBezTo>
                  <a:cubicBezTo>
                    <a:pt x="19" y="7216"/>
                    <a:pt x="38" y="7425"/>
                    <a:pt x="38" y="7653"/>
                  </a:cubicBezTo>
                  <a:cubicBezTo>
                    <a:pt x="57" y="7749"/>
                    <a:pt x="57" y="7825"/>
                    <a:pt x="57" y="7901"/>
                  </a:cubicBezTo>
                  <a:cubicBezTo>
                    <a:pt x="76" y="8072"/>
                    <a:pt x="95" y="8225"/>
                    <a:pt x="95" y="8377"/>
                  </a:cubicBezTo>
                  <a:lnTo>
                    <a:pt x="95" y="8434"/>
                  </a:lnTo>
                  <a:lnTo>
                    <a:pt x="95" y="8453"/>
                  </a:lnTo>
                  <a:lnTo>
                    <a:pt x="95" y="8491"/>
                  </a:lnTo>
                  <a:lnTo>
                    <a:pt x="95" y="8529"/>
                  </a:lnTo>
                  <a:cubicBezTo>
                    <a:pt x="114" y="8586"/>
                    <a:pt x="114" y="8624"/>
                    <a:pt x="114" y="8681"/>
                  </a:cubicBezTo>
                  <a:cubicBezTo>
                    <a:pt x="133" y="8777"/>
                    <a:pt x="133" y="8872"/>
                    <a:pt x="152" y="8967"/>
                  </a:cubicBezTo>
                  <a:cubicBezTo>
                    <a:pt x="210" y="9462"/>
                    <a:pt x="286" y="9957"/>
                    <a:pt x="362" y="10452"/>
                  </a:cubicBezTo>
                  <a:lnTo>
                    <a:pt x="400" y="10433"/>
                  </a:lnTo>
                  <a:cubicBezTo>
                    <a:pt x="381" y="10224"/>
                    <a:pt x="381" y="10014"/>
                    <a:pt x="362" y="9824"/>
                  </a:cubicBezTo>
                  <a:cubicBezTo>
                    <a:pt x="343" y="9691"/>
                    <a:pt x="324" y="9557"/>
                    <a:pt x="324" y="9424"/>
                  </a:cubicBezTo>
                  <a:lnTo>
                    <a:pt x="324" y="9405"/>
                  </a:lnTo>
                  <a:cubicBezTo>
                    <a:pt x="305" y="9272"/>
                    <a:pt x="286" y="9157"/>
                    <a:pt x="286" y="9043"/>
                  </a:cubicBezTo>
                  <a:cubicBezTo>
                    <a:pt x="286" y="8853"/>
                    <a:pt x="267" y="8643"/>
                    <a:pt x="248" y="8491"/>
                  </a:cubicBezTo>
                  <a:cubicBezTo>
                    <a:pt x="248" y="8339"/>
                    <a:pt x="229" y="8187"/>
                    <a:pt x="229" y="8015"/>
                  </a:cubicBezTo>
                  <a:lnTo>
                    <a:pt x="229" y="7863"/>
                  </a:lnTo>
                  <a:lnTo>
                    <a:pt x="229" y="7711"/>
                  </a:lnTo>
                  <a:lnTo>
                    <a:pt x="229" y="7025"/>
                  </a:lnTo>
                  <a:lnTo>
                    <a:pt x="229" y="6283"/>
                  </a:lnTo>
                  <a:lnTo>
                    <a:pt x="229" y="4817"/>
                  </a:lnTo>
                  <a:lnTo>
                    <a:pt x="229" y="4208"/>
                  </a:lnTo>
                  <a:lnTo>
                    <a:pt x="229" y="3713"/>
                  </a:lnTo>
                  <a:lnTo>
                    <a:pt x="229" y="3427"/>
                  </a:lnTo>
                  <a:cubicBezTo>
                    <a:pt x="248" y="3294"/>
                    <a:pt x="248" y="3141"/>
                    <a:pt x="248" y="2989"/>
                  </a:cubicBezTo>
                  <a:cubicBezTo>
                    <a:pt x="248" y="2837"/>
                    <a:pt x="248" y="2685"/>
                    <a:pt x="248" y="2532"/>
                  </a:cubicBezTo>
                  <a:lnTo>
                    <a:pt x="248" y="2132"/>
                  </a:lnTo>
                  <a:lnTo>
                    <a:pt x="248" y="1714"/>
                  </a:lnTo>
                  <a:lnTo>
                    <a:pt x="248" y="1447"/>
                  </a:lnTo>
                  <a:lnTo>
                    <a:pt x="248" y="1066"/>
                  </a:lnTo>
                  <a:cubicBezTo>
                    <a:pt x="248" y="895"/>
                    <a:pt x="267" y="724"/>
                    <a:pt x="267" y="533"/>
                  </a:cubicBezTo>
                  <a:cubicBezTo>
                    <a:pt x="286" y="400"/>
                    <a:pt x="286" y="248"/>
                    <a:pt x="305" y="95"/>
                  </a:cubicBezTo>
                  <a:cubicBezTo>
                    <a:pt x="324" y="76"/>
                    <a:pt x="324" y="38"/>
                    <a:pt x="324" y="19"/>
                  </a:cubicBezTo>
                  <a:lnTo>
                    <a:pt x="3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64"/>
            <p:cNvSpPr/>
            <p:nvPr/>
          </p:nvSpPr>
          <p:spPr>
            <a:xfrm>
              <a:off x="1139700" y="2961950"/>
              <a:ext cx="9050" cy="256100"/>
            </a:xfrm>
            <a:custGeom>
              <a:avLst/>
              <a:gdLst/>
              <a:ahLst/>
              <a:cxnLst/>
              <a:rect l="l" t="t" r="r" b="b"/>
              <a:pathLst>
                <a:path w="362" h="10244" extrusionOk="0">
                  <a:moveTo>
                    <a:pt x="229" y="1"/>
                  </a:moveTo>
                  <a:cubicBezTo>
                    <a:pt x="191" y="286"/>
                    <a:pt x="172" y="572"/>
                    <a:pt x="153" y="858"/>
                  </a:cubicBezTo>
                  <a:cubicBezTo>
                    <a:pt x="134" y="1219"/>
                    <a:pt x="114" y="1581"/>
                    <a:pt x="95" y="1943"/>
                  </a:cubicBezTo>
                  <a:cubicBezTo>
                    <a:pt x="76" y="2057"/>
                    <a:pt x="76" y="2152"/>
                    <a:pt x="57" y="2323"/>
                  </a:cubicBezTo>
                  <a:cubicBezTo>
                    <a:pt x="57" y="2495"/>
                    <a:pt x="38" y="2666"/>
                    <a:pt x="38" y="2818"/>
                  </a:cubicBezTo>
                  <a:cubicBezTo>
                    <a:pt x="19" y="2933"/>
                    <a:pt x="19" y="3047"/>
                    <a:pt x="19" y="3161"/>
                  </a:cubicBezTo>
                  <a:lnTo>
                    <a:pt x="19" y="3142"/>
                  </a:lnTo>
                  <a:cubicBezTo>
                    <a:pt x="0" y="3351"/>
                    <a:pt x="0" y="3561"/>
                    <a:pt x="0" y="3751"/>
                  </a:cubicBezTo>
                  <a:lnTo>
                    <a:pt x="0" y="4113"/>
                  </a:lnTo>
                  <a:lnTo>
                    <a:pt x="0" y="5065"/>
                  </a:lnTo>
                  <a:cubicBezTo>
                    <a:pt x="0" y="5389"/>
                    <a:pt x="19" y="5731"/>
                    <a:pt x="38" y="6036"/>
                  </a:cubicBezTo>
                  <a:cubicBezTo>
                    <a:pt x="38" y="6245"/>
                    <a:pt x="57" y="6455"/>
                    <a:pt x="57" y="6683"/>
                  </a:cubicBezTo>
                  <a:cubicBezTo>
                    <a:pt x="57" y="6797"/>
                    <a:pt x="76" y="6931"/>
                    <a:pt x="76" y="7064"/>
                  </a:cubicBezTo>
                  <a:lnTo>
                    <a:pt x="114" y="7616"/>
                  </a:lnTo>
                  <a:lnTo>
                    <a:pt x="134" y="7940"/>
                  </a:lnTo>
                  <a:lnTo>
                    <a:pt x="134" y="8073"/>
                  </a:lnTo>
                  <a:cubicBezTo>
                    <a:pt x="153" y="8263"/>
                    <a:pt x="172" y="8473"/>
                    <a:pt x="172" y="8625"/>
                  </a:cubicBezTo>
                  <a:cubicBezTo>
                    <a:pt x="191" y="8796"/>
                    <a:pt x="210" y="8949"/>
                    <a:pt x="229" y="9101"/>
                  </a:cubicBezTo>
                  <a:cubicBezTo>
                    <a:pt x="257" y="9384"/>
                    <a:pt x="296" y="9668"/>
                    <a:pt x="330" y="9951"/>
                  </a:cubicBezTo>
                  <a:lnTo>
                    <a:pt x="330" y="9951"/>
                  </a:lnTo>
                  <a:lnTo>
                    <a:pt x="324" y="9824"/>
                  </a:lnTo>
                  <a:cubicBezTo>
                    <a:pt x="286" y="9196"/>
                    <a:pt x="267" y="8568"/>
                    <a:pt x="267" y="7921"/>
                  </a:cubicBezTo>
                  <a:lnTo>
                    <a:pt x="267" y="6950"/>
                  </a:lnTo>
                  <a:cubicBezTo>
                    <a:pt x="267" y="6626"/>
                    <a:pt x="267" y="6321"/>
                    <a:pt x="267" y="5941"/>
                  </a:cubicBezTo>
                  <a:cubicBezTo>
                    <a:pt x="248" y="5579"/>
                    <a:pt x="248" y="5217"/>
                    <a:pt x="248" y="4855"/>
                  </a:cubicBezTo>
                  <a:lnTo>
                    <a:pt x="248" y="4456"/>
                  </a:lnTo>
                  <a:lnTo>
                    <a:pt x="248" y="3827"/>
                  </a:lnTo>
                  <a:lnTo>
                    <a:pt x="248" y="3504"/>
                  </a:lnTo>
                  <a:lnTo>
                    <a:pt x="248" y="2876"/>
                  </a:lnTo>
                  <a:lnTo>
                    <a:pt x="248" y="2019"/>
                  </a:lnTo>
                  <a:cubicBezTo>
                    <a:pt x="229" y="1657"/>
                    <a:pt x="229" y="1314"/>
                    <a:pt x="229" y="953"/>
                  </a:cubicBezTo>
                  <a:lnTo>
                    <a:pt x="229" y="1"/>
                  </a:lnTo>
                  <a:close/>
                  <a:moveTo>
                    <a:pt x="330" y="9951"/>
                  </a:moveTo>
                  <a:lnTo>
                    <a:pt x="343" y="10243"/>
                  </a:lnTo>
                  <a:lnTo>
                    <a:pt x="362" y="10243"/>
                  </a:lnTo>
                  <a:cubicBezTo>
                    <a:pt x="352" y="10146"/>
                    <a:pt x="341" y="10048"/>
                    <a:pt x="330" y="995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64"/>
            <p:cNvSpPr/>
            <p:nvPr/>
          </p:nvSpPr>
          <p:spPr>
            <a:xfrm>
              <a:off x="1214900" y="2995275"/>
              <a:ext cx="17625" cy="197075"/>
            </a:xfrm>
            <a:custGeom>
              <a:avLst/>
              <a:gdLst/>
              <a:ahLst/>
              <a:cxnLst/>
              <a:rect l="l" t="t" r="r" b="b"/>
              <a:pathLst>
                <a:path w="705" h="7883" extrusionOk="0">
                  <a:moveTo>
                    <a:pt x="686" y="0"/>
                  </a:moveTo>
                  <a:lnTo>
                    <a:pt x="686" y="39"/>
                  </a:lnTo>
                  <a:cubicBezTo>
                    <a:pt x="686" y="172"/>
                    <a:pt x="667" y="286"/>
                    <a:pt x="667" y="400"/>
                  </a:cubicBezTo>
                  <a:cubicBezTo>
                    <a:pt x="648" y="476"/>
                    <a:pt x="648" y="534"/>
                    <a:pt x="648" y="591"/>
                  </a:cubicBezTo>
                  <a:cubicBezTo>
                    <a:pt x="609" y="762"/>
                    <a:pt x="590" y="933"/>
                    <a:pt x="571" y="1105"/>
                  </a:cubicBezTo>
                  <a:cubicBezTo>
                    <a:pt x="552" y="1390"/>
                    <a:pt x="514" y="1676"/>
                    <a:pt x="476" y="1961"/>
                  </a:cubicBezTo>
                  <a:cubicBezTo>
                    <a:pt x="457" y="2247"/>
                    <a:pt x="419" y="2533"/>
                    <a:pt x="400" y="2799"/>
                  </a:cubicBezTo>
                  <a:cubicBezTo>
                    <a:pt x="362" y="3085"/>
                    <a:pt x="324" y="3351"/>
                    <a:pt x="305" y="3656"/>
                  </a:cubicBezTo>
                  <a:cubicBezTo>
                    <a:pt x="267" y="3941"/>
                    <a:pt x="248" y="4227"/>
                    <a:pt x="210" y="4512"/>
                  </a:cubicBezTo>
                  <a:cubicBezTo>
                    <a:pt x="191" y="4817"/>
                    <a:pt x="172" y="5122"/>
                    <a:pt x="153" y="5426"/>
                  </a:cubicBezTo>
                  <a:cubicBezTo>
                    <a:pt x="133" y="5731"/>
                    <a:pt x="114" y="6035"/>
                    <a:pt x="114" y="6340"/>
                  </a:cubicBezTo>
                  <a:cubicBezTo>
                    <a:pt x="95" y="6473"/>
                    <a:pt x="95" y="6607"/>
                    <a:pt x="95" y="6740"/>
                  </a:cubicBezTo>
                  <a:cubicBezTo>
                    <a:pt x="76" y="6835"/>
                    <a:pt x="76" y="6930"/>
                    <a:pt x="76" y="7025"/>
                  </a:cubicBezTo>
                  <a:cubicBezTo>
                    <a:pt x="76" y="7121"/>
                    <a:pt x="57" y="7216"/>
                    <a:pt x="57" y="7311"/>
                  </a:cubicBezTo>
                  <a:cubicBezTo>
                    <a:pt x="38" y="7501"/>
                    <a:pt x="19" y="7692"/>
                    <a:pt x="0" y="7882"/>
                  </a:cubicBezTo>
                  <a:cubicBezTo>
                    <a:pt x="57" y="7578"/>
                    <a:pt x="133" y="7235"/>
                    <a:pt x="153" y="6949"/>
                  </a:cubicBezTo>
                  <a:cubicBezTo>
                    <a:pt x="191" y="6645"/>
                    <a:pt x="210" y="6359"/>
                    <a:pt x="248" y="6074"/>
                  </a:cubicBezTo>
                  <a:cubicBezTo>
                    <a:pt x="267" y="5788"/>
                    <a:pt x="305" y="5502"/>
                    <a:pt x="324" y="5198"/>
                  </a:cubicBezTo>
                  <a:cubicBezTo>
                    <a:pt x="343" y="5065"/>
                    <a:pt x="362" y="4874"/>
                    <a:pt x="381" y="4779"/>
                  </a:cubicBezTo>
                  <a:cubicBezTo>
                    <a:pt x="381" y="4665"/>
                    <a:pt x="400" y="4551"/>
                    <a:pt x="400" y="4436"/>
                  </a:cubicBezTo>
                  <a:cubicBezTo>
                    <a:pt x="438" y="4132"/>
                    <a:pt x="476" y="3846"/>
                    <a:pt x="495" y="3522"/>
                  </a:cubicBezTo>
                  <a:cubicBezTo>
                    <a:pt x="533" y="3218"/>
                    <a:pt x="552" y="2913"/>
                    <a:pt x="571" y="2609"/>
                  </a:cubicBezTo>
                  <a:cubicBezTo>
                    <a:pt x="609" y="2494"/>
                    <a:pt x="609" y="2361"/>
                    <a:pt x="609" y="2247"/>
                  </a:cubicBezTo>
                  <a:cubicBezTo>
                    <a:pt x="609" y="2076"/>
                    <a:pt x="628" y="1904"/>
                    <a:pt x="628" y="1752"/>
                  </a:cubicBezTo>
                  <a:cubicBezTo>
                    <a:pt x="648" y="1485"/>
                    <a:pt x="648" y="1219"/>
                    <a:pt x="667" y="971"/>
                  </a:cubicBezTo>
                  <a:cubicBezTo>
                    <a:pt x="686" y="819"/>
                    <a:pt x="686" y="648"/>
                    <a:pt x="686" y="495"/>
                  </a:cubicBezTo>
                  <a:lnTo>
                    <a:pt x="686" y="286"/>
                  </a:lnTo>
                  <a:cubicBezTo>
                    <a:pt x="705" y="191"/>
                    <a:pt x="705" y="77"/>
                    <a:pt x="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64"/>
            <p:cNvSpPr/>
            <p:nvPr/>
          </p:nvSpPr>
          <p:spPr>
            <a:xfrm>
              <a:off x="1231550" y="2992900"/>
              <a:ext cx="28575" cy="217525"/>
            </a:xfrm>
            <a:custGeom>
              <a:avLst/>
              <a:gdLst/>
              <a:ahLst/>
              <a:cxnLst/>
              <a:rect l="l" t="t" r="r" b="b"/>
              <a:pathLst>
                <a:path w="1143" h="8701" extrusionOk="0">
                  <a:moveTo>
                    <a:pt x="1143" y="0"/>
                  </a:moveTo>
                  <a:lnTo>
                    <a:pt x="1143" y="0"/>
                  </a:lnTo>
                  <a:cubicBezTo>
                    <a:pt x="1105" y="134"/>
                    <a:pt x="1067" y="248"/>
                    <a:pt x="1048" y="381"/>
                  </a:cubicBezTo>
                  <a:cubicBezTo>
                    <a:pt x="1029" y="438"/>
                    <a:pt x="1010" y="514"/>
                    <a:pt x="991" y="571"/>
                  </a:cubicBezTo>
                  <a:cubicBezTo>
                    <a:pt x="971" y="686"/>
                    <a:pt x="952" y="800"/>
                    <a:pt x="933" y="914"/>
                  </a:cubicBezTo>
                  <a:cubicBezTo>
                    <a:pt x="914" y="1104"/>
                    <a:pt x="876" y="1276"/>
                    <a:pt x="838" y="1466"/>
                  </a:cubicBezTo>
                  <a:cubicBezTo>
                    <a:pt x="800" y="1695"/>
                    <a:pt x="762" y="1904"/>
                    <a:pt x="743" y="2133"/>
                  </a:cubicBezTo>
                  <a:lnTo>
                    <a:pt x="705" y="2209"/>
                  </a:lnTo>
                  <a:cubicBezTo>
                    <a:pt x="686" y="2342"/>
                    <a:pt x="667" y="2475"/>
                    <a:pt x="648" y="2608"/>
                  </a:cubicBezTo>
                  <a:lnTo>
                    <a:pt x="648" y="2666"/>
                  </a:lnTo>
                  <a:lnTo>
                    <a:pt x="572" y="3065"/>
                  </a:lnTo>
                  <a:cubicBezTo>
                    <a:pt x="534" y="3370"/>
                    <a:pt x="476" y="3694"/>
                    <a:pt x="438" y="3998"/>
                  </a:cubicBezTo>
                  <a:cubicBezTo>
                    <a:pt x="381" y="4303"/>
                    <a:pt x="343" y="4646"/>
                    <a:pt x="305" y="4931"/>
                  </a:cubicBezTo>
                  <a:cubicBezTo>
                    <a:pt x="248" y="5236"/>
                    <a:pt x="229" y="5540"/>
                    <a:pt x="191" y="5826"/>
                  </a:cubicBezTo>
                  <a:cubicBezTo>
                    <a:pt x="153" y="5978"/>
                    <a:pt x="153" y="6150"/>
                    <a:pt x="134" y="6283"/>
                  </a:cubicBezTo>
                  <a:cubicBezTo>
                    <a:pt x="115" y="6416"/>
                    <a:pt x="115" y="6549"/>
                    <a:pt x="96" y="6683"/>
                  </a:cubicBezTo>
                  <a:cubicBezTo>
                    <a:pt x="58" y="6987"/>
                    <a:pt x="39" y="7311"/>
                    <a:pt x="20" y="7634"/>
                  </a:cubicBezTo>
                  <a:cubicBezTo>
                    <a:pt x="1" y="7711"/>
                    <a:pt x="1" y="7768"/>
                    <a:pt x="1" y="7863"/>
                  </a:cubicBezTo>
                  <a:lnTo>
                    <a:pt x="1" y="8129"/>
                  </a:lnTo>
                  <a:lnTo>
                    <a:pt x="1" y="8682"/>
                  </a:lnTo>
                  <a:lnTo>
                    <a:pt x="20" y="8701"/>
                  </a:lnTo>
                  <a:cubicBezTo>
                    <a:pt x="39" y="8377"/>
                    <a:pt x="58" y="8034"/>
                    <a:pt x="96" y="7711"/>
                  </a:cubicBezTo>
                  <a:cubicBezTo>
                    <a:pt x="115" y="7558"/>
                    <a:pt x="134" y="7368"/>
                    <a:pt x="153" y="7216"/>
                  </a:cubicBezTo>
                  <a:cubicBezTo>
                    <a:pt x="172" y="7063"/>
                    <a:pt x="210" y="6911"/>
                    <a:pt x="229" y="6778"/>
                  </a:cubicBezTo>
                  <a:cubicBezTo>
                    <a:pt x="267" y="6473"/>
                    <a:pt x="305" y="6169"/>
                    <a:pt x="362" y="5883"/>
                  </a:cubicBezTo>
                  <a:cubicBezTo>
                    <a:pt x="400" y="5674"/>
                    <a:pt x="419" y="5483"/>
                    <a:pt x="457" y="5274"/>
                  </a:cubicBezTo>
                  <a:lnTo>
                    <a:pt x="457" y="5236"/>
                  </a:lnTo>
                  <a:lnTo>
                    <a:pt x="457" y="5217"/>
                  </a:lnTo>
                  <a:lnTo>
                    <a:pt x="457" y="5160"/>
                  </a:lnTo>
                  <a:lnTo>
                    <a:pt x="496" y="4988"/>
                  </a:lnTo>
                  <a:lnTo>
                    <a:pt x="496" y="4931"/>
                  </a:lnTo>
                  <a:lnTo>
                    <a:pt x="515" y="4855"/>
                  </a:lnTo>
                  <a:cubicBezTo>
                    <a:pt x="553" y="4588"/>
                    <a:pt x="591" y="4341"/>
                    <a:pt x="629" y="4074"/>
                  </a:cubicBezTo>
                  <a:cubicBezTo>
                    <a:pt x="686" y="3770"/>
                    <a:pt x="724" y="3446"/>
                    <a:pt x="762" y="3142"/>
                  </a:cubicBezTo>
                  <a:cubicBezTo>
                    <a:pt x="800" y="2856"/>
                    <a:pt x="857" y="2551"/>
                    <a:pt x="895" y="2247"/>
                  </a:cubicBezTo>
                  <a:cubicBezTo>
                    <a:pt x="914" y="2113"/>
                    <a:pt x="914" y="1942"/>
                    <a:pt x="933" y="1809"/>
                  </a:cubicBezTo>
                  <a:cubicBezTo>
                    <a:pt x="952" y="1676"/>
                    <a:pt x="971" y="1580"/>
                    <a:pt x="971" y="1409"/>
                  </a:cubicBezTo>
                  <a:cubicBezTo>
                    <a:pt x="991" y="1257"/>
                    <a:pt x="1010" y="1085"/>
                    <a:pt x="1029" y="914"/>
                  </a:cubicBezTo>
                  <a:cubicBezTo>
                    <a:pt x="1048" y="705"/>
                    <a:pt x="1048" y="495"/>
                    <a:pt x="1086" y="267"/>
                  </a:cubicBezTo>
                  <a:cubicBezTo>
                    <a:pt x="1105" y="191"/>
                    <a:pt x="1124" y="95"/>
                    <a:pt x="1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64"/>
            <p:cNvSpPr/>
            <p:nvPr/>
          </p:nvSpPr>
          <p:spPr>
            <a:xfrm>
              <a:off x="1301525" y="2990525"/>
              <a:ext cx="32850" cy="220850"/>
            </a:xfrm>
            <a:custGeom>
              <a:avLst/>
              <a:gdLst/>
              <a:ahLst/>
              <a:cxnLst/>
              <a:rect l="l" t="t" r="r" b="b"/>
              <a:pathLst>
                <a:path w="1314" h="8834" extrusionOk="0">
                  <a:moveTo>
                    <a:pt x="1314" y="0"/>
                  </a:moveTo>
                  <a:cubicBezTo>
                    <a:pt x="1295" y="57"/>
                    <a:pt x="1276" y="95"/>
                    <a:pt x="1257" y="133"/>
                  </a:cubicBezTo>
                  <a:lnTo>
                    <a:pt x="1219" y="267"/>
                  </a:lnTo>
                  <a:cubicBezTo>
                    <a:pt x="1199" y="324"/>
                    <a:pt x="1199" y="362"/>
                    <a:pt x="1180" y="419"/>
                  </a:cubicBezTo>
                  <a:cubicBezTo>
                    <a:pt x="1161" y="495"/>
                    <a:pt x="1142" y="552"/>
                    <a:pt x="1123" y="609"/>
                  </a:cubicBezTo>
                  <a:lnTo>
                    <a:pt x="1066" y="819"/>
                  </a:lnTo>
                  <a:cubicBezTo>
                    <a:pt x="1047" y="895"/>
                    <a:pt x="1028" y="990"/>
                    <a:pt x="1009" y="1047"/>
                  </a:cubicBezTo>
                  <a:cubicBezTo>
                    <a:pt x="990" y="1104"/>
                    <a:pt x="990" y="1180"/>
                    <a:pt x="971" y="1238"/>
                  </a:cubicBezTo>
                  <a:lnTo>
                    <a:pt x="895" y="1637"/>
                  </a:lnTo>
                  <a:cubicBezTo>
                    <a:pt x="819" y="1942"/>
                    <a:pt x="762" y="2247"/>
                    <a:pt x="705" y="2551"/>
                  </a:cubicBezTo>
                  <a:lnTo>
                    <a:pt x="590" y="3065"/>
                  </a:lnTo>
                  <a:cubicBezTo>
                    <a:pt x="571" y="3198"/>
                    <a:pt x="533" y="3370"/>
                    <a:pt x="514" y="3484"/>
                  </a:cubicBezTo>
                  <a:cubicBezTo>
                    <a:pt x="495" y="3617"/>
                    <a:pt x="476" y="3751"/>
                    <a:pt x="457" y="3884"/>
                  </a:cubicBezTo>
                  <a:cubicBezTo>
                    <a:pt x="419" y="4055"/>
                    <a:pt x="400" y="4246"/>
                    <a:pt x="381" y="4436"/>
                  </a:cubicBezTo>
                  <a:cubicBezTo>
                    <a:pt x="324" y="4741"/>
                    <a:pt x="286" y="5045"/>
                    <a:pt x="248" y="5350"/>
                  </a:cubicBezTo>
                  <a:lnTo>
                    <a:pt x="210" y="5673"/>
                  </a:lnTo>
                  <a:cubicBezTo>
                    <a:pt x="190" y="5845"/>
                    <a:pt x="171" y="6016"/>
                    <a:pt x="152" y="6187"/>
                  </a:cubicBezTo>
                  <a:cubicBezTo>
                    <a:pt x="133" y="6340"/>
                    <a:pt x="114" y="6549"/>
                    <a:pt x="114" y="6682"/>
                  </a:cubicBezTo>
                  <a:cubicBezTo>
                    <a:pt x="95" y="6816"/>
                    <a:pt x="76" y="6949"/>
                    <a:pt x="76" y="7082"/>
                  </a:cubicBezTo>
                  <a:cubicBezTo>
                    <a:pt x="57" y="7387"/>
                    <a:pt x="38" y="7691"/>
                    <a:pt x="19" y="7996"/>
                  </a:cubicBezTo>
                  <a:lnTo>
                    <a:pt x="19" y="8015"/>
                  </a:lnTo>
                  <a:cubicBezTo>
                    <a:pt x="19" y="8282"/>
                    <a:pt x="0" y="8529"/>
                    <a:pt x="0" y="8796"/>
                  </a:cubicBezTo>
                  <a:lnTo>
                    <a:pt x="19" y="8834"/>
                  </a:lnTo>
                  <a:lnTo>
                    <a:pt x="38" y="8681"/>
                  </a:lnTo>
                  <a:cubicBezTo>
                    <a:pt x="76" y="8358"/>
                    <a:pt x="133" y="8034"/>
                    <a:pt x="171" y="7729"/>
                  </a:cubicBezTo>
                  <a:cubicBezTo>
                    <a:pt x="210" y="7444"/>
                    <a:pt x="248" y="7139"/>
                    <a:pt x="286" y="6854"/>
                  </a:cubicBezTo>
                  <a:cubicBezTo>
                    <a:pt x="324" y="6644"/>
                    <a:pt x="343" y="6435"/>
                    <a:pt x="381" y="6225"/>
                  </a:cubicBezTo>
                  <a:cubicBezTo>
                    <a:pt x="419" y="6073"/>
                    <a:pt x="438" y="5902"/>
                    <a:pt x="457" y="5750"/>
                  </a:cubicBezTo>
                  <a:cubicBezTo>
                    <a:pt x="552" y="5236"/>
                    <a:pt x="628" y="4702"/>
                    <a:pt x="705" y="4169"/>
                  </a:cubicBezTo>
                  <a:cubicBezTo>
                    <a:pt x="724" y="4055"/>
                    <a:pt x="724" y="3960"/>
                    <a:pt x="743" y="3846"/>
                  </a:cubicBezTo>
                  <a:cubicBezTo>
                    <a:pt x="781" y="3636"/>
                    <a:pt x="800" y="3446"/>
                    <a:pt x="838" y="3256"/>
                  </a:cubicBezTo>
                  <a:cubicBezTo>
                    <a:pt x="876" y="2951"/>
                    <a:pt x="933" y="2627"/>
                    <a:pt x="971" y="2361"/>
                  </a:cubicBezTo>
                  <a:cubicBezTo>
                    <a:pt x="1009" y="2113"/>
                    <a:pt x="1028" y="1847"/>
                    <a:pt x="1066" y="1580"/>
                  </a:cubicBezTo>
                  <a:cubicBezTo>
                    <a:pt x="1085" y="1409"/>
                    <a:pt x="1104" y="1219"/>
                    <a:pt x="1123" y="1066"/>
                  </a:cubicBezTo>
                  <a:cubicBezTo>
                    <a:pt x="1142" y="933"/>
                    <a:pt x="1180" y="781"/>
                    <a:pt x="1199" y="628"/>
                  </a:cubicBezTo>
                  <a:cubicBezTo>
                    <a:pt x="1238" y="438"/>
                    <a:pt x="1257" y="248"/>
                    <a:pt x="1314" y="57"/>
                  </a:cubicBezTo>
                  <a:lnTo>
                    <a:pt x="1314" y="38"/>
                  </a:lnTo>
                  <a:lnTo>
                    <a:pt x="1314" y="19"/>
                  </a:lnTo>
                  <a:cubicBezTo>
                    <a:pt x="1314" y="19"/>
                    <a:pt x="1314" y="19"/>
                    <a:pt x="1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64"/>
            <p:cNvSpPr/>
            <p:nvPr/>
          </p:nvSpPr>
          <p:spPr>
            <a:xfrm>
              <a:off x="1312450" y="3001950"/>
              <a:ext cx="44300" cy="220850"/>
            </a:xfrm>
            <a:custGeom>
              <a:avLst/>
              <a:gdLst/>
              <a:ahLst/>
              <a:cxnLst/>
              <a:rect l="l" t="t" r="r" b="b"/>
              <a:pathLst>
                <a:path w="1772" h="8834" extrusionOk="0">
                  <a:moveTo>
                    <a:pt x="1771" y="0"/>
                  </a:moveTo>
                  <a:cubicBezTo>
                    <a:pt x="1733" y="95"/>
                    <a:pt x="1714" y="190"/>
                    <a:pt x="1695" y="286"/>
                  </a:cubicBezTo>
                  <a:cubicBezTo>
                    <a:pt x="1695" y="324"/>
                    <a:pt x="1676" y="362"/>
                    <a:pt x="1676" y="381"/>
                  </a:cubicBezTo>
                  <a:lnTo>
                    <a:pt x="1619" y="590"/>
                  </a:lnTo>
                  <a:cubicBezTo>
                    <a:pt x="1600" y="666"/>
                    <a:pt x="1600" y="742"/>
                    <a:pt x="1581" y="838"/>
                  </a:cubicBezTo>
                  <a:cubicBezTo>
                    <a:pt x="1543" y="1028"/>
                    <a:pt x="1505" y="1237"/>
                    <a:pt x="1448" y="1447"/>
                  </a:cubicBezTo>
                  <a:cubicBezTo>
                    <a:pt x="1391" y="1809"/>
                    <a:pt x="1315" y="2170"/>
                    <a:pt x="1238" y="2551"/>
                  </a:cubicBezTo>
                  <a:cubicBezTo>
                    <a:pt x="1200" y="2741"/>
                    <a:pt x="1162" y="2932"/>
                    <a:pt x="1124" y="3160"/>
                  </a:cubicBezTo>
                  <a:cubicBezTo>
                    <a:pt x="1067" y="3389"/>
                    <a:pt x="1029" y="3617"/>
                    <a:pt x="972" y="3846"/>
                  </a:cubicBezTo>
                  <a:cubicBezTo>
                    <a:pt x="934" y="3998"/>
                    <a:pt x="915" y="4150"/>
                    <a:pt x="877" y="4303"/>
                  </a:cubicBezTo>
                  <a:lnTo>
                    <a:pt x="801" y="4721"/>
                  </a:lnTo>
                  <a:lnTo>
                    <a:pt x="762" y="4874"/>
                  </a:lnTo>
                  <a:cubicBezTo>
                    <a:pt x="762" y="4893"/>
                    <a:pt x="782" y="4893"/>
                    <a:pt x="762" y="4931"/>
                  </a:cubicBezTo>
                  <a:cubicBezTo>
                    <a:pt x="762" y="4988"/>
                    <a:pt x="743" y="5026"/>
                    <a:pt x="743" y="5064"/>
                  </a:cubicBezTo>
                  <a:lnTo>
                    <a:pt x="705" y="5350"/>
                  </a:lnTo>
                  <a:cubicBezTo>
                    <a:pt x="667" y="5521"/>
                    <a:pt x="629" y="5692"/>
                    <a:pt x="610" y="5864"/>
                  </a:cubicBezTo>
                  <a:lnTo>
                    <a:pt x="591" y="5940"/>
                  </a:lnTo>
                  <a:lnTo>
                    <a:pt x="515" y="6340"/>
                  </a:lnTo>
                  <a:cubicBezTo>
                    <a:pt x="515" y="6416"/>
                    <a:pt x="496" y="6492"/>
                    <a:pt x="477" y="6568"/>
                  </a:cubicBezTo>
                  <a:lnTo>
                    <a:pt x="344" y="7253"/>
                  </a:lnTo>
                  <a:lnTo>
                    <a:pt x="248" y="7710"/>
                  </a:lnTo>
                  <a:lnTo>
                    <a:pt x="153" y="8129"/>
                  </a:lnTo>
                  <a:lnTo>
                    <a:pt x="115" y="8301"/>
                  </a:lnTo>
                  <a:cubicBezTo>
                    <a:pt x="115" y="8301"/>
                    <a:pt x="115" y="8339"/>
                    <a:pt x="115" y="8358"/>
                  </a:cubicBezTo>
                  <a:lnTo>
                    <a:pt x="30" y="8715"/>
                  </a:lnTo>
                  <a:lnTo>
                    <a:pt x="153" y="8281"/>
                  </a:lnTo>
                  <a:cubicBezTo>
                    <a:pt x="248" y="7882"/>
                    <a:pt x="363" y="7463"/>
                    <a:pt x="458" y="7063"/>
                  </a:cubicBezTo>
                  <a:lnTo>
                    <a:pt x="553" y="6682"/>
                  </a:lnTo>
                  <a:cubicBezTo>
                    <a:pt x="572" y="6625"/>
                    <a:pt x="591" y="6587"/>
                    <a:pt x="591" y="6530"/>
                  </a:cubicBezTo>
                  <a:lnTo>
                    <a:pt x="667" y="6149"/>
                  </a:lnTo>
                  <a:lnTo>
                    <a:pt x="705" y="5978"/>
                  </a:lnTo>
                  <a:cubicBezTo>
                    <a:pt x="724" y="5959"/>
                    <a:pt x="705" y="5959"/>
                    <a:pt x="724" y="5902"/>
                  </a:cubicBezTo>
                  <a:cubicBezTo>
                    <a:pt x="743" y="5864"/>
                    <a:pt x="762" y="5807"/>
                    <a:pt x="762" y="5749"/>
                  </a:cubicBezTo>
                  <a:lnTo>
                    <a:pt x="820" y="5426"/>
                  </a:lnTo>
                  <a:lnTo>
                    <a:pt x="877" y="5102"/>
                  </a:lnTo>
                  <a:lnTo>
                    <a:pt x="896" y="5007"/>
                  </a:lnTo>
                  <a:lnTo>
                    <a:pt x="896" y="4969"/>
                  </a:lnTo>
                  <a:lnTo>
                    <a:pt x="934" y="4836"/>
                  </a:lnTo>
                  <a:cubicBezTo>
                    <a:pt x="1010" y="4417"/>
                    <a:pt x="1086" y="3979"/>
                    <a:pt x="1162" y="3560"/>
                  </a:cubicBezTo>
                  <a:cubicBezTo>
                    <a:pt x="1200" y="3389"/>
                    <a:pt x="1238" y="3236"/>
                    <a:pt x="1257" y="3065"/>
                  </a:cubicBezTo>
                  <a:lnTo>
                    <a:pt x="1334" y="2646"/>
                  </a:lnTo>
                  <a:cubicBezTo>
                    <a:pt x="1353" y="2570"/>
                    <a:pt x="1372" y="2494"/>
                    <a:pt x="1372" y="2418"/>
                  </a:cubicBezTo>
                  <a:cubicBezTo>
                    <a:pt x="1391" y="2285"/>
                    <a:pt x="1410" y="2170"/>
                    <a:pt x="1429" y="2056"/>
                  </a:cubicBezTo>
                  <a:cubicBezTo>
                    <a:pt x="1448" y="1942"/>
                    <a:pt x="1467" y="1828"/>
                    <a:pt x="1486" y="1732"/>
                  </a:cubicBezTo>
                  <a:cubicBezTo>
                    <a:pt x="1505" y="1694"/>
                    <a:pt x="1505" y="1675"/>
                    <a:pt x="1505" y="1637"/>
                  </a:cubicBezTo>
                  <a:lnTo>
                    <a:pt x="1524" y="1447"/>
                  </a:lnTo>
                  <a:lnTo>
                    <a:pt x="1581" y="1142"/>
                  </a:lnTo>
                  <a:cubicBezTo>
                    <a:pt x="1581" y="1066"/>
                    <a:pt x="1600" y="990"/>
                    <a:pt x="1600" y="914"/>
                  </a:cubicBezTo>
                  <a:cubicBezTo>
                    <a:pt x="1619" y="838"/>
                    <a:pt x="1638" y="762"/>
                    <a:pt x="1638" y="666"/>
                  </a:cubicBezTo>
                  <a:cubicBezTo>
                    <a:pt x="1657" y="552"/>
                    <a:pt x="1676" y="438"/>
                    <a:pt x="1714" y="305"/>
                  </a:cubicBezTo>
                  <a:cubicBezTo>
                    <a:pt x="1714" y="209"/>
                    <a:pt x="1752" y="114"/>
                    <a:pt x="1771" y="0"/>
                  </a:cubicBezTo>
                  <a:close/>
                  <a:moveTo>
                    <a:pt x="30" y="8715"/>
                  </a:moveTo>
                  <a:lnTo>
                    <a:pt x="1" y="8815"/>
                  </a:lnTo>
                  <a:lnTo>
                    <a:pt x="1" y="8834"/>
                  </a:lnTo>
                  <a:lnTo>
                    <a:pt x="30" y="87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64"/>
            <p:cNvSpPr/>
            <p:nvPr/>
          </p:nvSpPr>
          <p:spPr>
            <a:xfrm>
              <a:off x="1410500" y="3080475"/>
              <a:ext cx="51900" cy="145650"/>
            </a:xfrm>
            <a:custGeom>
              <a:avLst/>
              <a:gdLst/>
              <a:ahLst/>
              <a:cxnLst/>
              <a:rect l="l" t="t" r="r" b="b"/>
              <a:pathLst>
                <a:path w="2076" h="5826" extrusionOk="0">
                  <a:moveTo>
                    <a:pt x="2076" y="0"/>
                  </a:moveTo>
                  <a:cubicBezTo>
                    <a:pt x="2019" y="114"/>
                    <a:pt x="1962" y="210"/>
                    <a:pt x="1905" y="324"/>
                  </a:cubicBezTo>
                  <a:cubicBezTo>
                    <a:pt x="1847" y="419"/>
                    <a:pt x="1790" y="552"/>
                    <a:pt x="1733" y="667"/>
                  </a:cubicBezTo>
                  <a:cubicBezTo>
                    <a:pt x="1695" y="781"/>
                    <a:pt x="1638" y="876"/>
                    <a:pt x="1600" y="990"/>
                  </a:cubicBezTo>
                  <a:lnTo>
                    <a:pt x="1410" y="1428"/>
                  </a:lnTo>
                  <a:cubicBezTo>
                    <a:pt x="1333" y="1618"/>
                    <a:pt x="1257" y="1790"/>
                    <a:pt x="1200" y="1961"/>
                  </a:cubicBezTo>
                  <a:cubicBezTo>
                    <a:pt x="1124" y="2152"/>
                    <a:pt x="1067" y="2323"/>
                    <a:pt x="991" y="2513"/>
                  </a:cubicBezTo>
                  <a:cubicBezTo>
                    <a:pt x="857" y="2856"/>
                    <a:pt x="724" y="3237"/>
                    <a:pt x="610" y="3560"/>
                  </a:cubicBezTo>
                  <a:cubicBezTo>
                    <a:pt x="496" y="3903"/>
                    <a:pt x="401" y="4227"/>
                    <a:pt x="305" y="4569"/>
                  </a:cubicBezTo>
                  <a:cubicBezTo>
                    <a:pt x="191" y="4988"/>
                    <a:pt x="96" y="5407"/>
                    <a:pt x="1" y="5826"/>
                  </a:cubicBezTo>
                  <a:cubicBezTo>
                    <a:pt x="77" y="5559"/>
                    <a:pt x="172" y="5293"/>
                    <a:pt x="267" y="5007"/>
                  </a:cubicBezTo>
                  <a:cubicBezTo>
                    <a:pt x="343" y="4798"/>
                    <a:pt x="439" y="4550"/>
                    <a:pt x="515" y="4360"/>
                  </a:cubicBezTo>
                  <a:cubicBezTo>
                    <a:pt x="572" y="4170"/>
                    <a:pt x="648" y="3960"/>
                    <a:pt x="724" y="3789"/>
                  </a:cubicBezTo>
                  <a:lnTo>
                    <a:pt x="934" y="3256"/>
                  </a:lnTo>
                  <a:cubicBezTo>
                    <a:pt x="1067" y="2894"/>
                    <a:pt x="1181" y="2532"/>
                    <a:pt x="1314" y="2171"/>
                  </a:cubicBezTo>
                  <a:cubicBezTo>
                    <a:pt x="1371" y="1999"/>
                    <a:pt x="1429" y="1828"/>
                    <a:pt x="1486" y="1638"/>
                  </a:cubicBezTo>
                  <a:cubicBezTo>
                    <a:pt x="1543" y="1466"/>
                    <a:pt x="1619" y="1276"/>
                    <a:pt x="1676" y="1104"/>
                  </a:cubicBezTo>
                  <a:cubicBezTo>
                    <a:pt x="1733" y="933"/>
                    <a:pt x="1809" y="743"/>
                    <a:pt x="1866" y="590"/>
                  </a:cubicBezTo>
                  <a:cubicBezTo>
                    <a:pt x="1924" y="419"/>
                    <a:pt x="1981" y="248"/>
                    <a:pt x="2038" y="95"/>
                  </a:cubicBezTo>
                  <a:cubicBezTo>
                    <a:pt x="2057" y="57"/>
                    <a:pt x="2076" y="38"/>
                    <a:pt x="2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64"/>
            <p:cNvSpPr/>
            <p:nvPr/>
          </p:nvSpPr>
          <p:spPr>
            <a:xfrm>
              <a:off x="1423350" y="3100925"/>
              <a:ext cx="53350" cy="131875"/>
            </a:xfrm>
            <a:custGeom>
              <a:avLst/>
              <a:gdLst/>
              <a:ahLst/>
              <a:cxnLst/>
              <a:rect l="l" t="t" r="r" b="b"/>
              <a:pathLst>
                <a:path w="2134" h="5275" extrusionOk="0">
                  <a:moveTo>
                    <a:pt x="2133" y="1"/>
                  </a:moveTo>
                  <a:lnTo>
                    <a:pt x="2133" y="1"/>
                  </a:lnTo>
                  <a:cubicBezTo>
                    <a:pt x="2000" y="229"/>
                    <a:pt x="1866" y="458"/>
                    <a:pt x="1771" y="686"/>
                  </a:cubicBezTo>
                  <a:cubicBezTo>
                    <a:pt x="1657" y="896"/>
                    <a:pt x="1562" y="1105"/>
                    <a:pt x="1467" y="1334"/>
                  </a:cubicBezTo>
                  <a:lnTo>
                    <a:pt x="1467" y="1353"/>
                  </a:lnTo>
                  <a:cubicBezTo>
                    <a:pt x="1200" y="1962"/>
                    <a:pt x="934" y="2571"/>
                    <a:pt x="705" y="3199"/>
                  </a:cubicBezTo>
                  <a:cubicBezTo>
                    <a:pt x="591" y="3523"/>
                    <a:pt x="477" y="3827"/>
                    <a:pt x="363" y="4151"/>
                  </a:cubicBezTo>
                  <a:cubicBezTo>
                    <a:pt x="248" y="4532"/>
                    <a:pt x="115" y="4894"/>
                    <a:pt x="1" y="5274"/>
                  </a:cubicBezTo>
                  <a:cubicBezTo>
                    <a:pt x="210" y="4741"/>
                    <a:pt x="439" y="4227"/>
                    <a:pt x="648" y="3694"/>
                  </a:cubicBezTo>
                  <a:cubicBezTo>
                    <a:pt x="781" y="3390"/>
                    <a:pt x="915" y="3085"/>
                    <a:pt x="1029" y="2799"/>
                  </a:cubicBezTo>
                  <a:cubicBezTo>
                    <a:pt x="1143" y="2514"/>
                    <a:pt x="1257" y="2209"/>
                    <a:pt x="1372" y="1924"/>
                  </a:cubicBezTo>
                  <a:cubicBezTo>
                    <a:pt x="1505" y="1600"/>
                    <a:pt x="1638" y="1257"/>
                    <a:pt x="1771" y="934"/>
                  </a:cubicBezTo>
                  <a:cubicBezTo>
                    <a:pt x="1809" y="800"/>
                    <a:pt x="1866" y="686"/>
                    <a:pt x="1924" y="515"/>
                  </a:cubicBezTo>
                  <a:cubicBezTo>
                    <a:pt x="1981" y="363"/>
                    <a:pt x="2038" y="191"/>
                    <a:pt x="2114" y="39"/>
                  </a:cubicBezTo>
                  <a:lnTo>
                    <a:pt x="21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64"/>
            <p:cNvSpPr/>
            <p:nvPr/>
          </p:nvSpPr>
          <p:spPr>
            <a:xfrm>
              <a:off x="1469050" y="3114725"/>
              <a:ext cx="48575" cy="122350"/>
            </a:xfrm>
            <a:custGeom>
              <a:avLst/>
              <a:gdLst/>
              <a:ahLst/>
              <a:cxnLst/>
              <a:rect l="l" t="t" r="r" b="b"/>
              <a:pathLst>
                <a:path w="1943" h="4894" extrusionOk="0">
                  <a:moveTo>
                    <a:pt x="1942" y="1"/>
                  </a:moveTo>
                  <a:cubicBezTo>
                    <a:pt x="1904" y="20"/>
                    <a:pt x="1885" y="58"/>
                    <a:pt x="1866" y="77"/>
                  </a:cubicBezTo>
                  <a:cubicBezTo>
                    <a:pt x="1847" y="134"/>
                    <a:pt x="1828" y="153"/>
                    <a:pt x="1790" y="229"/>
                  </a:cubicBezTo>
                  <a:cubicBezTo>
                    <a:pt x="1752" y="306"/>
                    <a:pt x="1714" y="382"/>
                    <a:pt x="1676" y="458"/>
                  </a:cubicBezTo>
                  <a:cubicBezTo>
                    <a:pt x="1600" y="629"/>
                    <a:pt x="1504" y="839"/>
                    <a:pt x="1447" y="1010"/>
                  </a:cubicBezTo>
                  <a:cubicBezTo>
                    <a:pt x="1371" y="1181"/>
                    <a:pt x="1295" y="1372"/>
                    <a:pt x="1238" y="1524"/>
                  </a:cubicBezTo>
                  <a:cubicBezTo>
                    <a:pt x="1181" y="1676"/>
                    <a:pt x="1105" y="1829"/>
                    <a:pt x="1028" y="2000"/>
                  </a:cubicBezTo>
                  <a:cubicBezTo>
                    <a:pt x="952" y="2209"/>
                    <a:pt x="857" y="2400"/>
                    <a:pt x="762" y="2647"/>
                  </a:cubicBezTo>
                  <a:cubicBezTo>
                    <a:pt x="667" y="2876"/>
                    <a:pt x="572" y="3104"/>
                    <a:pt x="495" y="3333"/>
                  </a:cubicBezTo>
                  <a:cubicBezTo>
                    <a:pt x="400" y="3561"/>
                    <a:pt x="324" y="3770"/>
                    <a:pt x="248" y="4018"/>
                  </a:cubicBezTo>
                  <a:cubicBezTo>
                    <a:pt x="172" y="4304"/>
                    <a:pt x="77" y="4589"/>
                    <a:pt x="0" y="4875"/>
                  </a:cubicBezTo>
                  <a:lnTo>
                    <a:pt x="0" y="4894"/>
                  </a:lnTo>
                  <a:cubicBezTo>
                    <a:pt x="77" y="4703"/>
                    <a:pt x="153" y="4532"/>
                    <a:pt x="248" y="4361"/>
                  </a:cubicBezTo>
                  <a:lnTo>
                    <a:pt x="248" y="4323"/>
                  </a:lnTo>
                  <a:cubicBezTo>
                    <a:pt x="324" y="4208"/>
                    <a:pt x="381" y="4075"/>
                    <a:pt x="419" y="3942"/>
                  </a:cubicBezTo>
                  <a:cubicBezTo>
                    <a:pt x="629" y="3561"/>
                    <a:pt x="819" y="3161"/>
                    <a:pt x="990" y="2761"/>
                  </a:cubicBezTo>
                  <a:cubicBezTo>
                    <a:pt x="1047" y="2666"/>
                    <a:pt x="1067" y="2590"/>
                    <a:pt x="1124" y="2495"/>
                  </a:cubicBezTo>
                  <a:cubicBezTo>
                    <a:pt x="1162" y="2400"/>
                    <a:pt x="1200" y="2305"/>
                    <a:pt x="1238" y="2190"/>
                  </a:cubicBezTo>
                  <a:cubicBezTo>
                    <a:pt x="1295" y="2076"/>
                    <a:pt x="1333" y="1943"/>
                    <a:pt x="1371" y="1867"/>
                  </a:cubicBezTo>
                  <a:cubicBezTo>
                    <a:pt x="1390" y="1791"/>
                    <a:pt x="1428" y="1714"/>
                    <a:pt x="1447" y="1619"/>
                  </a:cubicBezTo>
                  <a:lnTo>
                    <a:pt x="1447" y="1600"/>
                  </a:lnTo>
                  <a:cubicBezTo>
                    <a:pt x="1562" y="1219"/>
                    <a:pt x="1676" y="820"/>
                    <a:pt x="1790" y="420"/>
                  </a:cubicBezTo>
                  <a:cubicBezTo>
                    <a:pt x="1828" y="306"/>
                    <a:pt x="1847" y="191"/>
                    <a:pt x="1904" y="77"/>
                  </a:cubicBezTo>
                  <a:cubicBezTo>
                    <a:pt x="1904" y="58"/>
                    <a:pt x="1923" y="39"/>
                    <a:pt x="1923" y="20"/>
                  </a:cubicBezTo>
                  <a:lnTo>
                    <a:pt x="19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64"/>
            <p:cNvSpPr/>
            <p:nvPr/>
          </p:nvSpPr>
          <p:spPr>
            <a:xfrm>
              <a:off x="1480475" y="3124525"/>
              <a:ext cx="50000" cy="119700"/>
            </a:xfrm>
            <a:custGeom>
              <a:avLst/>
              <a:gdLst/>
              <a:ahLst/>
              <a:cxnLst/>
              <a:rect l="l" t="t" r="r" b="b"/>
              <a:pathLst>
                <a:path w="2000" h="4788" extrusionOk="0">
                  <a:moveTo>
                    <a:pt x="1981" y="0"/>
                  </a:moveTo>
                  <a:cubicBezTo>
                    <a:pt x="1970" y="0"/>
                    <a:pt x="1961" y="9"/>
                    <a:pt x="1961" y="9"/>
                  </a:cubicBezTo>
                  <a:cubicBezTo>
                    <a:pt x="1923" y="28"/>
                    <a:pt x="1904" y="66"/>
                    <a:pt x="1885" y="104"/>
                  </a:cubicBezTo>
                  <a:cubicBezTo>
                    <a:pt x="1847" y="142"/>
                    <a:pt x="1828" y="199"/>
                    <a:pt x="1809" y="237"/>
                  </a:cubicBezTo>
                  <a:cubicBezTo>
                    <a:pt x="1771" y="294"/>
                    <a:pt x="1771" y="313"/>
                    <a:pt x="1733" y="409"/>
                  </a:cubicBezTo>
                  <a:cubicBezTo>
                    <a:pt x="1695" y="504"/>
                    <a:pt x="1657" y="580"/>
                    <a:pt x="1619" y="675"/>
                  </a:cubicBezTo>
                  <a:lnTo>
                    <a:pt x="1390" y="1227"/>
                  </a:lnTo>
                  <a:cubicBezTo>
                    <a:pt x="1352" y="1322"/>
                    <a:pt x="1333" y="1399"/>
                    <a:pt x="1295" y="1494"/>
                  </a:cubicBezTo>
                  <a:lnTo>
                    <a:pt x="1162" y="1817"/>
                  </a:lnTo>
                  <a:cubicBezTo>
                    <a:pt x="1085" y="1989"/>
                    <a:pt x="990" y="2179"/>
                    <a:pt x="914" y="2350"/>
                  </a:cubicBezTo>
                  <a:cubicBezTo>
                    <a:pt x="762" y="2731"/>
                    <a:pt x="629" y="3093"/>
                    <a:pt x="476" y="3474"/>
                  </a:cubicBezTo>
                  <a:cubicBezTo>
                    <a:pt x="324" y="3912"/>
                    <a:pt x="153" y="4349"/>
                    <a:pt x="0" y="4787"/>
                  </a:cubicBezTo>
                  <a:cubicBezTo>
                    <a:pt x="172" y="4426"/>
                    <a:pt x="343" y="4083"/>
                    <a:pt x="514" y="3740"/>
                  </a:cubicBezTo>
                  <a:cubicBezTo>
                    <a:pt x="610" y="3493"/>
                    <a:pt x="724" y="3264"/>
                    <a:pt x="819" y="3017"/>
                  </a:cubicBezTo>
                  <a:lnTo>
                    <a:pt x="990" y="2655"/>
                  </a:lnTo>
                  <a:lnTo>
                    <a:pt x="1009" y="2617"/>
                  </a:lnTo>
                  <a:cubicBezTo>
                    <a:pt x="1162" y="2274"/>
                    <a:pt x="1295" y="1951"/>
                    <a:pt x="1409" y="1608"/>
                  </a:cubicBezTo>
                  <a:cubicBezTo>
                    <a:pt x="1523" y="1303"/>
                    <a:pt x="1619" y="980"/>
                    <a:pt x="1695" y="675"/>
                  </a:cubicBezTo>
                  <a:lnTo>
                    <a:pt x="1809" y="390"/>
                  </a:lnTo>
                  <a:cubicBezTo>
                    <a:pt x="1828" y="294"/>
                    <a:pt x="1866" y="199"/>
                    <a:pt x="1904" y="123"/>
                  </a:cubicBezTo>
                  <a:cubicBezTo>
                    <a:pt x="1923" y="85"/>
                    <a:pt x="1923" y="66"/>
                    <a:pt x="1942" y="66"/>
                  </a:cubicBezTo>
                  <a:lnTo>
                    <a:pt x="1961" y="28"/>
                  </a:lnTo>
                  <a:lnTo>
                    <a:pt x="1980" y="9"/>
                  </a:lnTo>
                  <a:lnTo>
                    <a:pt x="1999" y="9"/>
                  </a:lnTo>
                  <a:cubicBezTo>
                    <a:pt x="1993" y="2"/>
                    <a:pt x="1987" y="0"/>
                    <a:pt x="19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64"/>
            <p:cNvSpPr/>
            <p:nvPr/>
          </p:nvSpPr>
          <p:spPr>
            <a:xfrm>
              <a:off x="1499025" y="3133775"/>
              <a:ext cx="40975" cy="104250"/>
            </a:xfrm>
            <a:custGeom>
              <a:avLst/>
              <a:gdLst/>
              <a:ahLst/>
              <a:cxnLst/>
              <a:rect l="l" t="t" r="r" b="b"/>
              <a:pathLst>
                <a:path w="1639" h="4170" extrusionOk="0">
                  <a:moveTo>
                    <a:pt x="1638" y="0"/>
                  </a:moveTo>
                  <a:lnTo>
                    <a:pt x="1638" y="0"/>
                  </a:lnTo>
                  <a:cubicBezTo>
                    <a:pt x="1600" y="20"/>
                    <a:pt x="1581" y="58"/>
                    <a:pt x="1562" y="77"/>
                  </a:cubicBezTo>
                  <a:cubicBezTo>
                    <a:pt x="1543" y="115"/>
                    <a:pt x="1524" y="153"/>
                    <a:pt x="1505" y="191"/>
                  </a:cubicBezTo>
                  <a:lnTo>
                    <a:pt x="1448" y="343"/>
                  </a:lnTo>
                  <a:cubicBezTo>
                    <a:pt x="1410" y="400"/>
                    <a:pt x="1391" y="476"/>
                    <a:pt x="1352" y="553"/>
                  </a:cubicBezTo>
                  <a:lnTo>
                    <a:pt x="1219" y="857"/>
                  </a:lnTo>
                  <a:cubicBezTo>
                    <a:pt x="1200" y="933"/>
                    <a:pt x="1181" y="990"/>
                    <a:pt x="1143" y="1086"/>
                  </a:cubicBezTo>
                  <a:cubicBezTo>
                    <a:pt x="1105" y="1181"/>
                    <a:pt x="1067" y="1276"/>
                    <a:pt x="1048" y="1371"/>
                  </a:cubicBezTo>
                  <a:lnTo>
                    <a:pt x="896" y="1771"/>
                  </a:lnTo>
                  <a:lnTo>
                    <a:pt x="819" y="2019"/>
                  </a:lnTo>
                  <a:lnTo>
                    <a:pt x="743" y="2247"/>
                  </a:lnTo>
                  <a:cubicBezTo>
                    <a:pt x="743" y="2285"/>
                    <a:pt x="705" y="2323"/>
                    <a:pt x="705" y="2361"/>
                  </a:cubicBezTo>
                  <a:lnTo>
                    <a:pt x="553" y="2799"/>
                  </a:lnTo>
                  <a:cubicBezTo>
                    <a:pt x="534" y="2875"/>
                    <a:pt x="496" y="2951"/>
                    <a:pt x="458" y="3028"/>
                  </a:cubicBezTo>
                  <a:lnTo>
                    <a:pt x="305" y="3408"/>
                  </a:lnTo>
                  <a:cubicBezTo>
                    <a:pt x="267" y="3503"/>
                    <a:pt x="229" y="3599"/>
                    <a:pt x="191" y="3694"/>
                  </a:cubicBezTo>
                  <a:lnTo>
                    <a:pt x="77" y="3979"/>
                  </a:lnTo>
                  <a:lnTo>
                    <a:pt x="77" y="3979"/>
                  </a:lnTo>
                  <a:lnTo>
                    <a:pt x="210" y="3713"/>
                  </a:lnTo>
                  <a:cubicBezTo>
                    <a:pt x="267" y="3618"/>
                    <a:pt x="324" y="3523"/>
                    <a:pt x="363" y="3408"/>
                  </a:cubicBezTo>
                  <a:cubicBezTo>
                    <a:pt x="458" y="3237"/>
                    <a:pt x="534" y="3047"/>
                    <a:pt x="629" y="2856"/>
                  </a:cubicBezTo>
                  <a:cubicBezTo>
                    <a:pt x="629" y="2837"/>
                    <a:pt x="648" y="2818"/>
                    <a:pt x="648" y="2799"/>
                  </a:cubicBezTo>
                  <a:lnTo>
                    <a:pt x="705" y="2666"/>
                  </a:lnTo>
                  <a:lnTo>
                    <a:pt x="781" y="2456"/>
                  </a:lnTo>
                  <a:cubicBezTo>
                    <a:pt x="800" y="2418"/>
                    <a:pt x="819" y="2399"/>
                    <a:pt x="819" y="2361"/>
                  </a:cubicBezTo>
                  <a:cubicBezTo>
                    <a:pt x="858" y="2228"/>
                    <a:pt x="896" y="2114"/>
                    <a:pt x="953" y="1980"/>
                  </a:cubicBezTo>
                  <a:cubicBezTo>
                    <a:pt x="1010" y="1771"/>
                    <a:pt x="1086" y="1562"/>
                    <a:pt x="1143" y="1352"/>
                  </a:cubicBezTo>
                  <a:cubicBezTo>
                    <a:pt x="1200" y="1162"/>
                    <a:pt x="1257" y="971"/>
                    <a:pt x="1333" y="781"/>
                  </a:cubicBezTo>
                  <a:lnTo>
                    <a:pt x="1391" y="572"/>
                  </a:lnTo>
                  <a:cubicBezTo>
                    <a:pt x="1410" y="534"/>
                    <a:pt x="1429" y="515"/>
                    <a:pt x="1429" y="476"/>
                  </a:cubicBezTo>
                  <a:cubicBezTo>
                    <a:pt x="1486" y="343"/>
                    <a:pt x="1524" y="229"/>
                    <a:pt x="1581" y="96"/>
                  </a:cubicBezTo>
                  <a:cubicBezTo>
                    <a:pt x="1581" y="77"/>
                    <a:pt x="1600" y="58"/>
                    <a:pt x="1619" y="20"/>
                  </a:cubicBezTo>
                  <a:lnTo>
                    <a:pt x="1638" y="0"/>
                  </a:lnTo>
                  <a:close/>
                  <a:moveTo>
                    <a:pt x="77" y="3979"/>
                  </a:moveTo>
                  <a:lnTo>
                    <a:pt x="1" y="4132"/>
                  </a:lnTo>
                  <a:lnTo>
                    <a:pt x="1" y="4170"/>
                  </a:lnTo>
                  <a:lnTo>
                    <a:pt x="77" y="397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64"/>
            <p:cNvSpPr/>
            <p:nvPr/>
          </p:nvSpPr>
          <p:spPr>
            <a:xfrm>
              <a:off x="1572325" y="3219225"/>
              <a:ext cx="33825" cy="50700"/>
            </a:xfrm>
            <a:custGeom>
              <a:avLst/>
              <a:gdLst/>
              <a:ahLst/>
              <a:cxnLst/>
              <a:rect l="l" t="t" r="r" b="b"/>
              <a:pathLst>
                <a:path w="1353" h="2028" extrusionOk="0">
                  <a:moveTo>
                    <a:pt x="1347" y="1"/>
                  </a:moveTo>
                  <a:cubicBezTo>
                    <a:pt x="1342" y="1"/>
                    <a:pt x="1333" y="9"/>
                    <a:pt x="1333" y="9"/>
                  </a:cubicBezTo>
                  <a:lnTo>
                    <a:pt x="1333" y="28"/>
                  </a:lnTo>
                  <a:cubicBezTo>
                    <a:pt x="1333" y="47"/>
                    <a:pt x="1314" y="66"/>
                    <a:pt x="1295" y="85"/>
                  </a:cubicBezTo>
                  <a:lnTo>
                    <a:pt x="1257" y="162"/>
                  </a:lnTo>
                  <a:lnTo>
                    <a:pt x="1181" y="295"/>
                  </a:lnTo>
                  <a:lnTo>
                    <a:pt x="1086" y="447"/>
                  </a:lnTo>
                  <a:cubicBezTo>
                    <a:pt x="1048" y="504"/>
                    <a:pt x="1010" y="542"/>
                    <a:pt x="972" y="599"/>
                  </a:cubicBezTo>
                  <a:cubicBezTo>
                    <a:pt x="914" y="695"/>
                    <a:pt x="838" y="790"/>
                    <a:pt x="762" y="866"/>
                  </a:cubicBezTo>
                  <a:cubicBezTo>
                    <a:pt x="629" y="1056"/>
                    <a:pt x="477" y="1228"/>
                    <a:pt x="362" y="1418"/>
                  </a:cubicBezTo>
                  <a:cubicBezTo>
                    <a:pt x="286" y="1513"/>
                    <a:pt x="229" y="1589"/>
                    <a:pt x="172" y="1685"/>
                  </a:cubicBezTo>
                  <a:cubicBezTo>
                    <a:pt x="119" y="1790"/>
                    <a:pt x="67" y="1895"/>
                    <a:pt x="29" y="1986"/>
                  </a:cubicBezTo>
                  <a:lnTo>
                    <a:pt x="29" y="1986"/>
                  </a:lnTo>
                  <a:cubicBezTo>
                    <a:pt x="96" y="1890"/>
                    <a:pt x="162" y="1806"/>
                    <a:pt x="229" y="1723"/>
                  </a:cubicBezTo>
                  <a:lnTo>
                    <a:pt x="534" y="1361"/>
                  </a:lnTo>
                  <a:lnTo>
                    <a:pt x="705" y="1171"/>
                  </a:lnTo>
                  <a:cubicBezTo>
                    <a:pt x="762" y="1094"/>
                    <a:pt x="819" y="1037"/>
                    <a:pt x="876" y="961"/>
                  </a:cubicBezTo>
                  <a:lnTo>
                    <a:pt x="1029" y="714"/>
                  </a:lnTo>
                  <a:cubicBezTo>
                    <a:pt x="1067" y="657"/>
                    <a:pt x="1105" y="580"/>
                    <a:pt x="1143" y="504"/>
                  </a:cubicBezTo>
                  <a:cubicBezTo>
                    <a:pt x="1219" y="352"/>
                    <a:pt x="1276" y="219"/>
                    <a:pt x="1333" y="66"/>
                  </a:cubicBezTo>
                  <a:lnTo>
                    <a:pt x="1352" y="47"/>
                  </a:lnTo>
                  <a:lnTo>
                    <a:pt x="1352" y="9"/>
                  </a:lnTo>
                  <a:cubicBezTo>
                    <a:pt x="1352" y="3"/>
                    <a:pt x="1350" y="1"/>
                    <a:pt x="1347" y="1"/>
                  </a:cubicBezTo>
                  <a:close/>
                  <a:moveTo>
                    <a:pt x="29" y="1986"/>
                  </a:moveTo>
                  <a:lnTo>
                    <a:pt x="29" y="1986"/>
                  </a:lnTo>
                  <a:cubicBezTo>
                    <a:pt x="19" y="1999"/>
                    <a:pt x="10" y="2013"/>
                    <a:pt x="1" y="2027"/>
                  </a:cubicBezTo>
                  <a:lnTo>
                    <a:pt x="20" y="2008"/>
                  </a:lnTo>
                  <a:cubicBezTo>
                    <a:pt x="23" y="2001"/>
                    <a:pt x="26" y="1993"/>
                    <a:pt x="29" y="19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4"/>
            <p:cNvSpPr/>
            <p:nvPr/>
          </p:nvSpPr>
          <p:spPr>
            <a:xfrm>
              <a:off x="1585650" y="3243725"/>
              <a:ext cx="27150" cy="31425"/>
            </a:xfrm>
            <a:custGeom>
              <a:avLst/>
              <a:gdLst/>
              <a:ahLst/>
              <a:cxnLst/>
              <a:rect l="l" t="t" r="r" b="b"/>
              <a:pathLst>
                <a:path w="1086" h="1257" extrusionOk="0">
                  <a:moveTo>
                    <a:pt x="1086" y="0"/>
                  </a:moveTo>
                  <a:cubicBezTo>
                    <a:pt x="1048" y="19"/>
                    <a:pt x="1029" y="57"/>
                    <a:pt x="1010" y="76"/>
                  </a:cubicBezTo>
                  <a:lnTo>
                    <a:pt x="953" y="153"/>
                  </a:lnTo>
                  <a:lnTo>
                    <a:pt x="857" y="267"/>
                  </a:lnTo>
                  <a:lnTo>
                    <a:pt x="439" y="743"/>
                  </a:lnTo>
                  <a:cubicBezTo>
                    <a:pt x="286" y="914"/>
                    <a:pt x="134" y="1085"/>
                    <a:pt x="1" y="1257"/>
                  </a:cubicBezTo>
                  <a:lnTo>
                    <a:pt x="115" y="1143"/>
                  </a:lnTo>
                  <a:cubicBezTo>
                    <a:pt x="305" y="971"/>
                    <a:pt x="477" y="800"/>
                    <a:pt x="648" y="609"/>
                  </a:cubicBezTo>
                  <a:cubicBezTo>
                    <a:pt x="724" y="533"/>
                    <a:pt x="781" y="438"/>
                    <a:pt x="857" y="343"/>
                  </a:cubicBezTo>
                  <a:cubicBezTo>
                    <a:pt x="895" y="305"/>
                    <a:pt x="915" y="248"/>
                    <a:pt x="953" y="191"/>
                  </a:cubicBezTo>
                  <a:cubicBezTo>
                    <a:pt x="991" y="134"/>
                    <a:pt x="1029" y="76"/>
                    <a:pt x="1067" y="38"/>
                  </a:cubicBezTo>
                  <a:lnTo>
                    <a:pt x="10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4"/>
            <p:cNvSpPr/>
            <p:nvPr/>
          </p:nvSpPr>
          <p:spPr>
            <a:xfrm>
              <a:off x="1546625" y="3207550"/>
              <a:ext cx="36675" cy="47625"/>
            </a:xfrm>
            <a:custGeom>
              <a:avLst/>
              <a:gdLst/>
              <a:ahLst/>
              <a:cxnLst/>
              <a:rect l="l" t="t" r="r" b="b"/>
              <a:pathLst>
                <a:path w="1467" h="1905" extrusionOk="0">
                  <a:moveTo>
                    <a:pt x="1466" y="0"/>
                  </a:moveTo>
                  <a:lnTo>
                    <a:pt x="1314" y="172"/>
                  </a:lnTo>
                  <a:cubicBezTo>
                    <a:pt x="1200" y="305"/>
                    <a:pt x="1086" y="438"/>
                    <a:pt x="972" y="572"/>
                  </a:cubicBezTo>
                  <a:cubicBezTo>
                    <a:pt x="914" y="629"/>
                    <a:pt x="876" y="686"/>
                    <a:pt x="819" y="762"/>
                  </a:cubicBezTo>
                  <a:lnTo>
                    <a:pt x="667" y="990"/>
                  </a:lnTo>
                  <a:cubicBezTo>
                    <a:pt x="572" y="1143"/>
                    <a:pt x="457" y="1276"/>
                    <a:pt x="381" y="1428"/>
                  </a:cubicBezTo>
                  <a:cubicBezTo>
                    <a:pt x="286" y="1561"/>
                    <a:pt x="191" y="1695"/>
                    <a:pt x="77" y="1809"/>
                  </a:cubicBezTo>
                  <a:lnTo>
                    <a:pt x="1" y="1904"/>
                  </a:lnTo>
                  <a:cubicBezTo>
                    <a:pt x="77" y="1847"/>
                    <a:pt x="134" y="1790"/>
                    <a:pt x="172" y="1733"/>
                  </a:cubicBezTo>
                  <a:cubicBezTo>
                    <a:pt x="400" y="1466"/>
                    <a:pt x="610" y="1200"/>
                    <a:pt x="819" y="914"/>
                  </a:cubicBezTo>
                  <a:cubicBezTo>
                    <a:pt x="914" y="781"/>
                    <a:pt x="972" y="667"/>
                    <a:pt x="1105" y="514"/>
                  </a:cubicBezTo>
                  <a:cubicBezTo>
                    <a:pt x="1238" y="343"/>
                    <a:pt x="1352" y="172"/>
                    <a:pt x="14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4"/>
            <p:cNvSpPr/>
            <p:nvPr/>
          </p:nvSpPr>
          <p:spPr>
            <a:xfrm>
              <a:off x="984050" y="2995275"/>
              <a:ext cx="40975" cy="231325"/>
            </a:xfrm>
            <a:custGeom>
              <a:avLst/>
              <a:gdLst/>
              <a:ahLst/>
              <a:cxnLst/>
              <a:rect l="l" t="t" r="r" b="b"/>
              <a:pathLst>
                <a:path w="1639" h="9253" extrusionOk="0">
                  <a:moveTo>
                    <a:pt x="1" y="0"/>
                  </a:moveTo>
                  <a:lnTo>
                    <a:pt x="1" y="0"/>
                  </a:lnTo>
                  <a:cubicBezTo>
                    <a:pt x="39" y="229"/>
                    <a:pt x="96" y="438"/>
                    <a:pt x="153" y="648"/>
                  </a:cubicBezTo>
                  <a:cubicBezTo>
                    <a:pt x="191" y="800"/>
                    <a:pt x="210" y="933"/>
                    <a:pt x="248" y="1105"/>
                  </a:cubicBezTo>
                  <a:cubicBezTo>
                    <a:pt x="286" y="1257"/>
                    <a:pt x="305" y="1428"/>
                    <a:pt x="344" y="1600"/>
                  </a:cubicBezTo>
                  <a:cubicBezTo>
                    <a:pt x="382" y="1904"/>
                    <a:pt x="439" y="2190"/>
                    <a:pt x="477" y="2494"/>
                  </a:cubicBezTo>
                  <a:cubicBezTo>
                    <a:pt x="534" y="2856"/>
                    <a:pt x="572" y="3218"/>
                    <a:pt x="629" y="3580"/>
                  </a:cubicBezTo>
                  <a:cubicBezTo>
                    <a:pt x="667" y="3979"/>
                    <a:pt x="724" y="4398"/>
                    <a:pt x="762" y="4779"/>
                  </a:cubicBezTo>
                  <a:cubicBezTo>
                    <a:pt x="819" y="5179"/>
                    <a:pt x="896" y="5560"/>
                    <a:pt x="972" y="5959"/>
                  </a:cubicBezTo>
                  <a:cubicBezTo>
                    <a:pt x="1029" y="6302"/>
                    <a:pt x="1086" y="6664"/>
                    <a:pt x="1162" y="7006"/>
                  </a:cubicBezTo>
                  <a:cubicBezTo>
                    <a:pt x="1238" y="7406"/>
                    <a:pt x="1334" y="7825"/>
                    <a:pt x="1391" y="8168"/>
                  </a:cubicBezTo>
                  <a:cubicBezTo>
                    <a:pt x="1467" y="8529"/>
                    <a:pt x="1543" y="8891"/>
                    <a:pt x="1638" y="9253"/>
                  </a:cubicBezTo>
                  <a:cubicBezTo>
                    <a:pt x="1619" y="9063"/>
                    <a:pt x="1581" y="8891"/>
                    <a:pt x="1562" y="8720"/>
                  </a:cubicBezTo>
                  <a:cubicBezTo>
                    <a:pt x="1524" y="8339"/>
                    <a:pt x="1467" y="7958"/>
                    <a:pt x="1429" y="7578"/>
                  </a:cubicBezTo>
                  <a:cubicBezTo>
                    <a:pt x="1372" y="7216"/>
                    <a:pt x="1334" y="6854"/>
                    <a:pt x="1276" y="6492"/>
                  </a:cubicBezTo>
                  <a:cubicBezTo>
                    <a:pt x="1238" y="6112"/>
                    <a:pt x="1181" y="5750"/>
                    <a:pt x="1124" y="5388"/>
                  </a:cubicBezTo>
                  <a:cubicBezTo>
                    <a:pt x="1105" y="5179"/>
                    <a:pt x="1067" y="4950"/>
                    <a:pt x="1029" y="4741"/>
                  </a:cubicBezTo>
                  <a:cubicBezTo>
                    <a:pt x="1010" y="4551"/>
                    <a:pt x="972" y="4322"/>
                    <a:pt x="953" y="4132"/>
                  </a:cubicBezTo>
                  <a:cubicBezTo>
                    <a:pt x="915" y="3941"/>
                    <a:pt x="896" y="3751"/>
                    <a:pt x="858" y="3580"/>
                  </a:cubicBezTo>
                  <a:cubicBezTo>
                    <a:pt x="839" y="3389"/>
                    <a:pt x="800" y="3218"/>
                    <a:pt x="762" y="3047"/>
                  </a:cubicBezTo>
                  <a:cubicBezTo>
                    <a:pt x="686" y="2666"/>
                    <a:pt x="610" y="2285"/>
                    <a:pt x="534" y="1904"/>
                  </a:cubicBezTo>
                  <a:lnTo>
                    <a:pt x="496" y="1752"/>
                  </a:lnTo>
                  <a:lnTo>
                    <a:pt x="496" y="1733"/>
                  </a:lnTo>
                  <a:cubicBezTo>
                    <a:pt x="458" y="1581"/>
                    <a:pt x="420" y="1428"/>
                    <a:pt x="401" y="1276"/>
                  </a:cubicBezTo>
                  <a:cubicBezTo>
                    <a:pt x="382" y="1219"/>
                    <a:pt x="344" y="1124"/>
                    <a:pt x="325" y="1067"/>
                  </a:cubicBezTo>
                  <a:cubicBezTo>
                    <a:pt x="325" y="1009"/>
                    <a:pt x="305" y="952"/>
                    <a:pt x="286" y="895"/>
                  </a:cubicBezTo>
                  <a:cubicBezTo>
                    <a:pt x="248" y="743"/>
                    <a:pt x="191" y="572"/>
                    <a:pt x="153" y="438"/>
                  </a:cubicBezTo>
                  <a:cubicBezTo>
                    <a:pt x="96" y="286"/>
                    <a:pt x="39" y="153"/>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4"/>
            <p:cNvSpPr/>
            <p:nvPr/>
          </p:nvSpPr>
          <p:spPr>
            <a:xfrm>
              <a:off x="973100" y="3011450"/>
              <a:ext cx="48100" cy="236100"/>
            </a:xfrm>
            <a:custGeom>
              <a:avLst/>
              <a:gdLst/>
              <a:ahLst/>
              <a:cxnLst/>
              <a:rect l="l" t="t" r="r" b="b"/>
              <a:pathLst>
                <a:path w="1924" h="9444" extrusionOk="0">
                  <a:moveTo>
                    <a:pt x="1" y="1"/>
                  </a:moveTo>
                  <a:lnTo>
                    <a:pt x="1" y="1"/>
                  </a:lnTo>
                  <a:cubicBezTo>
                    <a:pt x="58" y="458"/>
                    <a:pt x="134" y="934"/>
                    <a:pt x="210" y="1352"/>
                  </a:cubicBezTo>
                  <a:cubicBezTo>
                    <a:pt x="268" y="1771"/>
                    <a:pt x="325" y="2190"/>
                    <a:pt x="382" y="2590"/>
                  </a:cubicBezTo>
                  <a:cubicBezTo>
                    <a:pt x="439" y="2990"/>
                    <a:pt x="496" y="3390"/>
                    <a:pt x="572" y="3789"/>
                  </a:cubicBezTo>
                  <a:cubicBezTo>
                    <a:pt x="610" y="3980"/>
                    <a:pt x="629" y="4170"/>
                    <a:pt x="667" y="4341"/>
                  </a:cubicBezTo>
                  <a:cubicBezTo>
                    <a:pt x="724" y="4570"/>
                    <a:pt x="763" y="4798"/>
                    <a:pt x="820" y="5027"/>
                  </a:cubicBezTo>
                  <a:lnTo>
                    <a:pt x="820" y="5046"/>
                  </a:lnTo>
                  <a:cubicBezTo>
                    <a:pt x="953" y="5655"/>
                    <a:pt x="1086" y="6264"/>
                    <a:pt x="1238" y="6854"/>
                  </a:cubicBezTo>
                  <a:cubicBezTo>
                    <a:pt x="1353" y="7273"/>
                    <a:pt x="1467" y="7673"/>
                    <a:pt x="1562" y="8073"/>
                  </a:cubicBezTo>
                  <a:cubicBezTo>
                    <a:pt x="1676" y="8530"/>
                    <a:pt x="1810" y="8987"/>
                    <a:pt x="1924" y="9444"/>
                  </a:cubicBezTo>
                  <a:cubicBezTo>
                    <a:pt x="1867" y="9082"/>
                    <a:pt x="1791" y="8701"/>
                    <a:pt x="1733" y="8339"/>
                  </a:cubicBezTo>
                  <a:cubicBezTo>
                    <a:pt x="1695" y="8054"/>
                    <a:pt x="1638" y="7768"/>
                    <a:pt x="1581" y="7464"/>
                  </a:cubicBezTo>
                  <a:cubicBezTo>
                    <a:pt x="1410" y="6645"/>
                    <a:pt x="1257" y="5807"/>
                    <a:pt x="1105" y="4970"/>
                  </a:cubicBezTo>
                  <a:cubicBezTo>
                    <a:pt x="934" y="4189"/>
                    <a:pt x="763" y="3409"/>
                    <a:pt x="629" y="2628"/>
                  </a:cubicBezTo>
                  <a:cubicBezTo>
                    <a:pt x="534" y="2209"/>
                    <a:pt x="477" y="1809"/>
                    <a:pt x="363" y="1352"/>
                  </a:cubicBezTo>
                  <a:cubicBezTo>
                    <a:pt x="248" y="896"/>
                    <a:pt x="134" y="458"/>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4"/>
            <p:cNvSpPr/>
            <p:nvPr/>
          </p:nvSpPr>
          <p:spPr>
            <a:xfrm>
              <a:off x="967400" y="3011450"/>
              <a:ext cx="34300" cy="220875"/>
            </a:xfrm>
            <a:custGeom>
              <a:avLst/>
              <a:gdLst/>
              <a:ahLst/>
              <a:cxnLst/>
              <a:rect l="l" t="t" r="r" b="b"/>
              <a:pathLst>
                <a:path w="1372" h="8835" extrusionOk="0">
                  <a:moveTo>
                    <a:pt x="39" y="1"/>
                  </a:moveTo>
                  <a:cubicBezTo>
                    <a:pt x="20" y="20"/>
                    <a:pt x="1" y="39"/>
                    <a:pt x="1" y="58"/>
                  </a:cubicBezTo>
                  <a:cubicBezTo>
                    <a:pt x="1" y="96"/>
                    <a:pt x="1" y="153"/>
                    <a:pt x="1" y="191"/>
                  </a:cubicBezTo>
                  <a:lnTo>
                    <a:pt x="1" y="305"/>
                  </a:lnTo>
                  <a:lnTo>
                    <a:pt x="1" y="382"/>
                  </a:lnTo>
                  <a:cubicBezTo>
                    <a:pt x="20" y="477"/>
                    <a:pt x="20" y="572"/>
                    <a:pt x="39" y="686"/>
                  </a:cubicBezTo>
                  <a:lnTo>
                    <a:pt x="96" y="1048"/>
                  </a:lnTo>
                  <a:cubicBezTo>
                    <a:pt x="115" y="1238"/>
                    <a:pt x="134" y="1391"/>
                    <a:pt x="172" y="1600"/>
                  </a:cubicBezTo>
                  <a:cubicBezTo>
                    <a:pt x="191" y="1809"/>
                    <a:pt x="229" y="2000"/>
                    <a:pt x="267" y="2228"/>
                  </a:cubicBezTo>
                  <a:cubicBezTo>
                    <a:pt x="286" y="2438"/>
                    <a:pt x="324" y="2628"/>
                    <a:pt x="362" y="2875"/>
                  </a:cubicBezTo>
                  <a:cubicBezTo>
                    <a:pt x="419" y="3142"/>
                    <a:pt x="457" y="3370"/>
                    <a:pt x="496" y="3618"/>
                  </a:cubicBezTo>
                  <a:cubicBezTo>
                    <a:pt x="515" y="3675"/>
                    <a:pt x="534" y="3751"/>
                    <a:pt x="534" y="3827"/>
                  </a:cubicBezTo>
                  <a:cubicBezTo>
                    <a:pt x="553" y="3961"/>
                    <a:pt x="572" y="4113"/>
                    <a:pt x="591" y="4265"/>
                  </a:cubicBezTo>
                  <a:cubicBezTo>
                    <a:pt x="629" y="4475"/>
                    <a:pt x="667" y="4665"/>
                    <a:pt x="686" y="4874"/>
                  </a:cubicBezTo>
                  <a:cubicBezTo>
                    <a:pt x="724" y="5084"/>
                    <a:pt x="762" y="5274"/>
                    <a:pt x="781" y="5484"/>
                  </a:cubicBezTo>
                  <a:cubicBezTo>
                    <a:pt x="838" y="5903"/>
                    <a:pt x="914" y="6340"/>
                    <a:pt x="971" y="6759"/>
                  </a:cubicBezTo>
                  <a:cubicBezTo>
                    <a:pt x="991" y="6969"/>
                    <a:pt x="1029" y="7178"/>
                    <a:pt x="1067" y="7387"/>
                  </a:cubicBezTo>
                  <a:cubicBezTo>
                    <a:pt x="1086" y="7483"/>
                    <a:pt x="1105" y="7578"/>
                    <a:pt x="1124" y="7673"/>
                  </a:cubicBezTo>
                  <a:lnTo>
                    <a:pt x="1162" y="7901"/>
                  </a:lnTo>
                  <a:cubicBezTo>
                    <a:pt x="1162" y="7921"/>
                    <a:pt x="1181" y="7959"/>
                    <a:pt x="1181" y="7997"/>
                  </a:cubicBezTo>
                  <a:cubicBezTo>
                    <a:pt x="1200" y="8092"/>
                    <a:pt x="1219" y="8187"/>
                    <a:pt x="1238" y="8282"/>
                  </a:cubicBezTo>
                  <a:cubicBezTo>
                    <a:pt x="1257" y="8377"/>
                    <a:pt x="1276" y="8454"/>
                    <a:pt x="1295" y="8549"/>
                  </a:cubicBezTo>
                  <a:lnTo>
                    <a:pt x="1352" y="8834"/>
                  </a:lnTo>
                  <a:lnTo>
                    <a:pt x="1371" y="8815"/>
                  </a:lnTo>
                  <a:lnTo>
                    <a:pt x="1219" y="7597"/>
                  </a:lnTo>
                  <a:cubicBezTo>
                    <a:pt x="1181" y="7368"/>
                    <a:pt x="1162" y="7159"/>
                    <a:pt x="1143" y="6950"/>
                  </a:cubicBezTo>
                  <a:cubicBezTo>
                    <a:pt x="1124" y="6854"/>
                    <a:pt x="1124" y="6778"/>
                    <a:pt x="1105" y="6664"/>
                  </a:cubicBezTo>
                  <a:cubicBezTo>
                    <a:pt x="1105" y="6550"/>
                    <a:pt x="1086" y="6436"/>
                    <a:pt x="1067" y="6340"/>
                  </a:cubicBezTo>
                  <a:cubicBezTo>
                    <a:pt x="1067" y="6264"/>
                    <a:pt x="1048" y="6207"/>
                    <a:pt x="1048" y="6131"/>
                  </a:cubicBezTo>
                  <a:lnTo>
                    <a:pt x="1010" y="5788"/>
                  </a:lnTo>
                  <a:cubicBezTo>
                    <a:pt x="991" y="5655"/>
                    <a:pt x="971" y="5503"/>
                    <a:pt x="971" y="5369"/>
                  </a:cubicBezTo>
                  <a:cubicBezTo>
                    <a:pt x="914" y="4970"/>
                    <a:pt x="857" y="4551"/>
                    <a:pt x="800" y="4151"/>
                  </a:cubicBezTo>
                  <a:cubicBezTo>
                    <a:pt x="762" y="4018"/>
                    <a:pt x="743" y="3865"/>
                    <a:pt x="724" y="3713"/>
                  </a:cubicBezTo>
                  <a:cubicBezTo>
                    <a:pt x="705" y="3656"/>
                    <a:pt x="686" y="3580"/>
                    <a:pt x="686" y="3523"/>
                  </a:cubicBezTo>
                  <a:lnTo>
                    <a:pt x="591" y="3104"/>
                  </a:lnTo>
                  <a:cubicBezTo>
                    <a:pt x="572" y="3009"/>
                    <a:pt x="553" y="2914"/>
                    <a:pt x="534" y="2818"/>
                  </a:cubicBezTo>
                  <a:lnTo>
                    <a:pt x="534" y="2761"/>
                  </a:lnTo>
                  <a:cubicBezTo>
                    <a:pt x="476" y="2533"/>
                    <a:pt x="438" y="2323"/>
                    <a:pt x="381" y="2095"/>
                  </a:cubicBezTo>
                  <a:lnTo>
                    <a:pt x="267" y="1467"/>
                  </a:lnTo>
                  <a:cubicBezTo>
                    <a:pt x="229" y="1257"/>
                    <a:pt x="172" y="1010"/>
                    <a:pt x="134" y="781"/>
                  </a:cubicBezTo>
                  <a:cubicBezTo>
                    <a:pt x="115" y="667"/>
                    <a:pt x="96" y="572"/>
                    <a:pt x="77" y="477"/>
                  </a:cubicBezTo>
                  <a:cubicBezTo>
                    <a:pt x="58" y="362"/>
                    <a:pt x="39" y="267"/>
                    <a:pt x="39" y="153"/>
                  </a:cubicBezTo>
                  <a:cubicBezTo>
                    <a:pt x="39" y="115"/>
                    <a:pt x="39" y="77"/>
                    <a:pt x="39" y="58"/>
                  </a:cubicBezTo>
                  <a:cubicBezTo>
                    <a:pt x="39" y="39"/>
                    <a:pt x="39" y="20"/>
                    <a:pt x="39" y="20"/>
                  </a:cubicBezTo>
                  <a:lnTo>
                    <a:pt x="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4"/>
            <p:cNvSpPr/>
            <p:nvPr/>
          </p:nvSpPr>
          <p:spPr>
            <a:xfrm>
              <a:off x="888875" y="3071900"/>
              <a:ext cx="43325" cy="189450"/>
            </a:xfrm>
            <a:custGeom>
              <a:avLst/>
              <a:gdLst/>
              <a:ahLst/>
              <a:cxnLst/>
              <a:rect l="l" t="t" r="r" b="b"/>
              <a:pathLst>
                <a:path w="1733" h="7578" extrusionOk="0">
                  <a:moveTo>
                    <a:pt x="19" y="1"/>
                  </a:moveTo>
                  <a:cubicBezTo>
                    <a:pt x="19" y="20"/>
                    <a:pt x="0" y="1"/>
                    <a:pt x="19" y="39"/>
                  </a:cubicBezTo>
                  <a:cubicBezTo>
                    <a:pt x="19" y="69"/>
                    <a:pt x="19" y="87"/>
                    <a:pt x="29" y="122"/>
                  </a:cubicBezTo>
                  <a:lnTo>
                    <a:pt x="29" y="122"/>
                  </a:lnTo>
                  <a:cubicBezTo>
                    <a:pt x="24" y="91"/>
                    <a:pt x="19" y="58"/>
                    <a:pt x="19" y="20"/>
                  </a:cubicBezTo>
                  <a:lnTo>
                    <a:pt x="19" y="1"/>
                  </a:lnTo>
                  <a:close/>
                  <a:moveTo>
                    <a:pt x="29" y="122"/>
                  </a:moveTo>
                  <a:cubicBezTo>
                    <a:pt x="34" y="153"/>
                    <a:pt x="38" y="181"/>
                    <a:pt x="38" y="210"/>
                  </a:cubicBezTo>
                  <a:cubicBezTo>
                    <a:pt x="42" y="220"/>
                    <a:pt x="45" y="230"/>
                    <a:pt x="48" y="240"/>
                  </a:cubicBezTo>
                  <a:lnTo>
                    <a:pt x="48" y="240"/>
                  </a:lnTo>
                  <a:cubicBezTo>
                    <a:pt x="43" y="211"/>
                    <a:pt x="38" y="182"/>
                    <a:pt x="38" y="153"/>
                  </a:cubicBezTo>
                  <a:cubicBezTo>
                    <a:pt x="34" y="141"/>
                    <a:pt x="31" y="131"/>
                    <a:pt x="29" y="122"/>
                  </a:cubicBezTo>
                  <a:close/>
                  <a:moveTo>
                    <a:pt x="48" y="240"/>
                  </a:moveTo>
                  <a:cubicBezTo>
                    <a:pt x="53" y="268"/>
                    <a:pt x="57" y="296"/>
                    <a:pt x="57" y="324"/>
                  </a:cubicBezTo>
                  <a:lnTo>
                    <a:pt x="95" y="477"/>
                  </a:lnTo>
                  <a:cubicBezTo>
                    <a:pt x="95" y="534"/>
                    <a:pt x="115" y="591"/>
                    <a:pt x="134" y="648"/>
                  </a:cubicBezTo>
                  <a:cubicBezTo>
                    <a:pt x="172" y="857"/>
                    <a:pt x="210" y="1086"/>
                    <a:pt x="248" y="1276"/>
                  </a:cubicBezTo>
                  <a:cubicBezTo>
                    <a:pt x="286" y="1447"/>
                    <a:pt x="324" y="1619"/>
                    <a:pt x="362" y="1790"/>
                  </a:cubicBezTo>
                  <a:cubicBezTo>
                    <a:pt x="400" y="1981"/>
                    <a:pt x="438" y="2152"/>
                    <a:pt x="476" y="2323"/>
                  </a:cubicBezTo>
                  <a:lnTo>
                    <a:pt x="476" y="2342"/>
                  </a:lnTo>
                  <a:lnTo>
                    <a:pt x="476" y="2361"/>
                  </a:lnTo>
                  <a:lnTo>
                    <a:pt x="476" y="2380"/>
                  </a:lnTo>
                  <a:lnTo>
                    <a:pt x="590" y="2875"/>
                  </a:lnTo>
                  <a:lnTo>
                    <a:pt x="590" y="2913"/>
                  </a:lnTo>
                  <a:lnTo>
                    <a:pt x="590" y="2970"/>
                  </a:lnTo>
                  <a:lnTo>
                    <a:pt x="590" y="3009"/>
                  </a:lnTo>
                  <a:lnTo>
                    <a:pt x="610" y="3066"/>
                  </a:lnTo>
                  <a:cubicBezTo>
                    <a:pt x="610" y="3085"/>
                    <a:pt x="610" y="3085"/>
                    <a:pt x="610" y="3104"/>
                  </a:cubicBezTo>
                  <a:lnTo>
                    <a:pt x="610" y="3123"/>
                  </a:lnTo>
                  <a:lnTo>
                    <a:pt x="610" y="3161"/>
                  </a:lnTo>
                  <a:cubicBezTo>
                    <a:pt x="629" y="3256"/>
                    <a:pt x="667" y="3389"/>
                    <a:pt x="686" y="3504"/>
                  </a:cubicBezTo>
                  <a:lnTo>
                    <a:pt x="819" y="4094"/>
                  </a:lnTo>
                  <a:cubicBezTo>
                    <a:pt x="838" y="4189"/>
                    <a:pt x="838" y="4284"/>
                    <a:pt x="876" y="4379"/>
                  </a:cubicBezTo>
                  <a:cubicBezTo>
                    <a:pt x="895" y="4474"/>
                    <a:pt x="914" y="4551"/>
                    <a:pt x="933" y="4646"/>
                  </a:cubicBezTo>
                  <a:cubicBezTo>
                    <a:pt x="933" y="4741"/>
                    <a:pt x="952" y="4817"/>
                    <a:pt x="971" y="4893"/>
                  </a:cubicBezTo>
                  <a:lnTo>
                    <a:pt x="1028" y="5160"/>
                  </a:lnTo>
                  <a:cubicBezTo>
                    <a:pt x="1066" y="5331"/>
                    <a:pt x="1085" y="5483"/>
                    <a:pt x="1124" y="5636"/>
                  </a:cubicBezTo>
                  <a:cubicBezTo>
                    <a:pt x="1162" y="5769"/>
                    <a:pt x="1200" y="5921"/>
                    <a:pt x="1219" y="6055"/>
                  </a:cubicBezTo>
                  <a:cubicBezTo>
                    <a:pt x="1238" y="6112"/>
                    <a:pt x="1257" y="6188"/>
                    <a:pt x="1276" y="6245"/>
                  </a:cubicBezTo>
                  <a:cubicBezTo>
                    <a:pt x="1295" y="6302"/>
                    <a:pt x="1314" y="6359"/>
                    <a:pt x="1314" y="6416"/>
                  </a:cubicBezTo>
                  <a:cubicBezTo>
                    <a:pt x="1371" y="6607"/>
                    <a:pt x="1428" y="6778"/>
                    <a:pt x="1485" y="6968"/>
                  </a:cubicBezTo>
                  <a:cubicBezTo>
                    <a:pt x="1542" y="7159"/>
                    <a:pt x="1599" y="7368"/>
                    <a:pt x="1676" y="7559"/>
                  </a:cubicBezTo>
                  <a:lnTo>
                    <a:pt x="1733" y="7578"/>
                  </a:lnTo>
                  <a:cubicBezTo>
                    <a:pt x="1657" y="7292"/>
                    <a:pt x="1599" y="7007"/>
                    <a:pt x="1523" y="6702"/>
                  </a:cubicBezTo>
                  <a:cubicBezTo>
                    <a:pt x="1504" y="6607"/>
                    <a:pt x="1485" y="6512"/>
                    <a:pt x="1447" y="6397"/>
                  </a:cubicBezTo>
                  <a:lnTo>
                    <a:pt x="1428" y="6245"/>
                  </a:lnTo>
                  <a:cubicBezTo>
                    <a:pt x="1352" y="5883"/>
                    <a:pt x="1276" y="5503"/>
                    <a:pt x="1219" y="5141"/>
                  </a:cubicBezTo>
                  <a:cubicBezTo>
                    <a:pt x="1181" y="4969"/>
                    <a:pt x="1143" y="4798"/>
                    <a:pt x="1104" y="4608"/>
                  </a:cubicBezTo>
                  <a:cubicBezTo>
                    <a:pt x="1085" y="4417"/>
                    <a:pt x="1047" y="4246"/>
                    <a:pt x="1009" y="4056"/>
                  </a:cubicBezTo>
                  <a:lnTo>
                    <a:pt x="933" y="3694"/>
                  </a:lnTo>
                  <a:cubicBezTo>
                    <a:pt x="914" y="3618"/>
                    <a:pt x="895" y="3542"/>
                    <a:pt x="876" y="3485"/>
                  </a:cubicBezTo>
                  <a:lnTo>
                    <a:pt x="800" y="3161"/>
                  </a:lnTo>
                  <a:cubicBezTo>
                    <a:pt x="781" y="3066"/>
                    <a:pt x="762" y="2970"/>
                    <a:pt x="743" y="2894"/>
                  </a:cubicBezTo>
                  <a:cubicBezTo>
                    <a:pt x="724" y="2818"/>
                    <a:pt x="705" y="2742"/>
                    <a:pt x="686" y="2666"/>
                  </a:cubicBezTo>
                  <a:lnTo>
                    <a:pt x="590" y="2342"/>
                  </a:lnTo>
                  <a:cubicBezTo>
                    <a:pt x="514" y="2000"/>
                    <a:pt x="419" y="1657"/>
                    <a:pt x="324" y="1314"/>
                  </a:cubicBezTo>
                  <a:cubicBezTo>
                    <a:pt x="286" y="1124"/>
                    <a:pt x="229" y="895"/>
                    <a:pt x="172" y="724"/>
                  </a:cubicBezTo>
                  <a:cubicBezTo>
                    <a:pt x="136" y="563"/>
                    <a:pt x="100" y="401"/>
                    <a:pt x="48" y="24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4"/>
            <p:cNvSpPr/>
            <p:nvPr/>
          </p:nvSpPr>
          <p:spPr>
            <a:xfrm>
              <a:off x="897925" y="3051900"/>
              <a:ext cx="44275" cy="205175"/>
            </a:xfrm>
            <a:custGeom>
              <a:avLst/>
              <a:gdLst/>
              <a:ahLst/>
              <a:cxnLst/>
              <a:rect l="l" t="t" r="r" b="b"/>
              <a:pathLst>
                <a:path w="1771" h="8207" extrusionOk="0">
                  <a:moveTo>
                    <a:pt x="0" y="1"/>
                  </a:moveTo>
                  <a:lnTo>
                    <a:pt x="0" y="1"/>
                  </a:lnTo>
                  <a:cubicBezTo>
                    <a:pt x="19" y="172"/>
                    <a:pt x="19" y="344"/>
                    <a:pt x="57" y="534"/>
                  </a:cubicBezTo>
                  <a:cubicBezTo>
                    <a:pt x="57" y="610"/>
                    <a:pt x="76" y="667"/>
                    <a:pt x="95" y="743"/>
                  </a:cubicBezTo>
                  <a:lnTo>
                    <a:pt x="114" y="934"/>
                  </a:lnTo>
                  <a:cubicBezTo>
                    <a:pt x="133" y="953"/>
                    <a:pt x="133" y="972"/>
                    <a:pt x="133" y="1010"/>
                  </a:cubicBezTo>
                  <a:cubicBezTo>
                    <a:pt x="171" y="1143"/>
                    <a:pt x="209" y="1277"/>
                    <a:pt x="228" y="1429"/>
                  </a:cubicBezTo>
                  <a:lnTo>
                    <a:pt x="286" y="1714"/>
                  </a:lnTo>
                  <a:cubicBezTo>
                    <a:pt x="305" y="1772"/>
                    <a:pt x="324" y="1848"/>
                    <a:pt x="324" y="1905"/>
                  </a:cubicBezTo>
                  <a:cubicBezTo>
                    <a:pt x="362" y="2095"/>
                    <a:pt x="400" y="2305"/>
                    <a:pt x="438" y="2457"/>
                  </a:cubicBezTo>
                  <a:cubicBezTo>
                    <a:pt x="457" y="2609"/>
                    <a:pt x="495" y="2761"/>
                    <a:pt x="514" y="2914"/>
                  </a:cubicBezTo>
                  <a:cubicBezTo>
                    <a:pt x="590" y="3352"/>
                    <a:pt x="666" y="3809"/>
                    <a:pt x="742" y="4246"/>
                  </a:cubicBezTo>
                  <a:cubicBezTo>
                    <a:pt x="781" y="4475"/>
                    <a:pt x="838" y="4684"/>
                    <a:pt x="876" y="4913"/>
                  </a:cubicBezTo>
                  <a:cubicBezTo>
                    <a:pt x="895" y="4989"/>
                    <a:pt x="914" y="5084"/>
                    <a:pt x="933" y="5160"/>
                  </a:cubicBezTo>
                  <a:lnTo>
                    <a:pt x="971" y="5389"/>
                  </a:lnTo>
                  <a:cubicBezTo>
                    <a:pt x="971" y="5427"/>
                    <a:pt x="990" y="5465"/>
                    <a:pt x="990" y="5503"/>
                  </a:cubicBezTo>
                  <a:cubicBezTo>
                    <a:pt x="1028" y="5655"/>
                    <a:pt x="1066" y="5788"/>
                    <a:pt x="1085" y="5941"/>
                  </a:cubicBezTo>
                  <a:lnTo>
                    <a:pt x="1085" y="5979"/>
                  </a:lnTo>
                  <a:lnTo>
                    <a:pt x="1085" y="6017"/>
                  </a:lnTo>
                  <a:cubicBezTo>
                    <a:pt x="1142" y="6264"/>
                    <a:pt x="1199" y="6512"/>
                    <a:pt x="1276" y="6759"/>
                  </a:cubicBezTo>
                  <a:cubicBezTo>
                    <a:pt x="1295" y="6855"/>
                    <a:pt x="1333" y="6969"/>
                    <a:pt x="1352" y="7064"/>
                  </a:cubicBezTo>
                  <a:cubicBezTo>
                    <a:pt x="1371" y="7102"/>
                    <a:pt x="1390" y="7140"/>
                    <a:pt x="1390" y="7178"/>
                  </a:cubicBezTo>
                  <a:lnTo>
                    <a:pt x="1447" y="7350"/>
                  </a:lnTo>
                  <a:cubicBezTo>
                    <a:pt x="1523" y="7559"/>
                    <a:pt x="1618" y="7787"/>
                    <a:pt x="1694" y="7997"/>
                  </a:cubicBezTo>
                  <a:cubicBezTo>
                    <a:pt x="1709" y="8040"/>
                    <a:pt x="1734" y="8094"/>
                    <a:pt x="1754" y="8151"/>
                  </a:cubicBezTo>
                  <a:lnTo>
                    <a:pt x="1754" y="8151"/>
                  </a:lnTo>
                  <a:cubicBezTo>
                    <a:pt x="1686" y="7922"/>
                    <a:pt x="1632" y="7693"/>
                    <a:pt x="1561" y="7464"/>
                  </a:cubicBezTo>
                  <a:lnTo>
                    <a:pt x="1504" y="7235"/>
                  </a:lnTo>
                  <a:cubicBezTo>
                    <a:pt x="1485" y="7197"/>
                    <a:pt x="1466" y="7159"/>
                    <a:pt x="1466" y="7121"/>
                  </a:cubicBezTo>
                  <a:cubicBezTo>
                    <a:pt x="1447" y="7026"/>
                    <a:pt x="1428" y="6912"/>
                    <a:pt x="1390" y="6798"/>
                  </a:cubicBezTo>
                  <a:lnTo>
                    <a:pt x="1333" y="6493"/>
                  </a:lnTo>
                  <a:lnTo>
                    <a:pt x="1314" y="6436"/>
                  </a:lnTo>
                  <a:lnTo>
                    <a:pt x="1314" y="6417"/>
                  </a:lnTo>
                  <a:cubicBezTo>
                    <a:pt x="1276" y="6264"/>
                    <a:pt x="1257" y="6112"/>
                    <a:pt x="1218" y="5960"/>
                  </a:cubicBezTo>
                  <a:cubicBezTo>
                    <a:pt x="1218" y="5884"/>
                    <a:pt x="1199" y="5827"/>
                    <a:pt x="1180" y="5750"/>
                  </a:cubicBezTo>
                  <a:lnTo>
                    <a:pt x="1047" y="5027"/>
                  </a:lnTo>
                  <a:cubicBezTo>
                    <a:pt x="990" y="4818"/>
                    <a:pt x="952" y="4589"/>
                    <a:pt x="914" y="4380"/>
                  </a:cubicBezTo>
                  <a:cubicBezTo>
                    <a:pt x="895" y="4285"/>
                    <a:pt x="895" y="4227"/>
                    <a:pt x="876" y="4113"/>
                  </a:cubicBezTo>
                  <a:cubicBezTo>
                    <a:pt x="838" y="3999"/>
                    <a:pt x="819" y="3866"/>
                    <a:pt x="800" y="3751"/>
                  </a:cubicBezTo>
                  <a:cubicBezTo>
                    <a:pt x="781" y="3637"/>
                    <a:pt x="762" y="3542"/>
                    <a:pt x="742" y="3428"/>
                  </a:cubicBezTo>
                  <a:lnTo>
                    <a:pt x="685" y="3199"/>
                  </a:lnTo>
                  <a:cubicBezTo>
                    <a:pt x="685" y="3180"/>
                    <a:pt x="666" y="3142"/>
                    <a:pt x="666" y="3104"/>
                  </a:cubicBezTo>
                  <a:cubicBezTo>
                    <a:pt x="628" y="2895"/>
                    <a:pt x="590" y="2685"/>
                    <a:pt x="533" y="2476"/>
                  </a:cubicBezTo>
                  <a:cubicBezTo>
                    <a:pt x="495" y="2286"/>
                    <a:pt x="457" y="2095"/>
                    <a:pt x="400" y="1886"/>
                  </a:cubicBezTo>
                  <a:cubicBezTo>
                    <a:pt x="400" y="1867"/>
                    <a:pt x="381" y="1829"/>
                    <a:pt x="381" y="1791"/>
                  </a:cubicBezTo>
                  <a:lnTo>
                    <a:pt x="324" y="1562"/>
                  </a:lnTo>
                  <a:lnTo>
                    <a:pt x="267" y="1334"/>
                  </a:lnTo>
                  <a:cubicBezTo>
                    <a:pt x="209" y="1105"/>
                    <a:pt x="152" y="896"/>
                    <a:pt x="95" y="686"/>
                  </a:cubicBezTo>
                  <a:cubicBezTo>
                    <a:pt x="76" y="572"/>
                    <a:pt x="57" y="515"/>
                    <a:pt x="38" y="382"/>
                  </a:cubicBezTo>
                  <a:cubicBezTo>
                    <a:pt x="19" y="229"/>
                    <a:pt x="19" y="115"/>
                    <a:pt x="0" y="1"/>
                  </a:cubicBezTo>
                  <a:close/>
                  <a:moveTo>
                    <a:pt x="1754" y="8151"/>
                  </a:moveTo>
                  <a:cubicBezTo>
                    <a:pt x="1759" y="8170"/>
                    <a:pt x="1765" y="8188"/>
                    <a:pt x="1771" y="8206"/>
                  </a:cubicBezTo>
                  <a:cubicBezTo>
                    <a:pt x="1766" y="8188"/>
                    <a:pt x="1760" y="8169"/>
                    <a:pt x="1754" y="815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4"/>
            <p:cNvSpPr/>
            <p:nvPr/>
          </p:nvSpPr>
          <p:spPr>
            <a:xfrm>
              <a:off x="906950" y="3048100"/>
              <a:ext cx="48100" cy="210875"/>
            </a:xfrm>
            <a:custGeom>
              <a:avLst/>
              <a:gdLst/>
              <a:ahLst/>
              <a:cxnLst/>
              <a:rect l="l" t="t" r="r" b="b"/>
              <a:pathLst>
                <a:path w="1924" h="8435" extrusionOk="0">
                  <a:moveTo>
                    <a:pt x="1" y="1"/>
                  </a:moveTo>
                  <a:lnTo>
                    <a:pt x="1" y="1"/>
                  </a:lnTo>
                  <a:cubicBezTo>
                    <a:pt x="39" y="191"/>
                    <a:pt x="77" y="381"/>
                    <a:pt x="96" y="591"/>
                  </a:cubicBezTo>
                  <a:cubicBezTo>
                    <a:pt x="115" y="648"/>
                    <a:pt x="134" y="724"/>
                    <a:pt x="134" y="781"/>
                  </a:cubicBezTo>
                  <a:cubicBezTo>
                    <a:pt x="153" y="838"/>
                    <a:pt x="172" y="914"/>
                    <a:pt x="191" y="972"/>
                  </a:cubicBezTo>
                  <a:cubicBezTo>
                    <a:pt x="210" y="1124"/>
                    <a:pt x="248" y="1276"/>
                    <a:pt x="286" y="1448"/>
                  </a:cubicBezTo>
                  <a:cubicBezTo>
                    <a:pt x="343" y="1695"/>
                    <a:pt x="401" y="1962"/>
                    <a:pt x="458" y="2228"/>
                  </a:cubicBezTo>
                  <a:cubicBezTo>
                    <a:pt x="477" y="2361"/>
                    <a:pt x="496" y="2476"/>
                    <a:pt x="515" y="2609"/>
                  </a:cubicBezTo>
                  <a:cubicBezTo>
                    <a:pt x="553" y="2780"/>
                    <a:pt x="591" y="2933"/>
                    <a:pt x="610" y="3104"/>
                  </a:cubicBezTo>
                  <a:cubicBezTo>
                    <a:pt x="724" y="3675"/>
                    <a:pt x="800" y="4227"/>
                    <a:pt x="896" y="4798"/>
                  </a:cubicBezTo>
                  <a:cubicBezTo>
                    <a:pt x="934" y="4951"/>
                    <a:pt x="953" y="5103"/>
                    <a:pt x="991" y="5255"/>
                  </a:cubicBezTo>
                  <a:lnTo>
                    <a:pt x="1086" y="5788"/>
                  </a:lnTo>
                  <a:cubicBezTo>
                    <a:pt x="1143" y="6055"/>
                    <a:pt x="1219" y="6321"/>
                    <a:pt x="1295" y="6607"/>
                  </a:cubicBezTo>
                  <a:cubicBezTo>
                    <a:pt x="1371" y="6911"/>
                    <a:pt x="1448" y="7197"/>
                    <a:pt x="1543" y="7483"/>
                  </a:cubicBezTo>
                  <a:cubicBezTo>
                    <a:pt x="1562" y="7559"/>
                    <a:pt x="1581" y="7597"/>
                    <a:pt x="1600" y="7673"/>
                  </a:cubicBezTo>
                  <a:cubicBezTo>
                    <a:pt x="1638" y="7730"/>
                    <a:pt x="1657" y="7806"/>
                    <a:pt x="1676" y="7882"/>
                  </a:cubicBezTo>
                  <a:lnTo>
                    <a:pt x="1924" y="8434"/>
                  </a:lnTo>
                  <a:lnTo>
                    <a:pt x="1733" y="7882"/>
                  </a:lnTo>
                  <a:cubicBezTo>
                    <a:pt x="1695" y="7749"/>
                    <a:pt x="1657" y="7635"/>
                    <a:pt x="1619" y="7521"/>
                  </a:cubicBezTo>
                  <a:cubicBezTo>
                    <a:pt x="1619" y="7464"/>
                    <a:pt x="1600" y="7444"/>
                    <a:pt x="1581" y="7368"/>
                  </a:cubicBezTo>
                  <a:cubicBezTo>
                    <a:pt x="1581" y="7311"/>
                    <a:pt x="1562" y="7254"/>
                    <a:pt x="1543" y="7197"/>
                  </a:cubicBezTo>
                  <a:cubicBezTo>
                    <a:pt x="1505" y="7064"/>
                    <a:pt x="1486" y="6930"/>
                    <a:pt x="1448" y="6797"/>
                  </a:cubicBezTo>
                  <a:cubicBezTo>
                    <a:pt x="1410" y="6569"/>
                    <a:pt x="1352" y="6359"/>
                    <a:pt x="1314" y="6131"/>
                  </a:cubicBezTo>
                  <a:cubicBezTo>
                    <a:pt x="1295" y="6017"/>
                    <a:pt x="1276" y="5902"/>
                    <a:pt x="1257" y="5807"/>
                  </a:cubicBezTo>
                  <a:lnTo>
                    <a:pt x="1181" y="5407"/>
                  </a:lnTo>
                  <a:cubicBezTo>
                    <a:pt x="1086" y="4836"/>
                    <a:pt x="1010" y="4265"/>
                    <a:pt x="915" y="3694"/>
                  </a:cubicBezTo>
                  <a:cubicBezTo>
                    <a:pt x="876" y="3523"/>
                    <a:pt x="857" y="3389"/>
                    <a:pt x="819" y="3218"/>
                  </a:cubicBezTo>
                  <a:cubicBezTo>
                    <a:pt x="781" y="3047"/>
                    <a:pt x="743" y="2875"/>
                    <a:pt x="705" y="2704"/>
                  </a:cubicBezTo>
                  <a:cubicBezTo>
                    <a:pt x="686" y="2571"/>
                    <a:pt x="667" y="2476"/>
                    <a:pt x="629" y="2342"/>
                  </a:cubicBezTo>
                  <a:cubicBezTo>
                    <a:pt x="610" y="2190"/>
                    <a:pt x="572" y="2057"/>
                    <a:pt x="534" y="1924"/>
                  </a:cubicBezTo>
                  <a:lnTo>
                    <a:pt x="401" y="1409"/>
                  </a:lnTo>
                  <a:cubicBezTo>
                    <a:pt x="362" y="1257"/>
                    <a:pt x="305" y="1105"/>
                    <a:pt x="267" y="972"/>
                  </a:cubicBezTo>
                  <a:lnTo>
                    <a:pt x="210" y="800"/>
                  </a:lnTo>
                  <a:cubicBezTo>
                    <a:pt x="191" y="724"/>
                    <a:pt x="172" y="648"/>
                    <a:pt x="153" y="572"/>
                  </a:cubicBezTo>
                  <a:cubicBezTo>
                    <a:pt x="115" y="381"/>
                    <a:pt x="58" y="19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4"/>
            <p:cNvSpPr/>
            <p:nvPr/>
          </p:nvSpPr>
          <p:spPr>
            <a:xfrm>
              <a:off x="942175" y="3166150"/>
              <a:ext cx="21450" cy="76175"/>
            </a:xfrm>
            <a:custGeom>
              <a:avLst/>
              <a:gdLst/>
              <a:ahLst/>
              <a:cxnLst/>
              <a:rect l="l" t="t" r="r" b="b"/>
              <a:pathLst>
                <a:path w="858" h="3047" extrusionOk="0">
                  <a:moveTo>
                    <a:pt x="1" y="0"/>
                  </a:moveTo>
                  <a:lnTo>
                    <a:pt x="96" y="305"/>
                  </a:lnTo>
                  <a:cubicBezTo>
                    <a:pt x="172" y="628"/>
                    <a:pt x="267" y="971"/>
                    <a:pt x="362" y="1295"/>
                  </a:cubicBezTo>
                  <a:cubicBezTo>
                    <a:pt x="438" y="1561"/>
                    <a:pt x="534" y="1828"/>
                    <a:pt x="610" y="2094"/>
                  </a:cubicBezTo>
                  <a:cubicBezTo>
                    <a:pt x="629" y="2170"/>
                    <a:pt x="648" y="2247"/>
                    <a:pt x="667" y="2323"/>
                  </a:cubicBezTo>
                  <a:lnTo>
                    <a:pt x="724" y="2551"/>
                  </a:lnTo>
                  <a:cubicBezTo>
                    <a:pt x="743" y="2627"/>
                    <a:pt x="743" y="2703"/>
                    <a:pt x="762" y="2761"/>
                  </a:cubicBezTo>
                  <a:cubicBezTo>
                    <a:pt x="781" y="2837"/>
                    <a:pt x="800" y="2913"/>
                    <a:pt x="838" y="2989"/>
                  </a:cubicBezTo>
                  <a:lnTo>
                    <a:pt x="841" y="2996"/>
                  </a:lnTo>
                  <a:lnTo>
                    <a:pt x="841" y="2996"/>
                  </a:lnTo>
                  <a:cubicBezTo>
                    <a:pt x="838" y="2984"/>
                    <a:pt x="838" y="2970"/>
                    <a:pt x="838" y="2951"/>
                  </a:cubicBezTo>
                  <a:lnTo>
                    <a:pt x="819" y="2894"/>
                  </a:lnTo>
                  <a:cubicBezTo>
                    <a:pt x="800" y="2837"/>
                    <a:pt x="781" y="2799"/>
                    <a:pt x="781" y="2742"/>
                  </a:cubicBezTo>
                  <a:lnTo>
                    <a:pt x="743" y="2570"/>
                  </a:lnTo>
                  <a:cubicBezTo>
                    <a:pt x="724" y="2475"/>
                    <a:pt x="705" y="2380"/>
                    <a:pt x="686" y="2285"/>
                  </a:cubicBezTo>
                  <a:cubicBezTo>
                    <a:pt x="667" y="2228"/>
                    <a:pt x="648" y="2151"/>
                    <a:pt x="648" y="2094"/>
                  </a:cubicBezTo>
                  <a:cubicBezTo>
                    <a:pt x="629" y="2056"/>
                    <a:pt x="610" y="2018"/>
                    <a:pt x="610" y="1961"/>
                  </a:cubicBezTo>
                  <a:cubicBezTo>
                    <a:pt x="572" y="1809"/>
                    <a:pt x="515" y="1637"/>
                    <a:pt x="476" y="1485"/>
                  </a:cubicBezTo>
                  <a:cubicBezTo>
                    <a:pt x="438" y="1352"/>
                    <a:pt x="381" y="1199"/>
                    <a:pt x="343" y="1047"/>
                  </a:cubicBezTo>
                  <a:cubicBezTo>
                    <a:pt x="229" y="685"/>
                    <a:pt x="115" y="343"/>
                    <a:pt x="1" y="0"/>
                  </a:cubicBezTo>
                  <a:close/>
                  <a:moveTo>
                    <a:pt x="841" y="2996"/>
                  </a:moveTo>
                  <a:cubicBezTo>
                    <a:pt x="842" y="3002"/>
                    <a:pt x="843" y="3007"/>
                    <a:pt x="846" y="3011"/>
                  </a:cubicBezTo>
                  <a:lnTo>
                    <a:pt x="846" y="3011"/>
                  </a:lnTo>
                  <a:lnTo>
                    <a:pt x="841" y="2996"/>
                  </a:lnTo>
                  <a:close/>
                  <a:moveTo>
                    <a:pt x="846" y="3011"/>
                  </a:moveTo>
                  <a:lnTo>
                    <a:pt x="857" y="3046"/>
                  </a:lnTo>
                  <a:lnTo>
                    <a:pt x="857" y="3027"/>
                  </a:lnTo>
                  <a:cubicBezTo>
                    <a:pt x="852" y="3022"/>
                    <a:pt x="848" y="3017"/>
                    <a:pt x="846" y="301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4"/>
            <p:cNvSpPr/>
            <p:nvPr/>
          </p:nvSpPr>
          <p:spPr>
            <a:xfrm>
              <a:off x="822250" y="3130925"/>
              <a:ext cx="61875" cy="180400"/>
            </a:xfrm>
            <a:custGeom>
              <a:avLst/>
              <a:gdLst/>
              <a:ahLst/>
              <a:cxnLst/>
              <a:rect l="l" t="t" r="r" b="b"/>
              <a:pathLst>
                <a:path w="2475" h="7216" extrusionOk="0">
                  <a:moveTo>
                    <a:pt x="0" y="0"/>
                  </a:moveTo>
                  <a:lnTo>
                    <a:pt x="0" y="0"/>
                  </a:lnTo>
                  <a:cubicBezTo>
                    <a:pt x="19" y="76"/>
                    <a:pt x="38" y="153"/>
                    <a:pt x="57" y="229"/>
                  </a:cubicBezTo>
                  <a:cubicBezTo>
                    <a:pt x="57" y="248"/>
                    <a:pt x="76" y="267"/>
                    <a:pt x="76" y="286"/>
                  </a:cubicBezTo>
                  <a:lnTo>
                    <a:pt x="114" y="400"/>
                  </a:lnTo>
                  <a:cubicBezTo>
                    <a:pt x="152" y="495"/>
                    <a:pt x="190" y="590"/>
                    <a:pt x="228" y="686"/>
                  </a:cubicBezTo>
                  <a:lnTo>
                    <a:pt x="362" y="1028"/>
                  </a:lnTo>
                  <a:cubicBezTo>
                    <a:pt x="381" y="1124"/>
                    <a:pt x="419" y="1238"/>
                    <a:pt x="438" y="1314"/>
                  </a:cubicBezTo>
                  <a:cubicBezTo>
                    <a:pt x="457" y="1371"/>
                    <a:pt x="495" y="1447"/>
                    <a:pt x="514" y="1504"/>
                  </a:cubicBezTo>
                  <a:cubicBezTo>
                    <a:pt x="571" y="1695"/>
                    <a:pt x="628" y="1866"/>
                    <a:pt x="666" y="2037"/>
                  </a:cubicBezTo>
                  <a:cubicBezTo>
                    <a:pt x="742" y="2304"/>
                    <a:pt x="838" y="2551"/>
                    <a:pt x="914" y="2837"/>
                  </a:cubicBezTo>
                  <a:cubicBezTo>
                    <a:pt x="990" y="3103"/>
                    <a:pt x="1066" y="3370"/>
                    <a:pt x="1161" y="3637"/>
                  </a:cubicBezTo>
                  <a:cubicBezTo>
                    <a:pt x="1256" y="3922"/>
                    <a:pt x="1352" y="4208"/>
                    <a:pt x="1447" y="4455"/>
                  </a:cubicBezTo>
                  <a:cubicBezTo>
                    <a:pt x="1523" y="4684"/>
                    <a:pt x="1599" y="4931"/>
                    <a:pt x="1694" y="5160"/>
                  </a:cubicBezTo>
                  <a:lnTo>
                    <a:pt x="1713" y="5236"/>
                  </a:lnTo>
                  <a:lnTo>
                    <a:pt x="1866" y="5635"/>
                  </a:lnTo>
                  <a:lnTo>
                    <a:pt x="2018" y="6035"/>
                  </a:lnTo>
                  <a:lnTo>
                    <a:pt x="2113" y="6321"/>
                  </a:lnTo>
                  <a:lnTo>
                    <a:pt x="2113" y="6340"/>
                  </a:lnTo>
                  <a:lnTo>
                    <a:pt x="2113" y="6378"/>
                  </a:lnTo>
                  <a:cubicBezTo>
                    <a:pt x="2170" y="6511"/>
                    <a:pt x="2227" y="6644"/>
                    <a:pt x="2285" y="6797"/>
                  </a:cubicBezTo>
                  <a:cubicBezTo>
                    <a:pt x="2342" y="6949"/>
                    <a:pt x="2399" y="7082"/>
                    <a:pt x="2475" y="7216"/>
                  </a:cubicBezTo>
                  <a:cubicBezTo>
                    <a:pt x="2380" y="6911"/>
                    <a:pt x="2285" y="6625"/>
                    <a:pt x="2189" y="6321"/>
                  </a:cubicBezTo>
                  <a:cubicBezTo>
                    <a:pt x="2037" y="5807"/>
                    <a:pt x="1866" y="5274"/>
                    <a:pt x="1694" y="4760"/>
                  </a:cubicBezTo>
                  <a:cubicBezTo>
                    <a:pt x="1618" y="4493"/>
                    <a:pt x="1523" y="4227"/>
                    <a:pt x="1447" y="3960"/>
                  </a:cubicBezTo>
                  <a:cubicBezTo>
                    <a:pt x="1409" y="3846"/>
                    <a:pt x="1390" y="3789"/>
                    <a:pt x="1352" y="3656"/>
                  </a:cubicBezTo>
                  <a:cubicBezTo>
                    <a:pt x="1314" y="3522"/>
                    <a:pt x="1256" y="3389"/>
                    <a:pt x="1218" y="3237"/>
                  </a:cubicBezTo>
                  <a:cubicBezTo>
                    <a:pt x="1180" y="3103"/>
                    <a:pt x="1123" y="2970"/>
                    <a:pt x="1085" y="2837"/>
                  </a:cubicBezTo>
                  <a:lnTo>
                    <a:pt x="990" y="2532"/>
                  </a:lnTo>
                  <a:cubicBezTo>
                    <a:pt x="895" y="2247"/>
                    <a:pt x="800" y="1980"/>
                    <a:pt x="704" y="1714"/>
                  </a:cubicBezTo>
                  <a:cubicBezTo>
                    <a:pt x="666" y="1599"/>
                    <a:pt x="609" y="1485"/>
                    <a:pt x="571" y="1352"/>
                  </a:cubicBezTo>
                  <a:lnTo>
                    <a:pt x="476" y="1085"/>
                  </a:lnTo>
                  <a:lnTo>
                    <a:pt x="419" y="971"/>
                  </a:lnTo>
                  <a:cubicBezTo>
                    <a:pt x="362" y="838"/>
                    <a:pt x="305" y="724"/>
                    <a:pt x="247" y="590"/>
                  </a:cubicBezTo>
                  <a:lnTo>
                    <a:pt x="76" y="229"/>
                  </a:lnTo>
                  <a:lnTo>
                    <a:pt x="19" y="57"/>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4"/>
            <p:cNvSpPr/>
            <p:nvPr/>
          </p:nvSpPr>
          <p:spPr>
            <a:xfrm>
              <a:off x="829850" y="3119975"/>
              <a:ext cx="60475" cy="180400"/>
            </a:xfrm>
            <a:custGeom>
              <a:avLst/>
              <a:gdLst/>
              <a:ahLst/>
              <a:cxnLst/>
              <a:rect l="l" t="t" r="r" b="b"/>
              <a:pathLst>
                <a:path w="2419" h="7216" extrusionOk="0">
                  <a:moveTo>
                    <a:pt x="1" y="0"/>
                  </a:moveTo>
                  <a:lnTo>
                    <a:pt x="1" y="0"/>
                  </a:lnTo>
                  <a:cubicBezTo>
                    <a:pt x="39" y="191"/>
                    <a:pt x="77" y="381"/>
                    <a:pt x="115" y="552"/>
                  </a:cubicBezTo>
                  <a:cubicBezTo>
                    <a:pt x="153" y="686"/>
                    <a:pt x="191" y="800"/>
                    <a:pt x="229" y="933"/>
                  </a:cubicBezTo>
                  <a:cubicBezTo>
                    <a:pt x="324" y="1257"/>
                    <a:pt x="438" y="1581"/>
                    <a:pt x="553" y="1904"/>
                  </a:cubicBezTo>
                  <a:cubicBezTo>
                    <a:pt x="610" y="2095"/>
                    <a:pt x="667" y="2266"/>
                    <a:pt x="724" y="2456"/>
                  </a:cubicBezTo>
                  <a:cubicBezTo>
                    <a:pt x="781" y="2666"/>
                    <a:pt x="857" y="2875"/>
                    <a:pt x="914" y="3046"/>
                  </a:cubicBezTo>
                  <a:cubicBezTo>
                    <a:pt x="972" y="3237"/>
                    <a:pt x="1029" y="3427"/>
                    <a:pt x="1086" y="3599"/>
                  </a:cubicBezTo>
                  <a:cubicBezTo>
                    <a:pt x="1143" y="3770"/>
                    <a:pt x="1200" y="3941"/>
                    <a:pt x="1257" y="4094"/>
                  </a:cubicBezTo>
                  <a:cubicBezTo>
                    <a:pt x="1352" y="4436"/>
                    <a:pt x="1467" y="4760"/>
                    <a:pt x="1581" y="5084"/>
                  </a:cubicBezTo>
                  <a:cubicBezTo>
                    <a:pt x="1714" y="5464"/>
                    <a:pt x="1847" y="5845"/>
                    <a:pt x="1981" y="6188"/>
                  </a:cubicBezTo>
                  <a:cubicBezTo>
                    <a:pt x="2109" y="6518"/>
                    <a:pt x="2255" y="6848"/>
                    <a:pt x="2402" y="7161"/>
                  </a:cubicBezTo>
                  <a:lnTo>
                    <a:pt x="2402" y="7161"/>
                  </a:lnTo>
                  <a:cubicBezTo>
                    <a:pt x="2347" y="6986"/>
                    <a:pt x="2278" y="6798"/>
                    <a:pt x="2209" y="6626"/>
                  </a:cubicBezTo>
                  <a:cubicBezTo>
                    <a:pt x="1962" y="5921"/>
                    <a:pt x="1790" y="5198"/>
                    <a:pt x="1581" y="4474"/>
                  </a:cubicBezTo>
                  <a:cubicBezTo>
                    <a:pt x="1486" y="4151"/>
                    <a:pt x="1390" y="3827"/>
                    <a:pt x="1276" y="3503"/>
                  </a:cubicBezTo>
                  <a:cubicBezTo>
                    <a:pt x="1219" y="3332"/>
                    <a:pt x="1162" y="3161"/>
                    <a:pt x="1105" y="2970"/>
                  </a:cubicBezTo>
                  <a:lnTo>
                    <a:pt x="991" y="2628"/>
                  </a:lnTo>
                  <a:cubicBezTo>
                    <a:pt x="972" y="2551"/>
                    <a:pt x="952" y="2475"/>
                    <a:pt x="914" y="2418"/>
                  </a:cubicBezTo>
                  <a:lnTo>
                    <a:pt x="914" y="2399"/>
                  </a:lnTo>
                  <a:lnTo>
                    <a:pt x="895" y="2361"/>
                  </a:lnTo>
                  <a:cubicBezTo>
                    <a:pt x="838" y="2190"/>
                    <a:pt x="781" y="1999"/>
                    <a:pt x="724" y="1847"/>
                  </a:cubicBezTo>
                  <a:cubicBezTo>
                    <a:pt x="648" y="1695"/>
                    <a:pt x="591" y="1542"/>
                    <a:pt x="534" y="1390"/>
                  </a:cubicBezTo>
                  <a:lnTo>
                    <a:pt x="362" y="990"/>
                  </a:lnTo>
                  <a:cubicBezTo>
                    <a:pt x="305" y="857"/>
                    <a:pt x="267" y="724"/>
                    <a:pt x="210" y="591"/>
                  </a:cubicBezTo>
                  <a:lnTo>
                    <a:pt x="1" y="0"/>
                  </a:lnTo>
                  <a:close/>
                  <a:moveTo>
                    <a:pt x="2402" y="7161"/>
                  </a:moveTo>
                  <a:cubicBezTo>
                    <a:pt x="2407" y="7179"/>
                    <a:pt x="2413" y="7198"/>
                    <a:pt x="2418" y="7216"/>
                  </a:cubicBezTo>
                  <a:lnTo>
                    <a:pt x="2418" y="7197"/>
                  </a:lnTo>
                  <a:cubicBezTo>
                    <a:pt x="2413" y="7185"/>
                    <a:pt x="2407" y="7173"/>
                    <a:pt x="2402" y="71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4"/>
            <p:cNvSpPr/>
            <p:nvPr/>
          </p:nvSpPr>
          <p:spPr>
            <a:xfrm>
              <a:off x="840800" y="3109025"/>
              <a:ext cx="57150" cy="172325"/>
            </a:xfrm>
            <a:custGeom>
              <a:avLst/>
              <a:gdLst/>
              <a:ahLst/>
              <a:cxnLst/>
              <a:rect l="l" t="t" r="r" b="b"/>
              <a:pathLst>
                <a:path w="2286" h="6893" extrusionOk="0">
                  <a:moveTo>
                    <a:pt x="0" y="1"/>
                  </a:moveTo>
                  <a:lnTo>
                    <a:pt x="0" y="1"/>
                  </a:lnTo>
                  <a:cubicBezTo>
                    <a:pt x="20" y="115"/>
                    <a:pt x="39" y="248"/>
                    <a:pt x="58" y="324"/>
                  </a:cubicBezTo>
                  <a:cubicBezTo>
                    <a:pt x="77" y="381"/>
                    <a:pt x="96" y="457"/>
                    <a:pt x="134" y="534"/>
                  </a:cubicBezTo>
                  <a:cubicBezTo>
                    <a:pt x="172" y="686"/>
                    <a:pt x="210" y="819"/>
                    <a:pt x="267" y="971"/>
                  </a:cubicBezTo>
                  <a:cubicBezTo>
                    <a:pt x="362" y="1238"/>
                    <a:pt x="457" y="1524"/>
                    <a:pt x="553" y="1790"/>
                  </a:cubicBezTo>
                  <a:lnTo>
                    <a:pt x="667" y="2114"/>
                  </a:lnTo>
                  <a:cubicBezTo>
                    <a:pt x="724" y="2266"/>
                    <a:pt x="762" y="2418"/>
                    <a:pt x="819" y="2552"/>
                  </a:cubicBezTo>
                  <a:cubicBezTo>
                    <a:pt x="914" y="2761"/>
                    <a:pt x="990" y="2989"/>
                    <a:pt x="1067" y="3199"/>
                  </a:cubicBezTo>
                  <a:lnTo>
                    <a:pt x="1200" y="3580"/>
                  </a:lnTo>
                  <a:cubicBezTo>
                    <a:pt x="1371" y="4094"/>
                    <a:pt x="1543" y="4589"/>
                    <a:pt x="1714" y="5103"/>
                  </a:cubicBezTo>
                  <a:cubicBezTo>
                    <a:pt x="1904" y="5693"/>
                    <a:pt x="2095" y="6302"/>
                    <a:pt x="2285" y="6892"/>
                  </a:cubicBezTo>
                  <a:lnTo>
                    <a:pt x="2266" y="6759"/>
                  </a:lnTo>
                  <a:cubicBezTo>
                    <a:pt x="2114" y="6188"/>
                    <a:pt x="1961" y="5617"/>
                    <a:pt x="1809" y="5046"/>
                  </a:cubicBezTo>
                  <a:cubicBezTo>
                    <a:pt x="1752" y="4798"/>
                    <a:pt x="1676" y="4551"/>
                    <a:pt x="1600" y="4322"/>
                  </a:cubicBezTo>
                  <a:cubicBezTo>
                    <a:pt x="1524" y="4037"/>
                    <a:pt x="1428" y="3751"/>
                    <a:pt x="1333" y="3465"/>
                  </a:cubicBezTo>
                  <a:cubicBezTo>
                    <a:pt x="1295" y="3351"/>
                    <a:pt x="1257" y="3218"/>
                    <a:pt x="1200" y="3104"/>
                  </a:cubicBezTo>
                  <a:lnTo>
                    <a:pt x="1029" y="2609"/>
                  </a:lnTo>
                  <a:cubicBezTo>
                    <a:pt x="933" y="2380"/>
                    <a:pt x="838" y="2171"/>
                    <a:pt x="743" y="1904"/>
                  </a:cubicBezTo>
                  <a:cubicBezTo>
                    <a:pt x="629" y="1638"/>
                    <a:pt x="534" y="1371"/>
                    <a:pt x="419" y="1105"/>
                  </a:cubicBezTo>
                  <a:lnTo>
                    <a:pt x="248" y="705"/>
                  </a:lnTo>
                  <a:cubicBezTo>
                    <a:pt x="191" y="572"/>
                    <a:pt x="134" y="457"/>
                    <a:pt x="96" y="343"/>
                  </a:cubicBezTo>
                  <a:cubicBezTo>
                    <a:pt x="77" y="229"/>
                    <a:pt x="39" y="115"/>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4"/>
            <p:cNvSpPr/>
            <p:nvPr/>
          </p:nvSpPr>
          <p:spPr>
            <a:xfrm>
              <a:off x="787025" y="3160425"/>
              <a:ext cx="48100" cy="174225"/>
            </a:xfrm>
            <a:custGeom>
              <a:avLst/>
              <a:gdLst/>
              <a:ahLst/>
              <a:cxnLst/>
              <a:rect l="l" t="t" r="r" b="b"/>
              <a:pathLst>
                <a:path w="1924" h="6969" extrusionOk="0">
                  <a:moveTo>
                    <a:pt x="19" y="1"/>
                  </a:moveTo>
                  <a:cubicBezTo>
                    <a:pt x="19" y="1"/>
                    <a:pt x="19" y="1"/>
                    <a:pt x="0" y="20"/>
                  </a:cubicBezTo>
                  <a:cubicBezTo>
                    <a:pt x="0" y="39"/>
                    <a:pt x="0" y="58"/>
                    <a:pt x="0" y="58"/>
                  </a:cubicBezTo>
                  <a:cubicBezTo>
                    <a:pt x="0" y="115"/>
                    <a:pt x="0" y="172"/>
                    <a:pt x="0" y="229"/>
                  </a:cubicBezTo>
                  <a:cubicBezTo>
                    <a:pt x="19" y="286"/>
                    <a:pt x="38" y="362"/>
                    <a:pt x="38" y="419"/>
                  </a:cubicBezTo>
                  <a:cubicBezTo>
                    <a:pt x="57" y="477"/>
                    <a:pt x="57" y="515"/>
                    <a:pt x="76" y="591"/>
                  </a:cubicBezTo>
                  <a:cubicBezTo>
                    <a:pt x="95" y="667"/>
                    <a:pt x="114" y="743"/>
                    <a:pt x="133" y="819"/>
                  </a:cubicBezTo>
                  <a:lnTo>
                    <a:pt x="210" y="1086"/>
                  </a:lnTo>
                  <a:lnTo>
                    <a:pt x="324" y="1505"/>
                  </a:lnTo>
                  <a:lnTo>
                    <a:pt x="571" y="2380"/>
                  </a:lnTo>
                  <a:lnTo>
                    <a:pt x="667" y="2742"/>
                  </a:lnTo>
                  <a:lnTo>
                    <a:pt x="800" y="3180"/>
                  </a:lnTo>
                  <a:lnTo>
                    <a:pt x="800" y="3218"/>
                  </a:lnTo>
                  <a:lnTo>
                    <a:pt x="819" y="3275"/>
                  </a:lnTo>
                  <a:lnTo>
                    <a:pt x="895" y="3523"/>
                  </a:lnTo>
                  <a:lnTo>
                    <a:pt x="1162" y="4417"/>
                  </a:lnTo>
                  <a:cubicBezTo>
                    <a:pt x="1181" y="4532"/>
                    <a:pt x="1219" y="4646"/>
                    <a:pt x="1257" y="4760"/>
                  </a:cubicBezTo>
                  <a:cubicBezTo>
                    <a:pt x="1295" y="4931"/>
                    <a:pt x="1352" y="5084"/>
                    <a:pt x="1390" y="5255"/>
                  </a:cubicBezTo>
                  <a:cubicBezTo>
                    <a:pt x="1409" y="5312"/>
                    <a:pt x="1428" y="5369"/>
                    <a:pt x="1447" y="5426"/>
                  </a:cubicBezTo>
                  <a:lnTo>
                    <a:pt x="1523" y="5712"/>
                  </a:lnTo>
                  <a:lnTo>
                    <a:pt x="1637" y="6112"/>
                  </a:lnTo>
                  <a:cubicBezTo>
                    <a:pt x="1656" y="6245"/>
                    <a:pt x="1695" y="6378"/>
                    <a:pt x="1733" y="6493"/>
                  </a:cubicBezTo>
                  <a:cubicBezTo>
                    <a:pt x="1790" y="6645"/>
                    <a:pt x="1847" y="6816"/>
                    <a:pt x="1885" y="6968"/>
                  </a:cubicBezTo>
                  <a:lnTo>
                    <a:pt x="1923" y="6930"/>
                  </a:lnTo>
                  <a:cubicBezTo>
                    <a:pt x="1866" y="6778"/>
                    <a:pt x="1828" y="6626"/>
                    <a:pt x="1771" y="6454"/>
                  </a:cubicBezTo>
                  <a:cubicBezTo>
                    <a:pt x="1714" y="6188"/>
                    <a:pt x="1637" y="5921"/>
                    <a:pt x="1580" y="5655"/>
                  </a:cubicBezTo>
                  <a:cubicBezTo>
                    <a:pt x="1542" y="5503"/>
                    <a:pt x="1504" y="5369"/>
                    <a:pt x="1466" y="5217"/>
                  </a:cubicBezTo>
                  <a:lnTo>
                    <a:pt x="1333" y="4703"/>
                  </a:lnTo>
                  <a:cubicBezTo>
                    <a:pt x="1295" y="4589"/>
                    <a:pt x="1257" y="4494"/>
                    <a:pt x="1238" y="4379"/>
                  </a:cubicBezTo>
                  <a:lnTo>
                    <a:pt x="1142" y="4075"/>
                  </a:lnTo>
                  <a:cubicBezTo>
                    <a:pt x="1123" y="4018"/>
                    <a:pt x="1123" y="3980"/>
                    <a:pt x="1104" y="3922"/>
                  </a:cubicBezTo>
                  <a:cubicBezTo>
                    <a:pt x="1085" y="3865"/>
                    <a:pt x="1066" y="3827"/>
                    <a:pt x="1066" y="3770"/>
                  </a:cubicBezTo>
                  <a:lnTo>
                    <a:pt x="971" y="3466"/>
                  </a:lnTo>
                  <a:lnTo>
                    <a:pt x="857" y="3123"/>
                  </a:lnTo>
                  <a:cubicBezTo>
                    <a:pt x="800" y="2837"/>
                    <a:pt x="705" y="2571"/>
                    <a:pt x="628" y="2285"/>
                  </a:cubicBezTo>
                  <a:cubicBezTo>
                    <a:pt x="533" y="1981"/>
                    <a:pt x="438" y="1676"/>
                    <a:pt x="343" y="1371"/>
                  </a:cubicBezTo>
                  <a:cubicBezTo>
                    <a:pt x="305" y="1238"/>
                    <a:pt x="267" y="1105"/>
                    <a:pt x="229" y="991"/>
                  </a:cubicBezTo>
                  <a:lnTo>
                    <a:pt x="153" y="686"/>
                  </a:lnTo>
                  <a:cubicBezTo>
                    <a:pt x="114" y="572"/>
                    <a:pt x="76" y="477"/>
                    <a:pt x="57" y="362"/>
                  </a:cubicBezTo>
                  <a:cubicBezTo>
                    <a:pt x="38" y="286"/>
                    <a:pt x="38" y="210"/>
                    <a:pt x="19" y="153"/>
                  </a:cubicBezTo>
                  <a:cubicBezTo>
                    <a:pt x="19" y="115"/>
                    <a:pt x="19" y="77"/>
                    <a:pt x="19" y="58"/>
                  </a:cubicBezTo>
                  <a:cubicBezTo>
                    <a:pt x="19" y="39"/>
                    <a:pt x="19" y="20"/>
                    <a:pt x="19" y="20"/>
                  </a:cubicBezTo>
                  <a:lnTo>
                    <a:pt x="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4"/>
            <p:cNvSpPr/>
            <p:nvPr/>
          </p:nvSpPr>
          <p:spPr>
            <a:xfrm>
              <a:off x="789875" y="3145675"/>
              <a:ext cx="70475" cy="226100"/>
            </a:xfrm>
            <a:custGeom>
              <a:avLst/>
              <a:gdLst/>
              <a:ahLst/>
              <a:cxnLst/>
              <a:rect l="l" t="t" r="r" b="b"/>
              <a:pathLst>
                <a:path w="2819" h="9044" extrusionOk="0">
                  <a:moveTo>
                    <a:pt x="0" y="0"/>
                  </a:moveTo>
                  <a:cubicBezTo>
                    <a:pt x="0" y="58"/>
                    <a:pt x="19" y="96"/>
                    <a:pt x="39" y="153"/>
                  </a:cubicBezTo>
                  <a:lnTo>
                    <a:pt x="58" y="267"/>
                  </a:lnTo>
                  <a:cubicBezTo>
                    <a:pt x="96" y="381"/>
                    <a:pt x="115" y="476"/>
                    <a:pt x="153" y="572"/>
                  </a:cubicBezTo>
                  <a:lnTo>
                    <a:pt x="343" y="1200"/>
                  </a:lnTo>
                  <a:cubicBezTo>
                    <a:pt x="476" y="1600"/>
                    <a:pt x="591" y="1999"/>
                    <a:pt x="724" y="2399"/>
                  </a:cubicBezTo>
                  <a:lnTo>
                    <a:pt x="838" y="2818"/>
                  </a:lnTo>
                  <a:cubicBezTo>
                    <a:pt x="876" y="2913"/>
                    <a:pt x="895" y="3008"/>
                    <a:pt x="933" y="3104"/>
                  </a:cubicBezTo>
                  <a:cubicBezTo>
                    <a:pt x="933" y="3123"/>
                    <a:pt x="952" y="3142"/>
                    <a:pt x="952" y="3180"/>
                  </a:cubicBezTo>
                  <a:lnTo>
                    <a:pt x="1009" y="3351"/>
                  </a:lnTo>
                  <a:lnTo>
                    <a:pt x="1143" y="3789"/>
                  </a:lnTo>
                  <a:cubicBezTo>
                    <a:pt x="1238" y="4170"/>
                    <a:pt x="1352" y="4531"/>
                    <a:pt x="1466" y="4893"/>
                  </a:cubicBezTo>
                  <a:cubicBezTo>
                    <a:pt x="1600" y="5350"/>
                    <a:pt x="1752" y="5788"/>
                    <a:pt x="1885" y="6226"/>
                  </a:cubicBezTo>
                  <a:cubicBezTo>
                    <a:pt x="2037" y="6683"/>
                    <a:pt x="2171" y="7121"/>
                    <a:pt x="2323" y="7558"/>
                  </a:cubicBezTo>
                  <a:cubicBezTo>
                    <a:pt x="2397" y="7764"/>
                    <a:pt x="2468" y="7974"/>
                    <a:pt x="2538" y="8185"/>
                  </a:cubicBezTo>
                  <a:lnTo>
                    <a:pt x="2538" y="8185"/>
                  </a:lnTo>
                  <a:lnTo>
                    <a:pt x="2513" y="8092"/>
                  </a:lnTo>
                  <a:cubicBezTo>
                    <a:pt x="2380" y="7635"/>
                    <a:pt x="2247" y="7178"/>
                    <a:pt x="2114" y="6740"/>
                  </a:cubicBezTo>
                  <a:lnTo>
                    <a:pt x="1809" y="5655"/>
                  </a:lnTo>
                  <a:cubicBezTo>
                    <a:pt x="1695" y="5198"/>
                    <a:pt x="1562" y="4741"/>
                    <a:pt x="1409" y="4284"/>
                  </a:cubicBezTo>
                  <a:cubicBezTo>
                    <a:pt x="1371" y="4113"/>
                    <a:pt x="1314" y="3941"/>
                    <a:pt x="1257" y="3770"/>
                  </a:cubicBezTo>
                  <a:lnTo>
                    <a:pt x="1105" y="3332"/>
                  </a:lnTo>
                  <a:lnTo>
                    <a:pt x="1048" y="3161"/>
                  </a:lnTo>
                  <a:cubicBezTo>
                    <a:pt x="1048" y="3123"/>
                    <a:pt x="1028" y="3104"/>
                    <a:pt x="1028" y="3066"/>
                  </a:cubicBezTo>
                  <a:cubicBezTo>
                    <a:pt x="1009" y="3008"/>
                    <a:pt x="971" y="2932"/>
                    <a:pt x="952" y="2856"/>
                  </a:cubicBezTo>
                  <a:cubicBezTo>
                    <a:pt x="819" y="2418"/>
                    <a:pt x="667" y="1999"/>
                    <a:pt x="514" y="1581"/>
                  </a:cubicBezTo>
                  <a:lnTo>
                    <a:pt x="362" y="1200"/>
                  </a:lnTo>
                  <a:lnTo>
                    <a:pt x="362" y="1162"/>
                  </a:lnTo>
                  <a:lnTo>
                    <a:pt x="343" y="1105"/>
                  </a:lnTo>
                  <a:lnTo>
                    <a:pt x="343" y="1086"/>
                  </a:lnTo>
                  <a:lnTo>
                    <a:pt x="324" y="1048"/>
                  </a:lnTo>
                  <a:lnTo>
                    <a:pt x="324" y="1028"/>
                  </a:lnTo>
                  <a:lnTo>
                    <a:pt x="324" y="1009"/>
                  </a:lnTo>
                  <a:lnTo>
                    <a:pt x="324" y="990"/>
                  </a:lnTo>
                  <a:lnTo>
                    <a:pt x="324" y="952"/>
                  </a:lnTo>
                  <a:lnTo>
                    <a:pt x="305" y="895"/>
                  </a:lnTo>
                  <a:lnTo>
                    <a:pt x="267" y="819"/>
                  </a:lnTo>
                  <a:lnTo>
                    <a:pt x="248" y="781"/>
                  </a:lnTo>
                  <a:lnTo>
                    <a:pt x="248" y="724"/>
                  </a:lnTo>
                  <a:lnTo>
                    <a:pt x="210" y="648"/>
                  </a:lnTo>
                  <a:lnTo>
                    <a:pt x="172" y="553"/>
                  </a:lnTo>
                  <a:lnTo>
                    <a:pt x="172" y="534"/>
                  </a:lnTo>
                  <a:lnTo>
                    <a:pt x="77" y="248"/>
                  </a:lnTo>
                  <a:cubicBezTo>
                    <a:pt x="58" y="210"/>
                    <a:pt x="39" y="172"/>
                    <a:pt x="39" y="134"/>
                  </a:cubicBezTo>
                  <a:cubicBezTo>
                    <a:pt x="19" y="77"/>
                    <a:pt x="0" y="39"/>
                    <a:pt x="0" y="0"/>
                  </a:cubicBezTo>
                  <a:close/>
                  <a:moveTo>
                    <a:pt x="2538" y="8185"/>
                  </a:moveTo>
                  <a:lnTo>
                    <a:pt x="2761" y="9043"/>
                  </a:lnTo>
                  <a:lnTo>
                    <a:pt x="2818" y="9024"/>
                  </a:lnTo>
                  <a:cubicBezTo>
                    <a:pt x="2721" y="8744"/>
                    <a:pt x="2630" y="8463"/>
                    <a:pt x="2538" y="81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4"/>
            <p:cNvSpPr/>
            <p:nvPr/>
          </p:nvSpPr>
          <p:spPr>
            <a:xfrm>
              <a:off x="712300" y="3240875"/>
              <a:ext cx="79975" cy="168025"/>
            </a:xfrm>
            <a:custGeom>
              <a:avLst/>
              <a:gdLst/>
              <a:ahLst/>
              <a:cxnLst/>
              <a:rect l="l" t="t" r="r" b="b"/>
              <a:pathLst>
                <a:path w="3199" h="6721" extrusionOk="0">
                  <a:moveTo>
                    <a:pt x="0" y="0"/>
                  </a:moveTo>
                  <a:cubicBezTo>
                    <a:pt x="38" y="76"/>
                    <a:pt x="76" y="171"/>
                    <a:pt x="134" y="267"/>
                  </a:cubicBezTo>
                  <a:cubicBezTo>
                    <a:pt x="267" y="590"/>
                    <a:pt x="419" y="914"/>
                    <a:pt x="571" y="1237"/>
                  </a:cubicBezTo>
                  <a:lnTo>
                    <a:pt x="800" y="1752"/>
                  </a:lnTo>
                  <a:cubicBezTo>
                    <a:pt x="895" y="1942"/>
                    <a:pt x="971" y="2132"/>
                    <a:pt x="1066" y="2323"/>
                  </a:cubicBezTo>
                  <a:cubicBezTo>
                    <a:pt x="1143" y="2532"/>
                    <a:pt x="1257" y="2761"/>
                    <a:pt x="1333" y="2913"/>
                  </a:cubicBezTo>
                  <a:cubicBezTo>
                    <a:pt x="1409" y="3065"/>
                    <a:pt x="1485" y="3236"/>
                    <a:pt x="1542" y="3389"/>
                  </a:cubicBezTo>
                  <a:cubicBezTo>
                    <a:pt x="1695" y="3712"/>
                    <a:pt x="1847" y="4036"/>
                    <a:pt x="2018" y="4360"/>
                  </a:cubicBezTo>
                  <a:cubicBezTo>
                    <a:pt x="2342" y="5064"/>
                    <a:pt x="2704" y="5769"/>
                    <a:pt x="3065" y="6473"/>
                  </a:cubicBezTo>
                  <a:lnTo>
                    <a:pt x="3084" y="6492"/>
                  </a:lnTo>
                  <a:lnTo>
                    <a:pt x="3199" y="6720"/>
                  </a:lnTo>
                  <a:cubicBezTo>
                    <a:pt x="3084" y="6454"/>
                    <a:pt x="2970" y="6206"/>
                    <a:pt x="2875" y="5940"/>
                  </a:cubicBezTo>
                  <a:cubicBezTo>
                    <a:pt x="2723" y="5559"/>
                    <a:pt x="2551" y="5159"/>
                    <a:pt x="2418" y="4817"/>
                  </a:cubicBezTo>
                  <a:cubicBezTo>
                    <a:pt x="2266" y="4474"/>
                    <a:pt x="2113" y="4093"/>
                    <a:pt x="1980" y="3770"/>
                  </a:cubicBezTo>
                  <a:cubicBezTo>
                    <a:pt x="1828" y="3446"/>
                    <a:pt x="1695" y="3122"/>
                    <a:pt x="1542" y="2818"/>
                  </a:cubicBezTo>
                  <a:cubicBezTo>
                    <a:pt x="1352" y="2437"/>
                    <a:pt x="1162" y="2056"/>
                    <a:pt x="952" y="1675"/>
                  </a:cubicBezTo>
                  <a:lnTo>
                    <a:pt x="952" y="1637"/>
                  </a:lnTo>
                  <a:cubicBezTo>
                    <a:pt x="800" y="1352"/>
                    <a:pt x="629" y="1066"/>
                    <a:pt x="476" y="800"/>
                  </a:cubicBezTo>
                  <a:cubicBezTo>
                    <a:pt x="400" y="647"/>
                    <a:pt x="324" y="495"/>
                    <a:pt x="229" y="381"/>
                  </a:cubicBezTo>
                  <a:cubicBezTo>
                    <a:pt x="153" y="248"/>
                    <a:pt x="76" y="114"/>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4"/>
            <p:cNvSpPr/>
            <p:nvPr/>
          </p:nvSpPr>
          <p:spPr>
            <a:xfrm>
              <a:off x="686600" y="3296550"/>
              <a:ext cx="80925" cy="162325"/>
            </a:xfrm>
            <a:custGeom>
              <a:avLst/>
              <a:gdLst/>
              <a:ahLst/>
              <a:cxnLst/>
              <a:rect l="l" t="t" r="r" b="b"/>
              <a:pathLst>
                <a:path w="3237" h="6493" extrusionOk="0">
                  <a:moveTo>
                    <a:pt x="0" y="0"/>
                  </a:moveTo>
                  <a:cubicBezTo>
                    <a:pt x="57" y="153"/>
                    <a:pt x="114" y="286"/>
                    <a:pt x="172" y="438"/>
                  </a:cubicBezTo>
                  <a:cubicBezTo>
                    <a:pt x="362" y="876"/>
                    <a:pt x="552" y="1295"/>
                    <a:pt x="743" y="1714"/>
                  </a:cubicBezTo>
                  <a:cubicBezTo>
                    <a:pt x="838" y="1923"/>
                    <a:pt x="933" y="2114"/>
                    <a:pt x="1028" y="2304"/>
                  </a:cubicBezTo>
                  <a:cubicBezTo>
                    <a:pt x="1123" y="2513"/>
                    <a:pt x="1219" y="2723"/>
                    <a:pt x="1314" y="2932"/>
                  </a:cubicBezTo>
                  <a:cubicBezTo>
                    <a:pt x="1504" y="3332"/>
                    <a:pt x="1714" y="3732"/>
                    <a:pt x="1923" y="4132"/>
                  </a:cubicBezTo>
                  <a:cubicBezTo>
                    <a:pt x="1942" y="4170"/>
                    <a:pt x="1961" y="4208"/>
                    <a:pt x="1980" y="4246"/>
                  </a:cubicBezTo>
                  <a:lnTo>
                    <a:pt x="2094" y="4474"/>
                  </a:lnTo>
                  <a:lnTo>
                    <a:pt x="2132" y="4551"/>
                  </a:lnTo>
                  <a:lnTo>
                    <a:pt x="2171" y="4608"/>
                  </a:lnTo>
                  <a:lnTo>
                    <a:pt x="2209" y="4684"/>
                  </a:lnTo>
                  <a:cubicBezTo>
                    <a:pt x="2304" y="4855"/>
                    <a:pt x="2380" y="5007"/>
                    <a:pt x="2456" y="5160"/>
                  </a:cubicBezTo>
                  <a:cubicBezTo>
                    <a:pt x="2513" y="5236"/>
                    <a:pt x="2570" y="5331"/>
                    <a:pt x="2608" y="5426"/>
                  </a:cubicBezTo>
                  <a:lnTo>
                    <a:pt x="2799" y="5731"/>
                  </a:lnTo>
                  <a:cubicBezTo>
                    <a:pt x="2932" y="5997"/>
                    <a:pt x="3084" y="6245"/>
                    <a:pt x="3237" y="6492"/>
                  </a:cubicBezTo>
                  <a:lnTo>
                    <a:pt x="3218" y="6454"/>
                  </a:lnTo>
                  <a:lnTo>
                    <a:pt x="3065" y="6150"/>
                  </a:lnTo>
                  <a:cubicBezTo>
                    <a:pt x="2856" y="5731"/>
                    <a:pt x="2646" y="5312"/>
                    <a:pt x="2437" y="4893"/>
                  </a:cubicBezTo>
                  <a:cubicBezTo>
                    <a:pt x="2228" y="4474"/>
                    <a:pt x="2018" y="4036"/>
                    <a:pt x="1809" y="3618"/>
                  </a:cubicBezTo>
                  <a:lnTo>
                    <a:pt x="1200" y="2380"/>
                  </a:lnTo>
                  <a:cubicBezTo>
                    <a:pt x="1009" y="1999"/>
                    <a:pt x="800" y="1600"/>
                    <a:pt x="590" y="1200"/>
                  </a:cubicBezTo>
                  <a:lnTo>
                    <a:pt x="324" y="648"/>
                  </a:lnTo>
                  <a:cubicBezTo>
                    <a:pt x="267" y="553"/>
                    <a:pt x="210" y="438"/>
                    <a:pt x="172" y="343"/>
                  </a:cubicBezTo>
                  <a:cubicBezTo>
                    <a:pt x="114" y="229"/>
                    <a:pt x="57" y="11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4"/>
            <p:cNvSpPr/>
            <p:nvPr/>
          </p:nvSpPr>
          <p:spPr>
            <a:xfrm>
              <a:off x="583325" y="3223725"/>
              <a:ext cx="619700" cy="461225"/>
            </a:xfrm>
            <a:custGeom>
              <a:avLst/>
              <a:gdLst/>
              <a:ahLst/>
              <a:cxnLst/>
              <a:rect l="l" t="t" r="r" b="b"/>
              <a:pathLst>
                <a:path w="24788" h="18449" extrusionOk="0">
                  <a:moveTo>
                    <a:pt x="95" y="18182"/>
                  </a:moveTo>
                  <a:cubicBezTo>
                    <a:pt x="82" y="18201"/>
                    <a:pt x="72" y="18220"/>
                    <a:pt x="62" y="18240"/>
                  </a:cubicBezTo>
                  <a:lnTo>
                    <a:pt x="62" y="18240"/>
                  </a:lnTo>
                  <a:cubicBezTo>
                    <a:pt x="75" y="18219"/>
                    <a:pt x="87" y="18198"/>
                    <a:pt x="95" y="18182"/>
                  </a:cubicBezTo>
                  <a:close/>
                  <a:moveTo>
                    <a:pt x="62" y="18240"/>
                  </a:moveTo>
                  <a:lnTo>
                    <a:pt x="62" y="18240"/>
                  </a:lnTo>
                  <a:cubicBezTo>
                    <a:pt x="47" y="18266"/>
                    <a:pt x="30" y="18294"/>
                    <a:pt x="19" y="18315"/>
                  </a:cubicBezTo>
                  <a:cubicBezTo>
                    <a:pt x="3" y="18347"/>
                    <a:pt x="0" y="18393"/>
                    <a:pt x="0" y="18429"/>
                  </a:cubicBezTo>
                  <a:lnTo>
                    <a:pt x="0" y="18429"/>
                  </a:lnTo>
                  <a:cubicBezTo>
                    <a:pt x="19" y="18391"/>
                    <a:pt x="19" y="18372"/>
                    <a:pt x="19" y="18353"/>
                  </a:cubicBezTo>
                  <a:cubicBezTo>
                    <a:pt x="32" y="18315"/>
                    <a:pt x="44" y="18277"/>
                    <a:pt x="62" y="18240"/>
                  </a:cubicBezTo>
                  <a:close/>
                  <a:moveTo>
                    <a:pt x="0" y="18429"/>
                  </a:moveTo>
                  <a:cubicBezTo>
                    <a:pt x="0" y="18429"/>
                    <a:pt x="0" y="18429"/>
                    <a:pt x="0" y="18429"/>
                  </a:cubicBezTo>
                  <a:lnTo>
                    <a:pt x="0" y="18448"/>
                  </a:lnTo>
                  <a:cubicBezTo>
                    <a:pt x="0" y="18442"/>
                    <a:pt x="0" y="18436"/>
                    <a:pt x="0" y="18429"/>
                  </a:cubicBezTo>
                  <a:close/>
                  <a:moveTo>
                    <a:pt x="24787" y="1"/>
                  </a:moveTo>
                  <a:lnTo>
                    <a:pt x="24445" y="20"/>
                  </a:lnTo>
                  <a:lnTo>
                    <a:pt x="24235" y="39"/>
                  </a:lnTo>
                  <a:cubicBezTo>
                    <a:pt x="24026" y="77"/>
                    <a:pt x="23797" y="115"/>
                    <a:pt x="23588" y="153"/>
                  </a:cubicBezTo>
                  <a:cubicBezTo>
                    <a:pt x="23359" y="191"/>
                    <a:pt x="23150" y="229"/>
                    <a:pt x="22922" y="267"/>
                  </a:cubicBezTo>
                  <a:cubicBezTo>
                    <a:pt x="22674" y="324"/>
                    <a:pt x="22446" y="362"/>
                    <a:pt x="22217" y="400"/>
                  </a:cubicBezTo>
                  <a:cubicBezTo>
                    <a:pt x="22008" y="458"/>
                    <a:pt x="21779" y="515"/>
                    <a:pt x="21570" y="572"/>
                  </a:cubicBezTo>
                  <a:lnTo>
                    <a:pt x="21532" y="572"/>
                  </a:lnTo>
                  <a:lnTo>
                    <a:pt x="21189" y="629"/>
                  </a:lnTo>
                  <a:cubicBezTo>
                    <a:pt x="21075" y="667"/>
                    <a:pt x="20961" y="686"/>
                    <a:pt x="20846" y="724"/>
                  </a:cubicBezTo>
                  <a:cubicBezTo>
                    <a:pt x="20637" y="781"/>
                    <a:pt x="20409" y="838"/>
                    <a:pt x="20199" y="895"/>
                  </a:cubicBezTo>
                  <a:cubicBezTo>
                    <a:pt x="19971" y="972"/>
                    <a:pt x="19761" y="1048"/>
                    <a:pt x="19533" y="1124"/>
                  </a:cubicBezTo>
                  <a:cubicBezTo>
                    <a:pt x="19323" y="1200"/>
                    <a:pt x="19114" y="1276"/>
                    <a:pt x="18905" y="1333"/>
                  </a:cubicBezTo>
                  <a:cubicBezTo>
                    <a:pt x="18448" y="1467"/>
                    <a:pt x="18029" y="1638"/>
                    <a:pt x="17610" y="1847"/>
                  </a:cubicBezTo>
                  <a:cubicBezTo>
                    <a:pt x="17382" y="1943"/>
                    <a:pt x="17172" y="2057"/>
                    <a:pt x="16963" y="2171"/>
                  </a:cubicBezTo>
                  <a:cubicBezTo>
                    <a:pt x="16753" y="2285"/>
                    <a:pt x="16563" y="2399"/>
                    <a:pt x="16354" y="2514"/>
                  </a:cubicBezTo>
                  <a:lnTo>
                    <a:pt x="16373" y="2495"/>
                  </a:lnTo>
                  <a:lnTo>
                    <a:pt x="16373" y="2495"/>
                  </a:lnTo>
                  <a:lnTo>
                    <a:pt x="16334" y="2514"/>
                  </a:lnTo>
                  <a:lnTo>
                    <a:pt x="16239" y="2571"/>
                  </a:lnTo>
                  <a:cubicBezTo>
                    <a:pt x="16068" y="2666"/>
                    <a:pt x="15897" y="2761"/>
                    <a:pt x="15725" y="2856"/>
                  </a:cubicBezTo>
                  <a:cubicBezTo>
                    <a:pt x="15554" y="2952"/>
                    <a:pt x="15421" y="3028"/>
                    <a:pt x="15230" y="3142"/>
                  </a:cubicBezTo>
                  <a:cubicBezTo>
                    <a:pt x="15040" y="3256"/>
                    <a:pt x="14850" y="3389"/>
                    <a:pt x="14659" y="3504"/>
                  </a:cubicBezTo>
                  <a:lnTo>
                    <a:pt x="14050" y="3884"/>
                  </a:lnTo>
                  <a:cubicBezTo>
                    <a:pt x="13860" y="3999"/>
                    <a:pt x="13669" y="4113"/>
                    <a:pt x="13479" y="4246"/>
                  </a:cubicBezTo>
                  <a:cubicBezTo>
                    <a:pt x="13288" y="4360"/>
                    <a:pt x="13098" y="4494"/>
                    <a:pt x="12927" y="4627"/>
                  </a:cubicBezTo>
                  <a:lnTo>
                    <a:pt x="12603" y="4836"/>
                  </a:lnTo>
                  <a:cubicBezTo>
                    <a:pt x="12413" y="4970"/>
                    <a:pt x="12222" y="5103"/>
                    <a:pt x="12032" y="5236"/>
                  </a:cubicBezTo>
                  <a:cubicBezTo>
                    <a:pt x="11842" y="5388"/>
                    <a:pt x="11651" y="5522"/>
                    <a:pt x="11480" y="5674"/>
                  </a:cubicBezTo>
                  <a:lnTo>
                    <a:pt x="10928" y="6093"/>
                  </a:lnTo>
                  <a:cubicBezTo>
                    <a:pt x="10833" y="6169"/>
                    <a:pt x="10756" y="6245"/>
                    <a:pt x="10661" y="6321"/>
                  </a:cubicBezTo>
                  <a:cubicBezTo>
                    <a:pt x="10566" y="6378"/>
                    <a:pt x="10471" y="6435"/>
                    <a:pt x="10376" y="6512"/>
                  </a:cubicBezTo>
                  <a:cubicBezTo>
                    <a:pt x="10280" y="6607"/>
                    <a:pt x="10166" y="6683"/>
                    <a:pt x="10090" y="6759"/>
                  </a:cubicBezTo>
                  <a:cubicBezTo>
                    <a:pt x="10014" y="6835"/>
                    <a:pt x="9919" y="6892"/>
                    <a:pt x="9843" y="6969"/>
                  </a:cubicBezTo>
                  <a:cubicBezTo>
                    <a:pt x="9652" y="7102"/>
                    <a:pt x="9462" y="7235"/>
                    <a:pt x="9271" y="7387"/>
                  </a:cubicBezTo>
                  <a:lnTo>
                    <a:pt x="8986" y="7616"/>
                  </a:lnTo>
                  <a:lnTo>
                    <a:pt x="8719" y="7844"/>
                  </a:lnTo>
                  <a:cubicBezTo>
                    <a:pt x="8548" y="7978"/>
                    <a:pt x="8358" y="8111"/>
                    <a:pt x="8186" y="8244"/>
                  </a:cubicBezTo>
                  <a:lnTo>
                    <a:pt x="8148" y="8263"/>
                  </a:lnTo>
                  <a:lnTo>
                    <a:pt x="8167" y="8263"/>
                  </a:lnTo>
                  <a:cubicBezTo>
                    <a:pt x="8034" y="8358"/>
                    <a:pt x="7901" y="8453"/>
                    <a:pt x="7767" y="8568"/>
                  </a:cubicBezTo>
                  <a:cubicBezTo>
                    <a:pt x="7577" y="8701"/>
                    <a:pt x="7425" y="8834"/>
                    <a:pt x="7234" y="8987"/>
                  </a:cubicBezTo>
                  <a:cubicBezTo>
                    <a:pt x="7044" y="9158"/>
                    <a:pt x="6873" y="9310"/>
                    <a:pt x="6682" y="9462"/>
                  </a:cubicBezTo>
                  <a:cubicBezTo>
                    <a:pt x="6511" y="9615"/>
                    <a:pt x="6340" y="9786"/>
                    <a:pt x="6168" y="9938"/>
                  </a:cubicBezTo>
                  <a:lnTo>
                    <a:pt x="5635" y="10414"/>
                  </a:lnTo>
                  <a:cubicBezTo>
                    <a:pt x="5293" y="10738"/>
                    <a:pt x="4950" y="11062"/>
                    <a:pt x="4626" y="11404"/>
                  </a:cubicBezTo>
                  <a:cubicBezTo>
                    <a:pt x="4303" y="11728"/>
                    <a:pt x="4017" y="12071"/>
                    <a:pt x="3750" y="12432"/>
                  </a:cubicBezTo>
                  <a:cubicBezTo>
                    <a:pt x="3541" y="12680"/>
                    <a:pt x="3313" y="12908"/>
                    <a:pt x="3122" y="13175"/>
                  </a:cubicBezTo>
                  <a:cubicBezTo>
                    <a:pt x="2932" y="13422"/>
                    <a:pt x="2760" y="13689"/>
                    <a:pt x="2589" y="13974"/>
                  </a:cubicBezTo>
                  <a:lnTo>
                    <a:pt x="2608" y="13955"/>
                  </a:lnTo>
                  <a:lnTo>
                    <a:pt x="2608" y="13955"/>
                  </a:lnTo>
                  <a:cubicBezTo>
                    <a:pt x="2494" y="14127"/>
                    <a:pt x="2380" y="14317"/>
                    <a:pt x="2285" y="14469"/>
                  </a:cubicBezTo>
                  <a:cubicBezTo>
                    <a:pt x="2189" y="14622"/>
                    <a:pt x="2094" y="14755"/>
                    <a:pt x="1980" y="14926"/>
                  </a:cubicBezTo>
                  <a:cubicBezTo>
                    <a:pt x="1885" y="15098"/>
                    <a:pt x="1771" y="15269"/>
                    <a:pt x="1675" y="15440"/>
                  </a:cubicBezTo>
                  <a:lnTo>
                    <a:pt x="1409" y="15916"/>
                  </a:lnTo>
                  <a:cubicBezTo>
                    <a:pt x="1161" y="16316"/>
                    <a:pt x="914" y="16716"/>
                    <a:pt x="685" y="17135"/>
                  </a:cubicBezTo>
                  <a:cubicBezTo>
                    <a:pt x="590" y="17344"/>
                    <a:pt x="457" y="17592"/>
                    <a:pt x="343" y="17782"/>
                  </a:cubicBezTo>
                  <a:cubicBezTo>
                    <a:pt x="248" y="17991"/>
                    <a:pt x="152" y="18201"/>
                    <a:pt x="38" y="18410"/>
                  </a:cubicBezTo>
                  <a:lnTo>
                    <a:pt x="0" y="18448"/>
                  </a:lnTo>
                  <a:lnTo>
                    <a:pt x="57" y="18429"/>
                  </a:lnTo>
                  <a:cubicBezTo>
                    <a:pt x="57" y="18410"/>
                    <a:pt x="76" y="18391"/>
                    <a:pt x="95" y="18372"/>
                  </a:cubicBezTo>
                  <a:lnTo>
                    <a:pt x="133" y="18296"/>
                  </a:lnTo>
                  <a:lnTo>
                    <a:pt x="209" y="18182"/>
                  </a:lnTo>
                  <a:lnTo>
                    <a:pt x="324" y="17953"/>
                  </a:lnTo>
                  <a:cubicBezTo>
                    <a:pt x="419" y="17782"/>
                    <a:pt x="514" y="17611"/>
                    <a:pt x="628" y="17458"/>
                  </a:cubicBezTo>
                  <a:lnTo>
                    <a:pt x="685" y="17344"/>
                  </a:lnTo>
                  <a:cubicBezTo>
                    <a:pt x="876" y="17059"/>
                    <a:pt x="1047" y="16792"/>
                    <a:pt x="1237" y="16526"/>
                  </a:cubicBezTo>
                  <a:lnTo>
                    <a:pt x="1751" y="15764"/>
                  </a:lnTo>
                  <a:cubicBezTo>
                    <a:pt x="1885" y="15555"/>
                    <a:pt x="2018" y="15364"/>
                    <a:pt x="2170" y="15174"/>
                  </a:cubicBezTo>
                  <a:cubicBezTo>
                    <a:pt x="2304" y="14983"/>
                    <a:pt x="2475" y="14774"/>
                    <a:pt x="2608" y="14584"/>
                  </a:cubicBezTo>
                  <a:cubicBezTo>
                    <a:pt x="2760" y="14393"/>
                    <a:pt x="2894" y="14203"/>
                    <a:pt x="3046" y="13994"/>
                  </a:cubicBezTo>
                  <a:cubicBezTo>
                    <a:pt x="3103" y="13917"/>
                    <a:pt x="3160" y="13822"/>
                    <a:pt x="3236" y="13727"/>
                  </a:cubicBezTo>
                  <a:cubicBezTo>
                    <a:pt x="3294" y="13632"/>
                    <a:pt x="3408" y="13499"/>
                    <a:pt x="3446" y="13441"/>
                  </a:cubicBezTo>
                  <a:cubicBezTo>
                    <a:pt x="3503" y="13365"/>
                    <a:pt x="3560" y="13308"/>
                    <a:pt x="3617" y="13251"/>
                  </a:cubicBezTo>
                  <a:lnTo>
                    <a:pt x="3827" y="13004"/>
                  </a:lnTo>
                  <a:cubicBezTo>
                    <a:pt x="3979" y="12851"/>
                    <a:pt x="4112" y="12680"/>
                    <a:pt x="4264" y="12509"/>
                  </a:cubicBezTo>
                  <a:cubicBezTo>
                    <a:pt x="4398" y="12337"/>
                    <a:pt x="4550" y="12166"/>
                    <a:pt x="4702" y="11995"/>
                  </a:cubicBezTo>
                  <a:cubicBezTo>
                    <a:pt x="4798" y="11899"/>
                    <a:pt x="4893" y="11804"/>
                    <a:pt x="4969" y="11709"/>
                  </a:cubicBezTo>
                  <a:cubicBezTo>
                    <a:pt x="5045" y="11633"/>
                    <a:pt x="5121" y="11557"/>
                    <a:pt x="5197" y="11481"/>
                  </a:cubicBezTo>
                  <a:lnTo>
                    <a:pt x="5673" y="11024"/>
                  </a:lnTo>
                  <a:lnTo>
                    <a:pt x="5940" y="10776"/>
                  </a:lnTo>
                  <a:lnTo>
                    <a:pt x="6454" y="10300"/>
                  </a:lnTo>
                  <a:cubicBezTo>
                    <a:pt x="6625" y="10148"/>
                    <a:pt x="6816" y="9977"/>
                    <a:pt x="6987" y="9824"/>
                  </a:cubicBezTo>
                  <a:cubicBezTo>
                    <a:pt x="7158" y="9672"/>
                    <a:pt x="7330" y="9539"/>
                    <a:pt x="7520" y="9386"/>
                  </a:cubicBezTo>
                  <a:cubicBezTo>
                    <a:pt x="7691" y="9234"/>
                    <a:pt x="7863" y="9082"/>
                    <a:pt x="8053" y="8929"/>
                  </a:cubicBezTo>
                  <a:cubicBezTo>
                    <a:pt x="8148" y="8872"/>
                    <a:pt x="8224" y="8796"/>
                    <a:pt x="8320" y="8720"/>
                  </a:cubicBezTo>
                  <a:lnTo>
                    <a:pt x="8605" y="8511"/>
                  </a:lnTo>
                  <a:cubicBezTo>
                    <a:pt x="8795" y="8377"/>
                    <a:pt x="8986" y="8225"/>
                    <a:pt x="9157" y="8073"/>
                  </a:cubicBezTo>
                  <a:cubicBezTo>
                    <a:pt x="9329" y="7920"/>
                    <a:pt x="9500" y="7787"/>
                    <a:pt x="9690" y="7635"/>
                  </a:cubicBezTo>
                  <a:cubicBezTo>
                    <a:pt x="9862" y="7502"/>
                    <a:pt x="10052" y="7368"/>
                    <a:pt x="10242" y="7216"/>
                  </a:cubicBezTo>
                  <a:cubicBezTo>
                    <a:pt x="10433" y="7064"/>
                    <a:pt x="10604" y="6911"/>
                    <a:pt x="10794" y="6778"/>
                  </a:cubicBezTo>
                  <a:cubicBezTo>
                    <a:pt x="10985" y="6626"/>
                    <a:pt x="11175" y="6493"/>
                    <a:pt x="11347" y="6340"/>
                  </a:cubicBezTo>
                  <a:cubicBezTo>
                    <a:pt x="11708" y="6036"/>
                    <a:pt x="12051" y="5750"/>
                    <a:pt x="12432" y="5484"/>
                  </a:cubicBezTo>
                  <a:lnTo>
                    <a:pt x="12908" y="5160"/>
                  </a:lnTo>
                  <a:cubicBezTo>
                    <a:pt x="13060" y="5046"/>
                    <a:pt x="13212" y="4931"/>
                    <a:pt x="13384" y="4817"/>
                  </a:cubicBezTo>
                  <a:cubicBezTo>
                    <a:pt x="13574" y="4684"/>
                    <a:pt x="13783" y="4551"/>
                    <a:pt x="13974" y="4436"/>
                  </a:cubicBezTo>
                  <a:cubicBezTo>
                    <a:pt x="14374" y="4189"/>
                    <a:pt x="14754" y="3942"/>
                    <a:pt x="15154" y="3713"/>
                  </a:cubicBezTo>
                  <a:cubicBezTo>
                    <a:pt x="15364" y="3599"/>
                    <a:pt x="15573" y="3466"/>
                    <a:pt x="15782" y="3351"/>
                  </a:cubicBezTo>
                  <a:cubicBezTo>
                    <a:pt x="15973" y="3256"/>
                    <a:pt x="16125" y="3142"/>
                    <a:pt x="16354" y="3028"/>
                  </a:cubicBezTo>
                  <a:cubicBezTo>
                    <a:pt x="16569" y="2920"/>
                    <a:pt x="16785" y="2812"/>
                    <a:pt x="17001" y="2704"/>
                  </a:cubicBezTo>
                  <a:lnTo>
                    <a:pt x="17001" y="2704"/>
                  </a:lnTo>
                  <a:lnTo>
                    <a:pt x="17324" y="2533"/>
                  </a:lnTo>
                  <a:cubicBezTo>
                    <a:pt x="17572" y="2399"/>
                    <a:pt x="17819" y="2266"/>
                    <a:pt x="18086" y="2171"/>
                  </a:cubicBezTo>
                  <a:cubicBezTo>
                    <a:pt x="18314" y="2076"/>
                    <a:pt x="18562" y="1962"/>
                    <a:pt x="18790" y="1885"/>
                  </a:cubicBezTo>
                  <a:cubicBezTo>
                    <a:pt x="18943" y="1828"/>
                    <a:pt x="19114" y="1752"/>
                    <a:pt x="19247" y="1714"/>
                  </a:cubicBezTo>
                  <a:cubicBezTo>
                    <a:pt x="19381" y="1657"/>
                    <a:pt x="19514" y="1600"/>
                    <a:pt x="19628" y="1543"/>
                  </a:cubicBezTo>
                  <a:cubicBezTo>
                    <a:pt x="19914" y="1448"/>
                    <a:pt x="20180" y="1314"/>
                    <a:pt x="20447" y="1219"/>
                  </a:cubicBezTo>
                  <a:lnTo>
                    <a:pt x="20732" y="1124"/>
                  </a:lnTo>
                  <a:lnTo>
                    <a:pt x="21018" y="1029"/>
                  </a:lnTo>
                  <a:lnTo>
                    <a:pt x="21303" y="934"/>
                  </a:lnTo>
                  <a:cubicBezTo>
                    <a:pt x="21399" y="895"/>
                    <a:pt x="21475" y="876"/>
                    <a:pt x="21570" y="857"/>
                  </a:cubicBezTo>
                  <a:cubicBezTo>
                    <a:pt x="21779" y="800"/>
                    <a:pt x="21989" y="724"/>
                    <a:pt x="22217" y="648"/>
                  </a:cubicBezTo>
                  <a:lnTo>
                    <a:pt x="22579" y="553"/>
                  </a:lnTo>
                  <a:lnTo>
                    <a:pt x="22883" y="458"/>
                  </a:lnTo>
                  <a:cubicBezTo>
                    <a:pt x="23112" y="400"/>
                    <a:pt x="23340" y="324"/>
                    <a:pt x="23550" y="267"/>
                  </a:cubicBezTo>
                  <a:cubicBezTo>
                    <a:pt x="23778" y="210"/>
                    <a:pt x="23988" y="153"/>
                    <a:pt x="24197" y="96"/>
                  </a:cubicBezTo>
                  <a:lnTo>
                    <a:pt x="24483" y="58"/>
                  </a:lnTo>
                  <a:lnTo>
                    <a:pt x="247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5" name="Google Shape;1865;p64"/>
          <p:cNvSpPr/>
          <p:nvPr/>
        </p:nvSpPr>
        <p:spPr>
          <a:xfrm>
            <a:off x="713214" y="3983311"/>
            <a:ext cx="1178647" cy="1913995"/>
          </a:xfrm>
          <a:custGeom>
            <a:avLst/>
            <a:gdLst/>
            <a:ahLst/>
            <a:cxnLst/>
            <a:rect l="l" t="t" r="r" b="b"/>
            <a:pathLst>
              <a:path w="23113" h="37533" extrusionOk="0">
                <a:moveTo>
                  <a:pt x="20676" y="1737"/>
                </a:moveTo>
                <a:lnTo>
                  <a:pt x="20676" y="1756"/>
                </a:lnTo>
                <a:lnTo>
                  <a:pt x="20676" y="1794"/>
                </a:lnTo>
                <a:lnTo>
                  <a:pt x="20676" y="1813"/>
                </a:lnTo>
                <a:lnTo>
                  <a:pt x="20676" y="1832"/>
                </a:lnTo>
                <a:lnTo>
                  <a:pt x="20676" y="1870"/>
                </a:lnTo>
                <a:lnTo>
                  <a:pt x="20676" y="1889"/>
                </a:lnTo>
                <a:lnTo>
                  <a:pt x="20676" y="1908"/>
                </a:lnTo>
                <a:lnTo>
                  <a:pt x="20676" y="1927"/>
                </a:lnTo>
                <a:lnTo>
                  <a:pt x="20676" y="1946"/>
                </a:lnTo>
                <a:lnTo>
                  <a:pt x="20676" y="1965"/>
                </a:lnTo>
                <a:lnTo>
                  <a:pt x="20676" y="1984"/>
                </a:lnTo>
                <a:lnTo>
                  <a:pt x="20676" y="2003"/>
                </a:lnTo>
                <a:lnTo>
                  <a:pt x="20676" y="2022"/>
                </a:lnTo>
                <a:lnTo>
                  <a:pt x="20676" y="2041"/>
                </a:lnTo>
                <a:lnTo>
                  <a:pt x="20676" y="2060"/>
                </a:lnTo>
                <a:lnTo>
                  <a:pt x="20676" y="2555"/>
                </a:lnTo>
                <a:lnTo>
                  <a:pt x="20676" y="2574"/>
                </a:lnTo>
                <a:lnTo>
                  <a:pt x="20676" y="2612"/>
                </a:lnTo>
                <a:lnTo>
                  <a:pt x="20657" y="2650"/>
                </a:lnTo>
                <a:lnTo>
                  <a:pt x="20657" y="2669"/>
                </a:lnTo>
                <a:lnTo>
                  <a:pt x="20657" y="2689"/>
                </a:lnTo>
                <a:lnTo>
                  <a:pt x="20638" y="2746"/>
                </a:lnTo>
                <a:lnTo>
                  <a:pt x="20600" y="2803"/>
                </a:lnTo>
                <a:lnTo>
                  <a:pt x="20581" y="2822"/>
                </a:lnTo>
                <a:lnTo>
                  <a:pt x="20581" y="2841"/>
                </a:lnTo>
                <a:lnTo>
                  <a:pt x="20600" y="2822"/>
                </a:lnTo>
                <a:lnTo>
                  <a:pt x="20600" y="2822"/>
                </a:lnTo>
                <a:lnTo>
                  <a:pt x="20581" y="2860"/>
                </a:lnTo>
                <a:cubicBezTo>
                  <a:pt x="20447" y="3050"/>
                  <a:pt x="20295" y="3241"/>
                  <a:pt x="20143" y="3412"/>
                </a:cubicBezTo>
                <a:lnTo>
                  <a:pt x="19914" y="3659"/>
                </a:lnTo>
                <a:lnTo>
                  <a:pt x="19800" y="3793"/>
                </a:lnTo>
                <a:cubicBezTo>
                  <a:pt x="19781" y="3831"/>
                  <a:pt x="19762" y="3850"/>
                  <a:pt x="19743" y="3850"/>
                </a:cubicBezTo>
                <a:cubicBezTo>
                  <a:pt x="19743" y="3850"/>
                  <a:pt x="19743" y="3831"/>
                  <a:pt x="19743" y="3831"/>
                </a:cubicBezTo>
                <a:lnTo>
                  <a:pt x="19362" y="3983"/>
                </a:lnTo>
                <a:cubicBezTo>
                  <a:pt x="19381" y="3907"/>
                  <a:pt x="19419" y="3831"/>
                  <a:pt x="19438" y="3755"/>
                </a:cubicBezTo>
                <a:lnTo>
                  <a:pt x="19457" y="3717"/>
                </a:lnTo>
                <a:cubicBezTo>
                  <a:pt x="19476" y="3640"/>
                  <a:pt x="19496" y="3564"/>
                  <a:pt x="19534" y="3488"/>
                </a:cubicBezTo>
                <a:cubicBezTo>
                  <a:pt x="19553" y="3412"/>
                  <a:pt x="19591" y="3317"/>
                  <a:pt x="19629" y="3241"/>
                </a:cubicBezTo>
                <a:cubicBezTo>
                  <a:pt x="19667" y="3145"/>
                  <a:pt x="19705" y="3069"/>
                  <a:pt x="19743" y="2974"/>
                </a:cubicBezTo>
                <a:lnTo>
                  <a:pt x="19743" y="2955"/>
                </a:lnTo>
                <a:lnTo>
                  <a:pt x="19743" y="2917"/>
                </a:lnTo>
                <a:lnTo>
                  <a:pt x="19743" y="2898"/>
                </a:lnTo>
                <a:lnTo>
                  <a:pt x="19781" y="2860"/>
                </a:lnTo>
                <a:lnTo>
                  <a:pt x="19781" y="2841"/>
                </a:lnTo>
                <a:lnTo>
                  <a:pt x="19781" y="2822"/>
                </a:lnTo>
                <a:lnTo>
                  <a:pt x="19781" y="2803"/>
                </a:lnTo>
                <a:lnTo>
                  <a:pt x="19781" y="2784"/>
                </a:lnTo>
                <a:lnTo>
                  <a:pt x="19838" y="2689"/>
                </a:lnTo>
                <a:lnTo>
                  <a:pt x="19838" y="2669"/>
                </a:lnTo>
                <a:lnTo>
                  <a:pt x="19857" y="2650"/>
                </a:lnTo>
                <a:lnTo>
                  <a:pt x="19876" y="2612"/>
                </a:lnTo>
                <a:lnTo>
                  <a:pt x="19876" y="2593"/>
                </a:lnTo>
                <a:lnTo>
                  <a:pt x="19876" y="2574"/>
                </a:lnTo>
                <a:lnTo>
                  <a:pt x="19895" y="2555"/>
                </a:lnTo>
                <a:lnTo>
                  <a:pt x="19914" y="2555"/>
                </a:lnTo>
                <a:lnTo>
                  <a:pt x="19914" y="2536"/>
                </a:lnTo>
                <a:lnTo>
                  <a:pt x="19952" y="2498"/>
                </a:lnTo>
                <a:lnTo>
                  <a:pt x="19952" y="2498"/>
                </a:lnTo>
                <a:lnTo>
                  <a:pt x="19933" y="2536"/>
                </a:lnTo>
                <a:lnTo>
                  <a:pt x="19933" y="2536"/>
                </a:lnTo>
                <a:lnTo>
                  <a:pt x="19952" y="2517"/>
                </a:lnTo>
                <a:lnTo>
                  <a:pt x="19971" y="2479"/>
                </a:lnTo>
                <a:lnTo>
                  <a:pt x="19971" y="2460"/>
                </a:lnTo>
                <a:lnTo>
                  <a:pt x="20352" y="2460"/>
                </a:lnTo>
                <a:lnTo>
                  <a:pt x="20371" y="2441"/>
                </a:lnTo>
                <a:lnTo>
                  <a:pt x="20390" y="2422"/>
                </a:lnTo>
                <a:lnTo>
                  <a:pt x="20409" y="2384"/>
                </a:lnTo>
                <a:lnTo>
                  <a:pt x="20505" y="2289"/>
                </a:lnTo>
                <a:lnTo>
                  <a:pt x="20581" y="1832"/>
                </a:lnTo>
                <a:lnTo>
                  <a:pt x="20619" y="1794"/>
                </a:lnTo>
                <a:lnTo>
                  <a:pt x="20676" y="1737"/>
                </a:lnTo>
                <a:close/>
                <a:moveTo>
                  <a:pt x="20733" y="4573"/>
                </a:moveTo>
                <a:lnTo>
                  <a:pt x="20733" y="4592"/>
                </a:lnTo>
                <a:lnTo>
                  <a:pt x="20733" y="4630"/>
                </a:lnTo>
                <a:lnTo>
                  <a:pt x="20733" y="4688"/>
                </a:lnTo>
                <a:lnTo>
                  <a:pt x="20733" y="4707"/>
                </a:lnTo>
                <a:lnTo>
                  <a:pt x="20733" y="4745"/>
                </a:lnTo>
                <a:lnTo>
                  <a:pt x="20733" y="4764"/>
                </a:lnTo>
                <a:lnTo>
                  <a:pt x="20733" y="4783"/>
                </a:lnTo>
                <a:cubicBezTo>
                  <a:pt x="20714" y="4859"/>
                  <a:pt x="20676" y="4935"/>
                  <a:pt x="20657" y="4992"/>
                </a:cubicBezTo>
                <a:lnTo>
                  <a:pt x="20657" y="5011"/>
                </a:lnTo>
                <a:lnTo>
                  <a:pt x="20657" y="5030"/>
                </a:lnTo>
                <a:lnTo>
                  <a:pt x="20638" y="5068"/>
                </a:lnTo>
                <a:lnTo>
                  <a:pt x="20638" y="5087"/>
                </a:lnTo>
                <a:lnTo>
                  <a:pt x="20638" y="5106"/>
                </a:lnTo>
                <a:cubicBezTo>
                  <a:pt x="20600" y="5163"/>
                  <a:pt x="20562" y="5240"/>
                  <a:pt x="20524" y="5297"/>
                </a:cubicBezTo>
                <a:cubicBezTo>
                  <a:pt x="20409" y="5468"/>
                  <a:pt x="20276" y="5620"/>
                  <a:pt x="20143" y="5773"/>
                </a:cubicBezTo>
                <a:cubicBezTo>
                  <a:pt x="19952" y="6001"/>
                  <a:pt x="19762" y="6191"/>
                  <a:pt x="19553" y="6363"/>
                </a:cubicBezTo>
                <a:cubicBezTo>
                  <a:pt x="19438" y="6439"/>
                  <a:pt x="19343" y="6515"/>
                  <a:pt x="19229" y="6591"/>
                </a:cubicBezTo>
                <a:cubicBezTo>
                  <a:pt x="19134" y="6686"/>
                  <a:pt x="19039" y="6744"/>
                  <a:pt x="18924" y="6839"/>
                </a:cubicBezTo>
                <a:lnTo>
                  <a:pt x="18848" y="6915"/>
                </a:lnTo>
                <a:cubicBezTo>
                  <a:pt x="18772" y="6972"/>
                  <a:pt x="18715" y="7048"/>
                  <a:pt x="18639" y="7105"/>
                </a:cubicBezTo>
                <a:lnTo>
                  <a:pt x="18563" y="7220"/>
                </a:lnTo>
                <a:lnTo>
                  <a:pt x="18544" y="7239"/>
                </a:lnTo>
                <a:lnTo>
                  <a:pt x="18544" y="7258"/>
                </a:lnTo>
                <a:lnTo>
                  <a:pt x="18525" y="7296"/>
                </a:lnTo>
                <a:lnTo>
                  <a:pt x="18506" y="7315"/>
                </a:lnTo>
                <a:lnTo>
                  <a:pt x="18487" y="7372"/>
                </a:lnTo>
                <a:lnTo>
                  <a:pt x="18487" y="7391"/>
                </a:lnTo>
                <a:lnTo>
                  <a:pt x="18487" y="7429"/>
                </a:lnTo>
                <a:lnTo>
                  <a:pt x="18487" y="7448"/>
                </a:lnTo>
                <a:lnTo>
                  <a:pt x="18506" y="7467"/>
                </a:lnTo>
                <a:lnTo>
                  <a:pt x="18487" y="7467"/>
                </a:lnTo>
                <a:cubicBezTo>
                  <a:pt x="18410" y="7429"/>
                  <a:pt x="18410" y="7334"/>
                  <a:pt x="18429" y="7239"/>
                </a:cubicBezTo>
                <a:lnTo>
                  <a:pt x="18429" y="7239"/>
                </a:lnTo>
                <a:cubicBezTo>
                  <a:pt x="18371" y="7331"/>
                  <a:pt x="18349" y="7361"/>
                  <a:pt x="18340" y="7361"/>
                </a:cubicBezTo>
                <a:cubicBezTo>
                  <a:pt x="18334" y="7361"/>
                  <a:pt x="18334" y="7349"/>
                  <a:pt x="18334" y="7334"/>
                </a:cubicBezTo>
                <a:lnTo>
                  <a:pt x="18353" y="7334"/>
                </a:lnTo>
                <a:cubicBezTo>
                  <a:pt x="18391" y="7201"/>
                  <a:pt x="18448" y="7086"/>
                  <a:pt x="18525" y="6953"/>
                </a:cubicBezTo>
                <a:lnTo>
                  <a:pt x="18582" y="6820"/>
                </a:lnTo>
                <a:cubicBezTo>
                  <a:pt x="18658" y="6667"/>
                  <a:pt x="18734" y="6515"/>
                  <a:pt x="18810" y="6344"/>
                </a:cubicBezTo>
                <a:cubicBezTo>
                  <a:pt x="18867" y="6249"/>
                  <a:pt x="18924" y="6153"/>
                  <a:pt x="18981" y="6039"/>
                </a:cubicBezTo>
                <a:lnTo>
                  <a:pt x="18981" y="6020"/>
                </a:lnTo>
                <a:lnTo>
                  <a:pt x="19039" y="5944"/>
                </a:lnTo>
                <a:cubicBezTo>
                  <a:pt x="19115" y="5830"/>
                  <a:pt x="19191" y="5716"/>
                  <a:pt x="19286" y="5620"/>
                </a:cubicBezTo>
                <a:cubicBezTo>
                  <a:pt x="19438" y="5430"/>
                  <a:pt x="19610" y="5278"/>
                  <a:pt x="19800" y="5144"/>
                </a:cubicBezTo>
                <a:cubicBezTo>
                  <a:pt x="20105" y="4935"/>
                  <a:pt x="20428" y="4745"/>
                  <a:pt x="20733" y="4573"/>
                </a:cubicBezTo>
                <a:close/>
                <a:moveTo>
                  <a:pt x="18525" y="3774"/>
                </a:moveTo>
                <a:cubicBezTo>
                  <a:pt x="18544" y="3907"/>
                  <a:pt x="18563" y="4021"/>
                  <a:pt x="18582" y="4154"/>
                </a:cubicBezTo>
                <a:cubicBezTo>
                  <a:pt x="18582" y="4288"/>
                  <a:pt x="18601" y="4421"/>
                  <a:pt x="18620" y="4554"/>
                </a:cubicBezTo>
                <a:cubicBezTo>
                  <a:pt x="18620" y="4707"/>
                  <a:pt x="18620" y="4840"/>
                  <a:pt x="18620" y="4973"/>
                </a:cubicBezTo>
                <a:cubicBezTo>
                  <a:pt x="18601" y="5106"/>
                  <a:pt x="18582" y="5259"/>
                  <a:pt x="18563" y="5392"/>
                </a:cubicBezTo>
                <a:cubicBezTo>
                  <a:pt x="18544" y="5468"/>
                  <a:pt x="18525" y="5525"/>
                  <a:pt x="18506" y="5601"/>
                </a:cubicBezTo>
                <a:cubicBezTo>
                  <a:pt x="18487" y="5677"/>
                  <a:pt x="18467" y="5754"/>
                  <a:pt x="18448" y="5811"/>
                </a:cubicBezTo>
                <a:cubicBezTo>
                  <a:pt x="18391" y="5963"/>
                  <a:pt x="18315" y="6096"/>
                  <a:pt x="18239" y="6230"/>
                </a:cubicBezTo>
                <a:lnTo>
                  <a:pt x="18220" y="6268"/>
                </a:lnTo>
                <a:cubicBezTo>
                  <a:pt x="18182" y="6344"/>
                  <a:pt x="18144" y="6401"/>
                  <a:pt x="18106" y="6477"/>
                </a:cubicBezTo>
                <a:cubicBezTo>
                  <a:pt x="17972" y="6686"/>
                  <a:pt x="17839" y="6877"/>
                  <a:pt x="17725" y="7086"/>
                </a:cubicBezTo>
                <a:lnTo>
                  <a:pt x="17706" y="7124"/>
                </a:lnTo>
                <a:cubicBezTo>
                  <a:pt x="17554" y="7410"/>
                  <a:pt x="17420" y="7695"/>
                  <a:pt x="17268" y="7981"/>
                </a:cubicBezTo>
                <a:cubicBezTo>
                  <a:pt x="17249" y="7810"/>
                  <a:pt x="17230" y="7638"/>
                  <a:pt x="17211" y="7486"/>
                </a:cubicBezTo>
                <a:cubicBezTo>
                  <a:pt x="17192" y="7258"/>
                  <a:pt x="17192" y="7029"/>
                  <a:pt x="17211" y="6801"/>
                </a:cubicBezTo>
                <a:cubicBezTo>
                  <a:pt x="17230" y="6667"/>
                  <a:pt x="17249" y="6515"/>
                  <a:pt x="17287" y="6382"/>
                </a:cubicBezTo>
                <a:cubicBezTo>
                  <a:pt x="17382" y="6134"/>
                  <a:pt x="17516" y="5925"/>
                  <a:pt x="17668" y="5716"/>
                </a:cubicBezTo>
                <a:lnTo>
                  <a:pt x="17706" y="5658"/>
                </a:lnTo>
                <a:lnTo>
                  <a:pt x="17706" y="5639"/>
                </a:lnTo>
                <a:lnTo>
                  <a:pt x="17706" y="5620"/>
                </a:lnTo>
                <a:lnTo>
                  <a:pt x="17706" y="5601"/>
                </a:lnTo>
                <a:lnTo>
                  <a:pt x="17706" y="5582"/>
                </a:lnTo>
                <a:lnTo>
                  <a:pt x="17706" y="5563"/>
                </a:lnTo>
                <a:lnTo>
                  <a:pt x="17706" y="5544"/>
                </a:lnTo>
                <a:lnTo>
                  <a:pt x="17706" y="5506"/>
                </a:lnTo>
                <a:lnTo>
                  <a:pt x="17763" y="5373"/>
                </a:lnTo>
                <a:lnTo>
                  <a:pt x="17763" y="5354"/>
                </a:lnTo>
                <a:lnTo>
                  <a:pt x="17763" y="5335"/>
                </a:lnTo>
                <a:lnTo>
                  <a:pt x="17782" y="5297"/>
                </a:lnTo>
                <a:lnTo>
                  <a:pt x="17801" y="5259"/>
                </a:lnTo>
                <a:lnTo>
                  <a:pt x="17839" y="5202"/>
                </a:lnTo>
                <a:lnTo>
                  <a:pt x="17839" y="5182"/>
                </a:lnTo>
                <a:lnTo>
                  <a:pt x="17858" y="5163"/>
                </a:lnTo>
                <a:lnTo>
                  <a:pt x="17896" y="5106"/>
                </a:lnTo>
                <a:lnTo>
                  <a:pt x="18106" y="4745"/>
                </a:lnTo>
                <a:lnTo>
                  <a:pt x="18144" y="4688"/>
                </a:lnTo>
                <a:cubicBezTo>
                  <a:pt x="18258" y="4440"/>
                  <a:pt x="18372" y="4173"/>
                  <a:pt x="18487" y="3926"/>
                </a:cubicBezTo>
                <a:lnTo>
                  <a:pt x="18525" y="3774"/>
                </a:lnTo>
                <a:close/>
                <a:moveTo>
                  <a:pt x="16678" y="5335"/>
                </a:moveTo>
                <a:lnTo>
                  <a:pt x="16678" y="5354"/>
                </a:lnTo>
                <a:lnTo>
                  <a:pt x="16678" y="5392"/>
                </a:lnTo>
                <a:lnTo>
                  <a:pt x="16659" y="5430"/>
                </a:lnTo>
                <a:cubicBezTo>
                  <a:pt x="16659" y="5487"/>
                  <a:pt x="16659" y="5525"/>
                  <a:pt x="16640" y="5563"/>
                </a:cubicBezTo>
                <a:cubicBezTo>
                  <a:pt x="16640" y="5620"/>
                  <a:pt x="16640" y="5677"/>
                  <a:pt x="16640" y="5735"/>
                </a:cubicBezTo>
                <a:lnTo>
                  <a:pt x="16640" y="5773"/>
                </a:lnTo>
                <a:cubicBezTo>
                  <a:pt x="16659" y="5963"/>
                  <a:pt x="16678" y="6153"/>
                  <a:pt x="16716" y="6363"/>
                </a:cubicBezTo>
                <a:cubicBezTo>
                  <a:pt x="16773" y="6706"/>
                  <a:pt x="16849" y="7048"/>
                  <a:pt x="16944" y="7410"/>
                </a:cubicBezTo>
                <a:cubicBezTo>
                  <a:pt x="16983" y="7600"/>
                  <a:pt x="17021" y="7810"/>
                  <a:pt x="17040" y="8000"/>
                </a:cubicBezTo>
                <a:cubicBezTo>
                  <a:pt x="17040" y="8210"/>
                  <a:pt x="17059" y="8400"/>
                  <a:pt x="17040" y="8609"/>
                </a:cubicBezTo>
                <a:cubicBezTo>
                  <a:pt x="17040" y="8724"/>
                  <a:pt x="17040" y="8819"/>
                  <a:pt x="17021" y="8933"/>
                </a:cubicBezTo>
                <a:cubicBezTo>
                  <a:pt x="17002" y="9123"/>
                  <a:pt x="16944" y="9333"/>
                  <a:pt x="16887" y="9523"/>
                </a:cubicBezTo>
                <a:cubicBezTo>
                  <a:pt x="16849" y="9618"/>
                  <a:pt x="16811" y="9714"/>
                  <a:pt x="16773" y="9809"/>
                </a:cubicBezTo>
                <a:lnTo>
                  <a:pt x="16754" y="9828"/>
                </a:lnTo>
                <a:lnTo>
                  <a:pt x="16754" y="9847"/>
                </a:lnTo>
                <a:lnTo>
                  <a:pt x="16754" y="9866"/>
                </a:lnTo>
                <a:lnTo>
                  <a:pt x="16754" y="9885"/>
                </a:lnTo>
                <a:lnTo>
                  <a:pt x="16716" y="9942"/>
                </a:lnTo>
                <a:lnTo>
                  <a:pt x="16697" y="9980"/>
                </a:lnTo>
                <a:lnTo>
                  <a:pt x="16697" y="9999"/>
                </a:lnTo>
                <a:lnTo>
                  <a:pt x="16640" y="10094"/>
                </a:lnTo>
                <a:lnTo>
                  <a:pt x="16621" y="10113"/>
                </a:lnTo>
                <a:lnTo>
                  <a:pt x="16602" y="10151"/>
                </a:lnTo>
                <a:lnTo>
                  <a:pt x="16602" y="10170"/>
                </a:lnTo>
                <a:cubicBezTo>
                  <a:pt x="16545" y="10266"/>
                  <a:pt x="16488" y="10342"/>
                  <a:pt x="16430" y="10437"/>
                </a:cubicBezTo>
                <a:lnTo>
                  <a:pt x="16411" y="10456"/>
                </a:lnTo>
                <a:lnTo>
                  <a:pt x="16411" y="10475"/>
                </a:lnTo>
                <a:lnTo>
                  <a:pt x="16259" y="10684"/>
                </a:lnTo>
                <a:cubicBezTo>
                  <a:pt x="16240" y="10589"/>
                  <a:pt x="16240" y="10494"/>
                  <a:pt x="16221" y="10399"/>
                </a:cubicBezTo>
                <a:lnTo>
                  <a:pt x="16164" y="10113"/>
                </a:lnTo>
                <a:lnTo>
                  <a:pt x="16145" y="9942"/>
                </a:lnTo>
                <a:lnTo>
                  <a:pt x="16145" y="9885"/>
                </a:lnTo>
                <a:lnTo>
                  <a:pt x="16145" y="9828"/>
                </a:lnTo>
                <a:lnTo>
                  <a:pt x="16145" y="9809"/>
                </a:lnTo>
                <a:lnTo>
                  <a:pt x="16145" y="9790"/>
                </a:lnTo>
                <a:lnTo>
                  <a:pt x="16145" y="9752"/>
                </a:lnTo>
                <a:lnTo>
                  <a:pt x="16145" y="9733"/>
                </a:lnTo>
                <a:lnTo>
                  <a:pt x="16126" y="9637"/>
                </a:lnTo>
                <a:lnTo>
                  <a:pt x="16126" y="9618"/>
                </a:lnTo>
                <a:lnTo>
                  <a:pt x="16088" y="9352"/>
                </a:lnTo>
                <a:cubicBezTo>
                  <a:pt x="16069" y="9257"/>
                  <a:pt x="16050" y="9180"/>
                  <a:pt x="16050" y="9085"/>
                </a:cubicBezTo>
                <a:cubicBezTo>
                  <a:pt x="16031" y="8895"/>
                  <a:pt x="16012" y="8724"/>
                  <a:pt x="16012" y="8533"/>
                </a:cubicBezTo>
                <a:cubicBezTo>
                  <a:pt x="16012" y="8133"/>
                  <a:pt x="16069" y="7734"/>
                  <a:pt x="16164" y="7334"/>
                </a:cubicBezTo>
                <a:lnTo>
                  <a:pt x="16164" y="7334"/>
                </a:lnTo>
                <a:lnTo>
                  <a:pt x="16145" y="7410"/>
                </a:lnTo>
                <a:lnTo>
                  <a:pt x="16164" y="7315"/>
                </a:lnTo>
                <a:lnTo>
                  <a:pt x="16183" y="7201"/>
                </a:lnTo>
                <a:cubicBezTo>
                  <a:pt x="16164" y="6953"/>
                  <a:pt x="16164" y="6706"/>
                  <a:pt x="16164" y="6439"/>
                </a:cubicBezTo>
                <a:lnTo>
                  <a:pt x="16183" y="6439"/>
                </a:lnTo>
                <a:cubicBezTo>
                  <a:pt x="16240" y="6287"/>
                  <a:pt x="16316" y="6134"/>
                  <a:pt x="16373" y="5963"/>
                </a:cubicBezTo>
                <a:cubicBezTo>
                  <a:pt x="16392" y="5887"/>
                  <a:pt x="16430" y="5830"/>
                  <a:pt x="16449" y="5754"/>
                </a:cubicBezTo>
                <a:cubicBezTo>
                  <a:pt x="16488" y="5677"/>
                  <a:pt x="16526" y="5620"/>
                  <a:pt x="16545" y="5544"/>
                </a:cubicBezTo>
                <a:lnTo>
                  <a:pt x="16583" y="5468"/>
                </a:lnTo>
                <a:cubicBezTo>
                  <a:pt x="16602" y="5430"/>
                  <a:pt x="16640" y="5392"/>
                  <a:pt x="16659" y="5354"/>
                </a:cubicBezTo>
                <a:cubicBezTo>
                  <a:pt x="16659" y="5354"/>
                  <a:pt x="16678" y="5354"/>
                  <a:pt x="16678" y="5335"/>
                </a:cubicBezTo>
                <a:close/>
                <a:moveTo>
                  <a:pt x="20942" y="7201"/>
                </a:moveTo>
                <a:lnTo>
                  <a:pt x="20923" y="7239"/>
                </a:lnTo>
                <a:lnTo>
                  <a:pt x="20923" y="7277"/>
                </a:lnTo>
                <a:lnTo>
                  <a:pt x="20923" y="7296"/>
                </a:lnTo>
                <a:lnTo>
                  <a:pt x="20904" y="7353"/>
                </a:lnTo>
                <a:lnTo>
                  <a:pt x="20866" y="7429"/>
                </a:lnTo>
                <a:lnTo>
                  <a:pt x="20866" y="7467"/>
                </a:lnTo>
                <a:lnTo>
                  <a:pt x="20866" y="7486"/>
                </a:lnTo>
                <a:lnTo>
                  <a:pt x="20828" y="7543"/>
                </a:lnTo>
                <a:lnTo>
                  <a:pt x="20809" y="7600"/>
                </a:lnTo>
                <a:lnTo>
                  <a:pt x="20809" y="7619"/>
                </a:lnTo>
                <a:lnTo>
                  <a:pt x="20809" y="7638"/>
                </a:lnTo>
                <a:lnTo>
                  <a:pt x="20752" y="7715"/>
                </a:lnTo>
                <a:lnTo>
                  <a:pt x="20752" y="7734"/>
                </a:lnTo>
                <a:lnTo>
                  <a:pt x="20695" y="7848"/>
                </a:lnTo>
                <a:lnTo>
                  <a:pt x="20676" y="7886"/>
                </a:lnTo>
                <a:lnTo>
                  <a:pt x="20638" y="7962"/>
                </a:lnTo>
                <a:lnTo>
                  <a:pt x="20619" y="8000"/>
                </a:lnTo>
                <a:lnTo>
                  <a:pt x="20619" y="8019"/>
                </a:lnTo>
                <a:cubicBezTo>
                  <a:pt x="20409" y="8362"/>
                  <a:pt x="20162" y="8666"/>
                  <a:pt x="19876" y="8933"/>
                </a:cubicBezTo>
                <a:cubicBezTo>
                  <a:pt x="19724" y="9066"/>
                  <a:pt x="19591" y="9219"/>
                  <a:pt x="19419" y="9333"/>
                </a:cubicBezTo>
                <a:cubicBezTo>
                  <a:pt x="19267" y="9466"/>
                  <a:pt x="19096" y="9580"/>
                  <a:pt x="18924" y="9694"/>
                </a:cubicBezTo>
                <a:cubicBezTo>
                  <a:pt x="18620" y="9866"/>
                  <a:pt x="18315" y="10018"/>
                  <a:pt x="18011" y="10208"/>
                </a:cubicBezTo>
                <a:cubicBezTo>
                  <a:pt x="17858" y="10304"/>
                  <a:pt x="17706" y="10418"/>
                  <a:pt x="17554" y="10532"/>
                </a:cubicBezTo>
                <a:cubicBezTo>
                  <a:pt x="17478" y="10608"/>
                  <a:pt x="17382" y="10684"/>
                  <a:pt x="17325" y="10761"/>
                </a:cubicBezTo>
                <a:cubicBezTo>
                  <a:pt x="17287" y="10799"/>
                  <a:pt x="17268" y="10818"/>
                  <a:pt x="17249" y="10856"/>
                </a:cubicBezTo>
                <a:lnTo>
                  <a:pt x="17230" y="10875"/>
                </a:lnTo>
                <a:lnTo>
                  <a:pt x="17211" y="10932"/>
                </a:lnTo>
                <a:lnTo>
                  <a:pt x="17211" y="10951"/>
                </a:lnTo>
                <a:lnTo>
                  <a:pt x="17192" y="10951"/>
                </a:lnTo>
                <a:cubicBezTo>
                  <a:pt x="17173" y="10932"/>
                  <a:pt x="17173" y="10932"/>
                  <a:pt x="17173" y="10913"/>
                </a:cubicBezTo>
                <a:cubicBezTo>
                  <a:pt x="17173" y="10894"/>
                  <a:pt x="17173" y="10875"/>
                  <a:pt x="17173" y="10875"/>
                </a:cubicBezTo>
                <a:cubicBezTo>
                  <a:pt x="17173" y="10856"/>
                  <a:pt x="17173" y="10856"/>
                  <a:pt x="17173" y="10837"/>
                </a:cubicBezTo>
                <a:lnTo>
                  <a:pt x="17192" y="10780"/>
                </a:lnTo>
                <a:cubicBezTo>
                  <a:pt x="17211" y="10723"/>
                  <a:pt x="17249" y="10665"/>
                  <a:pt x="17268" y="10608"/>
                </a:cubicBezTo>
                <a:cubicBezTo>
                  <a:pt x="17344" y="10456"/>
                  <a:pt x="17401" y="10285"/>
                  <a:pt x="17478" y="10132"/>
                </a:cubicBezTo>
                <a:cubicBezTo>
                  <a:pt x="17611" y="9866"/>
                  <a:pt x="17725" y="9580"/>
                  <a:pt x="17858" y="9314"/>
                </a:cubicBezTo>
                <a:cubicBezTo>
                  <a:pt x="17896" y="9238"/>
                  <a:pt x="17934" y="9180"/>
                  <a:pt x="17972" y="9104"/>
                </a:cubicBezTo>
                <a:cubicBezTo>
                  <a:pt x="18011" y="9028"/>
                  <a:pt x="18068" y="8952"/>
                  <a:pt x="18106" y="8876"/>
                </a:cubicBezTo>
                <a:lnTo>
                  <a:pt x="18125" y="8876"/>
                </a:lnTo>
                <a:cubicBezTo>
                  <a:pt x="18182" y="8800"/>
                  <a:pt x="18239" y="8724"/>
                  <a:pt x="18315" y="8647"/>
                </a:cubicBezTo>
                <a:cubicBezTo>
                  <a:pt x="18410" y="8533"/>
                  <a:pt x="18525" y="8419"/>
                  <a:pt x="18620" y="8324"/>
                </a:cubicBezTo>
                <a:cubicBezTo>
                  <a:pt x="18772" y="8190"/>
                  <a:pt x="18924" y="8057"/>
                  <a:pt x="19077" y="7962"/>
                </a:cubicBezTo>
                <a:cubicBezTo>
                  <a:pt x="19229" y="7829"/>
                  <a:pt x="19400" y="7734"/>
                  <a:pt x="19572" y="7657"/>
                </a:cubicBezTo>
                <a:cubicBezTo>
                  <a:pt x="19686" y="7600"/>
                  <a:pt x="19800" y="7543"/>
                  <a:pt x="19914" y="7505"/>
                </a:cubicBezTo>
                <a:cubicBezTo>
                  <a:pt x="20010" y="7448"/>
                  <a:pt x="20143" y="7410"/>
                  <a:pt x="20257" y="7372"/>
                </a:cubicBezTo>
                <a:lnTo>
                  <a:pt x="20428" y="7334"/>
                </a:lnTo>
                <a:cubicBezTo>
                  <a:pt x="20543" y="7296"/>
                  <a:pt x="20657" y="7277"/>
                  <a:pt x="20771" y="7258"/>
                </a:cubicBezTo>
                <a:lnTo>
                  <a:pt x="20942" y="7201"/>
                </a:lnTo>
                <a:close/>
                <a:moveTo>
                  <a:pt x="21647" y="9276"/>
                </a:moveTo>
                <a:lnTo>
                  <a:pt x="21609" y="9371"/>
                </a:lnTo>
                <a:lnTo>
                  <a:pt x="21609" y="9409"/>
                </a:lnTo>
                <a:lnTo>
                  <a:pt x="21609" y="9447"/>
                </a:lnTo>
                <a:lnTo>
                  <a:pt x="21609" y="9466"/>
                </a:lnTo>
                <a:lnTo>
                  <a:pt x="21609" y="9485"/>
                </a:lnTo>
                <a:lnTo>
                  <a:pt x="21609" y="9504"/>
                </a:lnTo>
                <a:lnTo>
                  <a:pt x="21609" y="9523"/>
                </a:lnTo>
                <a:lnTo>
                  <a:pt x="21609" y="9542"/>
                </a:lnTo>
                <a:lnTo>
                  <a:pt x="21609" y="9561"/>
                </a:lnTo>
                <a:lnTo>
                  <a:pt x="21609" y="9580"/>
                </a:lnTo>
                <a:lnTo>
                  <a:pt x="21552" y="9694"/>
                </a:lnTo>
                <a:lnTo>
                  <a:pt x="21514" y="9733"/>
                </a:lnTo>
                <a:lnTo>
                  <a:pt x="21514" y="9752"/>
                </a:lnTo>
                <a:lnTo>
                  <a:pt x="21514" y="9771"/>
                </a:lnTo>
                <a:lnTo>
                  <a:pt x="21514" y="9790"/>
                </a:lnTo>
                <a:lnTo>
                  <a:pt x="21514" y="9809"/>
                </a:lnTo>
                <a:cubicBezTo>
                  <a:pt x="21456" y="9904"/>
                  <a:pt x="21399" y="9999"/>
                  <a:pt x="21342" y="10094"/>
                </a:cubicBezTo>
                <a:cubicBezTo>
                  <a:pt x="21266" y="10189"/>
                  <a:pt x="21209" y="10285"/>
                  <a:pt x="21133" y="10380"/>
                </a:cubicBezTo>
                <a:cubicBezTo>
                  <a:pt x="20847" y="10780"/>
                  <a:pt x="20505" y="11141"/>
                  <a:pt x="20124" y="11465"/>
                </a:cubicBezTo>
                <a:cubicBezTo>
                  <a:pt x="19724" y="11789"/>
                  <a:pt x="19324" y="12112"/>
                  <a:pt x="18886" y="12398"/>
                </a:cubicBezTo>
                <a:cubicBezTo>
                  <a:pt x="18715" y="12512"/>
                  <a:pt x="18544" y="12626"/>
                  <a:pt x="18372" y="12721"/>
                </a:cubicBezTo>
                <a:lnTo>
                  <a:pt x="17877" y="13007"/>
                </a:lnTo>
                <a:cubicBezTo>
                  <a:pt x="17744" y="13083"/>
                  <a:pt x="17611" y="13140"/>
                  <a:pt x="17497" y="13216"/>
                </a:cubicBezTo>
                <a:cubicBezTo>
                  <a:pt x="17382" y="13293"/>
                  <a:pt x="17249" y="13388"/>
                  <a:pt x="17116" y="13483"/>
                </a:cubicBezTo>
                <a:cubicBezTo>
                  <a:pt x="17002" y="13578"/>
                  <a:pt x="16944" y="13616"/>
                  <a:pt x="16849" y="13673"/>
                </a:cubicBezTo>
                <a:lnTo>
                  <a:pt x="16545" y="13978"/>
                </a:lnTo>
                <a:lnTo>
                  <a:pt x="16373" y="14111"/>
                </a:lnTo>
                <a:cubicBezTo>
                  <a:pt x="16392" y="13997"/>
                  <a:pt x="16411" y="13864"/>
                  <a:pt x="16449" y="13750"/>
                </a:cubicBezTo>
                <a:cubicBezTo>
                  <a:pt x="16449" y="13711"/>
                  <a:pt x="16468" y="13654"/>
                  <a:pt x="16468" y="13616"/>
                </a:cubicBezTo>
                <a:cubicBezTo>
                  <a:pt x="16526" y="13445"/>
                  <a:pt x="16602" y="13274"/>
                  <a:pt x="16697" y="13121"/>
                </a:cubicBezTo>
                <a:lnTo>
                  <a:pt x="16716" y="13064"/>
                </a:lnTo>
                <a:lnTo>
                  <a:pt x="16735" y="13026"/>
                </a:lnTo>
                <a:lnTo>
                  <a:pt x="16735" y="13007"/>
                </a:lnTo>
                <a:lnTo>
                  <a:pt x="16811" y="12874"/>
                </a:lnTo>
                <a:lnTo>
                  <a:pt x="16830" y="12836"/>
                </a:lnTo>
                <a:lnTo>
                  <a:pt x="16830" y="12855"/>
                </a:lnTo>
                <a:lnTo>
                  <a:pt x="16887" y="12779"/>
                </a:lnTo>
                <a:lnTo>
                  <a:pt x="16944" y="12683"/>
                </a:lnTo>
                <a:lnTo>
                  <a:pt x="17002" y="12607"/>
                </a:lnTo>
                <a:lnTo>
                  <a:pt x="17012" y="12596"/>
                </a:lnTo>
                <a:lnTo>
                  <a:pt x="17012" y="12596"/>
                </a:lnTo>
                <a:cubicBezTo>
                  <a:pt x="16996" y="12619"/>
                  <a:pt x="16979" y="12642"/>
                  <a:pt x="16963" y="12664"/>
                </a:cubicBezTo>
                <a:lnTo>
                  <a:pt x="17021" y="12588"/>
                </a:lnTo>
                <a:lnTo>
                  <a:pt x="17012" y="12596"/>
                </a:lnTo>
                <a:lnTo>
                  <a:pt x="17012" y="12596"/>
                </a:lnTo>
                <a:cubicBezTo>
                  <a:pt x="17096" y="12481"/>
                  <a:pt x="17189" y="12357"/>
                  <a:pt x="17268" y="12246"/>
                </a:cubicBezTo>
                <a:lnTo>
                  <a:pt x="17287" y="12227"/>
                </a:lnTo>
                <a:lnTo>
                  <a:pt x="17592" y="11827"/>
                </a:lnTo>
                <a:lnTo>
                  <a:pt x="17725" y="11655"/>
                </a:lnTo>
                <a:cubicBezTo>
                  <a:pt x="18049" y="11198"/>
                  <a:pt x="18429" y="10818"/>
                  <a:pt x="18867" y="10494"/>
                </a:cubicBezTo>
                <a:cubicBezTo>
                  <a:pt x="19248" y="10247"/>
                  <a:pt x="19667" y="10037"/>
                  <a:pt x="20086" y="9847"/>
                </a:cubicBezTo>
                <a:cubicBezTo>
                  <a:pt x="20181" y="9809"/>
                  <a:pt x="20276" y="9790"/>
                  <a:pt x="20371" y="9752"/>
                </a:cubicBezTo>
                <a:cubicBezTo>
                  <a:pt x="20714" y="9599"/>
                  <a:pt x="21000" y="9523"/>
                  <a:pt x="21304" y="9428"/>
                </a:cubicBezTo>
                <a:lnTo>
                  <a:pt x="21437" y="9390"/>
                </a:lnTo>
                <a:cubicBezTo>
                  <a:pt x="21494" y="9352"/>
                  <a:pt x="21571" y="9314"/>
                  <a:pt x="21647" y="9276"/>
                </a:cubicBezTo>
                <a:close/>
                <a:moveTo>
                  <a:pt x="13860" y="7029"/>
                </a:moveTo>
                <a:lnTo>
                  <a:pt x="13860" y="7201"/>
                </a:lnTo>
                <a:cubicBezTo>
                  <a:pt x="13860" y="7258"/>
                  <a:pt x="13860" y="7296"/>
                  <a:pt x="13860" y="7353"/>
                </a:cubicBezTo>
                <a:cubicBezTo>
                  <a:pt x="13917" y="7600"/>
                  <a:pt x="13994" y="7867"/>
                  <a:pt x="14051" y="8114"/>
                </a:cubicBezTo>
                <a:cubicBezTo>
                  <a:pt x="14089" y="8229"/>
                  <a:pt x="14127" y="8343"/>
                  <a:pt x="14146" y="8457"/>
                </a:cubicBezTo>
                <a:cubicBezTo>
                  <a:pt x="14184" y="8571"/>
                  <a:pt x="14222" y="8704"/>
                  <a:pt x="14260" y="8819"/>
                </a:cubicBezTo>
                <a:cubicBezTo>
                  <a:pt x="14279" y="8933"/>
                  <a:pt x="14317" y="8990"/>
                  <a:pt x="14355" y="9085"/>
                </a:cubicBezTo>
                <a:cubicBezTo>
                  <a:pt x="14489" y="9352"/>
                  <a:pt x="14641" y="9599"/>
                  <a:pt x="14793" y="9847"/>
                </a:cubicBezTo>
                <a:cubicBezTo>
                  <a:pt x="15041" y="10266"/>
                  <a:pt x="15212" y="10723"/>
                  <a:pt x="15326" y="11198"/>
                </a:cubicBezTo>
                <a:cubicBezTo>
                  <a:pt x="15421" y="11751"/>
                  <a:pt x="15421" y="12322"/>
                  <a:pt x="15345" y="12874"/>
                </a:cubicBezTo>
                <a:cubicBezTo>
                  <a:pt x="15326" y="12969"/>
                  <a:pt x="15307" y="13083"/>
                  <a:pt x="15288" y="13197"/>
                </a:cubicBezTo>
                <a:cubicBezTo>
                  <a:pt x="15250" y="13407"/>
                  <a:pt x="15193" y="13635"/>
                  <a:pt x="15117" y="13845"/>
                </a:cubicBezTo>
                <a:cubicBezTo>
                  <a:pt x="15060" y="13997"/>
                  <a:pt x="15003" y="14168"/>
                  <a:pt x="14926" y="14321"/>
                </a:cubicBezTo>
                <a:cubicBezTo>
                  <a:pt x="14850" y="14473"/>
                  <a:pt x="14774" y="14625"/>
                  <a:pt x="14698" y="14797"/>
                </a:cubicBezTo>
                <a:cubicBezTo>
                  <a:pt x="14622" y="14968"/>
                  <a:pt x="14527" y="15158"/>
                  <a:pt x="14431" y="15330"/>
                </a:cubicBezTo>
                <a:cubicBezTo>
                  <a:pt x="14355" y="15501"/>
                  <a:pt x="14260" y="15691"/>
                  <a:pt x="14165" y="15863"/>
                </a:cubicBezTo>
                <a:cubicBezTo>
                  <a:pt x="13956" y="15082"/>
                  <a:pt x="13803" y="14321"/>
                  <a:pt x="13708" y="13521"/>
                </a:cubicBezTo>
                <a:lnTo>
                  <a:pt x="13708" y="13426"/>
                </a:lnTo>
                <a:lnTo>
                  <a:pt x="13689" y="13274"/>
                </a:lnTo>
                <a:lnTo>
                  <a:pt x="13689" y="13236"/>
                </a:lnTo>
                <a:lnTo>
                  <a:pt x="13689" y="13121"/>
                </a:lnTo>
                <a:cubicBezTo>
                  <a:pt x="13651" y="12931"/>
                  <a:pt x="13632" y="12741"/>
                  <a:pt x="13613" y="12569"/>
                </a:cubicBezTo>
                <a:lnTo>
                  <a:pt x="13613" y="12550"/>
                </a:lnTo>
                <a:lnTo>
                  <a:pt x="13613" y="12512"/>
                </a:lnTo>
                <a:lnTo>
                  <a:pt x="13613" y="12493"/>
                </a:lnTo>
                <a:lnTo>
                  <a:pt x="13613" y="12417"/>
                </a:lnTo>
                <a:lnTo>
                  <a:pt x="13613" y="12341"/>
                </a:lnTo>
                <a:lnTo>
                  <a:pt x="13613" y="12303"/>
                </a:lnTo>
                <a:lnTo>
                  <a:pt x="13613" y="12150"/>
                </a:lnTo>
                <a:lnTo>
                  <a:pt x="13613" y="12112"/>
                </a:lnTo>
                <a:lnTo>
                  <a:pt x="13613" y="12093"/>
                </a:lnTo>
                <a:lnTo>
                  <a:pt x="13613" y="12055"/>
                </a:lnTo>
                <a:lnTo>
                  <a:pt x="13613" y="11998"/>
                </a:lnTo>
                <a:lnTo>
                  <a:pt x="13613" y="11941"/>
                </a:lnTo>
                <a:lnTo>
                  <a:pt x="13613" y="11903"/>
                </a:lnTo>
                <a:lnTo>
                  <a:pt x="13613" y="11846"/>
                </a:lnTo>
                <a:lnTo>
                  <a:pt x="13613" y="11770"/>
                </a:lnTo>
                <a:lnTo>
                  <a:pt x="13613" y="11617"/>
                </a:lnTo>
                <a:lnTo>
                  <a:pt x="13613" y="11560"/>
                </a:lnTo>
                <a:lnTo>
                  <a:pt x="13613" y="11541"/>
                </a:lnTo>
                <a:lnTo>
                  <a:pt x="13613" y="11522"/>
                </a:lnTo>
                <a:lnTo>
                  <a:pt x="13613" y="11465"/>
                </a:lnTo>
                <a:lnTo>
                  <a:pt x="13613" y="11427"/>
                </a:lnTo>
                <a:lnTo>
                  <a:pt x="13613" y="11408"/>
                </a:lnTo>
                <a:lnTo>
                  <a:pt x="13613" y="11389"/>
                </a:lnTo>
                <a:lnTo>
                  <a:pt x="13613" y="11351"/>
                </a:lnTo>
                <a:lnTo>
                  <a:pt x="13613" y="11122"/>
                </a:lnTo>
                <a:lnTo>
                  <a:pt x="13613" y="11084"/>
                </a:lnTo>
                <a:cubicBezTo>
                  <a:pt x="13594" y="10532"/>
                  <a:pt x="13613" y="9961"/>
                  <a:pt x="13670" y="9409"/>
                </a:cubicBezTo>
                <a:cubicBezTo>
                  <a:pt x="13670" y="9238"/>
                  <a:pt x="13708" y="9085"/>
                  <a:pt x="13727" y="8914"/>
                </a:cubicBezTo>
                <a:cubicBezTo>
                  <a:pt x="13765" y="8743"/>
                  <a:pt x="13784" y="8571"/>
                  <a:pt x="13803" y="8400"/>
                </a:cubicBezTo>
                <a:cubicBezTo>
                  <a:pt x="13803" y="8305"/>
                  <a:pt x="13822" y="8210"/>
                  <a:pt x="13822" y="8114"/>
                </a:cubicBezTo>
                <a:cubicBezTo>
                  <a:pt x="13841" y="8019"/>
                  <a:pt x="13822" y="7924"/>
                  <a:pt x="13841" y="7829"/>
                </a:cubicBezTo>
                <a:cubicBezTo>
                  <a:pt x="13803" y="7562"/>
                  <a:pt x="13803" y="7296"/>
                  <a:pt x="13841" y="7048"/>
                </a:cubicBezTo>
                <a:lnTo>
                  <a:pt x="13860" y="7029"/>
                </a:lnTo>
                <a:close/>
                <a:moveTo>
                  <a:pt x="19496" y="18281"/>
                </a:moveTo>
                <a:lnTo>
                  <a:pt x="19496" y="18281"/>
                </a:lnTo>
                <a:cubicBezTo>
                  <a:pt x="19438" y="18357"/>
                  <a:pt x="19381" y="18433"/>
                  <a:pt x="19324" y="18509"/>
                </a:cubicBezTo>
                <a:cubicBezTo>
                  <a:pt x="19381" y="18433"/>
                  <a:pt x="19438" y="18338"/>
                  <a:pt x="19496" y="18281"/>
                </a:cubicBezTo>
                <a:close/>
                <a:moveTo>
                  <a:pt x="19305" y="13654"/>
                </a:moveTo>
                <a:lnTo>
                  <a:pt x="19305" y="13654"/>
                </a:lnTo>
                <a:cubicBezTo>
                  <a:pt x="19248" y="13807"/>
                  <a:pt x="19191" y="13959"/>
                  <a:pt x="19134" y="14111"/>
                </a:cubicBezTo>
                <a:lnTo>
                  <a:pt x="19134" y="14073"/>
                </a:lnTo>
                <a:cubicBezTo>
                  <a:pt x="19077" y="14225"/>
                  <a:pt x="19020" y="14359"/>
                  <a:pt x="18943" y="14492"/>
                </a:cubicBezTo>
                <a:cubicBezTo>
                  <a:pt x="18867" y="14644"/>
                  <a:pt x="18772" y="14778"/>
                  <a:pt x="18696" y="14911"/>
                </a:cubicBezTo>
                <a:cubicBezTo>
                  <a:pt x="18639" y="15044"/>
                  <a:pt x="18544" y="15215"/>
                  <a:pt x="18448" y="15349"/>
                </a:cubicBezTo>
                <a:cubicBezTo>
                  <a:pt x="18239" y="15653"/>
                  <a:pt x="18011" y="15939"/>
                  <a:pt x="17763" y="16224"/>
                </a:cubicBezTo>
                <a:cubicBezTo>
                  <a:pt x="17211" y="16796"/>
                  <a:pt x="16564" y="17291"/>
                  <a:pt x="15840" y="17671"/>
                </a:cubicBezTo>
                <a:cubicBezTo>
                  <a:pt x="15688" y="17767"/>
                  <a:pt x="15517" y="17862"/>
                  <a:pt x="15345" y="17938"/>
                </a:cubicBezTo>
                <a:lnTo>
                  <a:pt x="14812" y="18185"/>
                </a:lnTo>
                <a:cubicBezTo>
                  <a:pt x="14641" y="18262"/>
                  <a:pt x="14489" y="18338"/>
                  <a:pt x="14336" y="18433"/>
                </a:cubicBezTo>
                <a:cubicBezTo>
                  <a:pt x="14222" y="18509"/>
                  <a:pt x="14108" y="18585"/>
                  <a:pt x="14013" y="18680"/>
                </a:cubicBezTo>
                <a:cubicBezTo>
                  <a:pt x="13936" y="18737"/>
                  <a:pt x="13860" y="18795"/>
                  <a:pt x="13803" y="18871"/>
                </a:cubicBezTo>
                <a:cubicBezTo>
                  <a:pt x="13765" y="18928"/>
                  <a:pt x="13708" y="18985"/>
                  <a:pt x="13670" y="19042"/>
                </a:cubicBezTo>
                <a:cubicBezTo>
                  <a:pt x="13632" y="19099"/>
                  <a:pt x="13594" y="19156"/>
                  <a:pt x="13556" y="19232"/>
                </a:cubicBezTo>
                <a:cubicBezTo>
                  <a:pt x="13537" y="19251"/>
                  <a:pt x="13537" y="19271"/>
                  <a:pt x="13518" y="19309"/>
                </a:cubicBezTo>
                <a:cubicBezTo>
                  <a:pt x="13518" y="19328"/>
                  <a:pt x="13499" y="19347"/>
                  <a:pt x="13499" y="19366"/>
                </a:cubicBezTo>
                <a:lnTo>
                  <a:pt x="13499" y="19423"/>
                </a:lnTo>
                <a:lnTo>
                  <a:pt x="13499" y="19442"/>
                </a:lnTo>
                <a:lnTo>
                  <a:pt x="13518" y="19442"/>
                </a:lnTo>
                <a:lnTo>
                  <a:pt x="13553" y="19433"/>
                </a:lnTo>
                <a:lnTo>
                  <a:pt x="13553" y="19433"/>
                </a:lnTo>
                <a:cubicBezTo>
                  <a:pt x="13536" y="19440"/>
                  <a:pt x="13519" y="19447"/>
                  <a:pt x="13502" y="19447"/>
                </a:cubicBezTo>
                <a:cubicBezTo>
                  <a:pt x="13495" y="19447"/>
                  <a:pt x="13487" y="19446"/>
                  <a:pt x="13480" y="19442"/>
                </a:cubicBezTo>
                <a:cubicBezTo>
                  <a:pt x="13480" y="19442"/>
                  <a:pt x="13461" y="19423"/>
                  <a:pt x="13461" y="19423"/>
                </a:cubicBezTo>
                <a:cubicBezTo>
                  <a:pt x="13461" y="19366"/>
                  <a:pt x="13461" y="19328"/>
                  <a:pt x="13461" y="19290"/>
                </a:cubicBezTo>
                <a:cubicBezTo>
                  <a:pt x="13480" y="19232"/>
                  <a:pt x="13499" y="19156"/>
                  <a:pt x="13518" y="19099"/>
                </a:cubicBezTo>
                <a:cubicBezTo>
                  <a:pt x="13537" y="19023"/>
                  <a:pt x="13556" y="18947"/>
                  <a:pt x="13594" y="18871"/>
                </a:cubicBezTo>
                <a:lnTo>
                  <a:pt x="13613" y="18852"/>
                </a:lnTo>
                <a:cubicBezTo>
                  <a:pt x="13708" y="18642"/>
                  <a:pt x="13803" y="18433"/>
                  <a:pt x="13898" y="18223"/>
                </a:cubicBezTo>
                <a:cubicBezTo>
                  <a:pt x="13994" y="18014"/>
                  <a:pt x="14070" y="17824"/>
                  <a:pt x="14184" y="17633"/>
                </a:cubicBezTo>
                <a:cubicBezTo>
                  <a:pt x="14336" y="17329"/>
                  <a:pt x="14508" y="17024"/>
                  <a:pt x="14679" y="16719"/>
                </a:cubicBezTo>
                <a:cubicBezTo>
                  <a:pt x="14793" y="16548"/>
                  <a:pt x="14907" y="16377"/>
                  <a:pt x="15041" y="16224"/>
                </a:cubicBezTo>
                <a:cubicBezTo>
                  <a:pt x="15174" y="16053"/>
                  <a:pt x="15326" y="15901"/>
                  <a:pt x="15479" y="15749"/>
                </a:cubicBezTo>
                <a:cubicBezTo>
                  <a:pt x="16031" y="15177"/>
                  <a:pt x="16678" y="14740"/>
                  <a:pt x="17401" y="14397"/>
                </a:cubicBezTo>
                <a:cubicBezTo>
                  <a:pt x="17592" y="14321"/>
                  <a:pt x="17782" y="14245"/>
                  <a:pt x="17972" y="14168"/>
                </a:cubicBezTo>
                <a:cubicBezTo>
                  <a:pt x="18163" y="14092"/>
                  <a:pt x="18410" y="14016"/>
                  <a:pt x="18639" y="13940"/>
                </a:cubicBezTo>
                <a:cubicBezTo>
                  <a:pt x="18848" y="13883"/>
                  <a:pt x="19058" y="13788"/>
                  <a:pt x="19248" y="13692"/>
                </a:cubicBezTo>
                <a:lnTo>
                  <a:pt x="19305" y="13654"/>
                </a:lnTo>
                <a:close/>
                <a:moveTo>
                  <a:pt x="11157" y="11294"/>
                </a:moveTo>
                <a:lnTo>
                  <a:pt x="11157" y="11351"/>
                </a:lnTo>
                <a:lnTo>
                  <a:pt x="11157" y="11427"/>
                </a:lnTo>
                <a:lnTo>
                  <a:pt x="11157" y="11522"/>
                </a:lnTo>
                <a:cubicBezTo>
                  <a:pt x="11157" y="11674"/>
                  <a:pt x="11195" y="11846"/>
                  <a:pt x="11214" y="11998"/>
                </a:cubicBezTo>
                <a:cubicBezTo>
                  <a:pt x="11233" y="12150"/>
                  <a:pt x="11252" y="12322"/>
                  <a:pt x="11290" y="12474"/>
                </a:cubicBezTo>
                <a:cubicBezTo>
                  <a:pt x="11328" y="12760"/>
                  <a:pt x="11385" y="13064"/>
                  <a:pt x="11462" y="13350"/>
                </a:cubicBezTo>
                <a:cubicBezTo>
                  <a:pt x="11538" y="13635"/>
                  <a:pt x="11614" y="13940"/>
                  <a:pt x="11709" y="14225"/>
                </a:cubicBezTo>
                <a:cubicBezTo>
                  <a:pt x="11823" y="14587"/>
                  <a:pt x="11937" y="14949"/>
                  <a:pt x="12071" y="15311"/>
                </a:cubicBezTo>
                <a:cubicBezTo>
                  <a:pt x="12204" y="15672"/>
                  <a:pt x="12318" y="16053"/>
                  <a:pt x="12413" y="16415"/>
                </a:cubicBezTo>
                <a:cubicBezTo>
                  <a:pt x="12471" y="16605"/>
                  <a:pt x="12528" y="16777"/>
                  <a:pt x="12566" y="16967"/>
                </a:cubicBezTo>
                <a:cubicBezTo>
                  <a:pt x="12623" y="17176"/>
                  <a:pt x="12661" y="17405"/>
                  <a:pt x="12699" y="17633"/>
                </a:cubicBezTo>
                <a:cubicBezTo>
                  <a:pt x="12718" y="17786"/>
                  <a:pt x="12718" y="17957"/>
                  <a:pt x="12699" y="18128"/>
                </a:cubicBezTo>
                <a:cubicBezTo>
                  <a:pt x="12680" y="18357"/>
                  <a:pt x="12642" y="18585"/>
                  <a:pt x="12585" y="18814"/>
                </a:cubicBezTo>
                <a:cubicBezTo>
                  <a:pt x="12585" y="18871"/>
                  <a:pt x="12566" y="18928"/>
                  <a:pt x="12547" y="18985"/>
                </a:cubicBezTo>
                <a:cubicBezTo>
                  <a:pt x="12509" y="19137"/>
                  <a:pt x="12471" y="19290"/>
                  <a:pt x="12413" y="19423"/>
                </a:cubicBezTo>
                <a:lnTo>
                  <a:pt x="12356" y="19575"/>
                </a:lnTo>
                <a:cubicBezTo>
                  <a:pt x="12318" y="19670"/>
                  <a:pt x="12280" y="19746"/>
                  <a:pt x="12261" y="19842"/>
                </a:cubicBezTo>
                <a:cubicBezTo>
                  <a:pt x="12242" y="19880"/>
                  <a:pt x="12204" y="19918"/>
                  <a:pt x="12185" y="19975"/>
                </a:cubicBezTo>
                <a:lnTo>
                  <a:pt x="12166" y="20013"/>
                </a:lnTo>
                <a:lnTo>
                  <a:pt x="12166" y="20032"/>
                </a:lnTo>
                <a:lnTo>
                  <a:pt x="12128" y="20089"/>
                </a:lnTo>
                <a:lnTo>
                  <a:pt x="12128" y="20108"/>
                </a:lnTo>
                <a:lnTo>
                  <a:pt x="12128" y="20127"/>
                </a:lnTo>
                <a:lnTo>
                  <a:pt x="12109" y="20146"/>
                </a:lnTo>
                <a:lnTo>
                  <a:pt x="12071" y="20222"/>
                </a:lnTo>
                <a:lnTo>
                  <a:pt x="12071" y="20241"/>
                </a:lnTo>
                <a:lnTo>
                  <a:pt x="12033" y="20318"/>
                </a:lnTo>
                <a:lnTo>
                  <a:pt x="11976" y="20394"/>
                </a:lnTo>
                <a:lnTo>
                  <a:pt x="11957" y="20451"/>
                </a:lnTo>
                <a:lnTo>
                  <a:pt x="11937" y="20470"/>
                </a:lnTo>
                <a:lnTo>
                  <a:pt x="11937" y="20489"/>
                </a:lnTo>
                <a:lnTo>
                  <a:pt x="11899" y="20546"/>
                </a:lnTo>
                <a:lnTo>
                  <a:pt x="11823" y="20717"/>
                </a:lnTo>
                <a:lnTo>
                  <a:pt x="11804" y="20755"/>
                </a:lnTo>
                <a:lnTo>
                  <a:pt x="11671" y="20984"/>
                </a:lnTo>
                <a:lnTo>
                  <a:pt x="11557" y="20280"/>
                </a:lnTo>
                <a:cubicBezTo>
                  <a:pt x="11538" y="20127"/>
                  <a:pt x="11519" y="19975"/>
                  <a:pt x="11481" y="19823"/>
                </a:cubicBezTo>
                <a:cubicBezTo>
                  <a:pt x="11423" y="19594"/>
                  <a:pt x="11366" y="19347"/>
                  <a:pt x="11309" y="19099"/>
                </a:cubicBezTo>
                <a:cubicBezTo>
                  <a:pt x="11290" y="18966"/>
                  <a:pt x="11252" y="18852"/>
                  <a:pt x="11233" y="18737"/>
                </a:cubicBezTo>
                <a:cubicBezTo>
                  <a:pt x="11176" y="18547"/>
                  <a:pt x="11138" y="18376"/>
                  <a:pt x="11100" y="18204"/>
                </a:cubicBezTo>
                <a:cubicBezTo>
                  <a:pt x="11062" y="18014"/>
                  <a:pt x="11024" y="17843"/>
                  <a:pt x="10986" y="17671"/>
                </a:cubicBezTo>
                <a:cubicBezTo>
                  <a:pt x="10967" y="17576"/>
                  <a:pt x="10928" y="17462"/>
                  <a:pt x="10909" y="17367"/>
                </a:cubicBezTo>
                <a:cubicBezTo>
                  <a:pt x="10871" y="17176"/>
                  <a:pt x="10852" y="16967"/>
                  <a:pt x="10833" y="16758"/>
                </a:cubicBezTo>
                <a:cubicBezTo>
                  <a:pt x="10833" y="16662"/>
                  <a:pt x="10814" y="16567"/>
                  <a:pt x="10795" y="16453"/>
                </a:cubicBezTo>
                <a:lnTo>
                  <a:pt x="10795" y="15863"/>
                </a:lnTo>
                <a:cubicBezTo>
                  <a:pt x="10795" y="15672"/>
                  <a:pt x="10833" y="15482"/>
                  <a:pt x="10852" y="15273"/>
                </a:cubicBezTo>
                <a:cubicBezTo>
                  <a:pt x="10852" y="15082"/>
                  <a:pt x="10871" y="14949"/>
                  <a:pt x="10890" y="14778"/>
                </a:cubicBezTo>
                <a:lnTo>
                  <a:pt x="10890" y="14759"/>
                </a:lnTo>
                <a:lnTo>
                  <a:pt x="10890" y="14644"/>
                </a:lnTo>
                <a:lnTo>
                  <a:pt x="10890" y="14625"/>
                </a:lnTo>
                <a:lnTo>
                  <a:pt x="10890" y="14549"/>
                </a:lnTo>
                <a:lnTo>
                  <a:pt x="10890" y="14530"/>
                </a:lnTo>
                <a:lnTo>
                  <a:pt x="10890" y="14435"/>
                </a:lnTo>
                <a:lnTo>
                  <a:pt x="10909" y="14283"/>
                </a:lnTo>
                <a:lnTo>
                  <a:pt x="10909" y="14225"/>
                </a:lnTo>
                <a:lnTo>
                  <a:pt x="10909" y="14149"/>
                </a:lnTo>
                <a:lnTo>
                  <a:pt x="10909" y="14111"/>
                </a:lnTo>
                <a:lnTo>
                  <a:pt x="10909" y="13997"/>
                </a:lnTo>
                <a:lnTo>
                  <a:pt x="10967" y="13597"/>
                </a:lnTo>
                <a:cubicBezTo>
                  <a:pt x="10986" y="13388"/>
                  <a:pt x="11005" y="13197"/>
                  <a:pt x="11005" y="13007"/>
                </a:cubicBezTo>
                <a:cubicBezTo>
                  <a:pt x="11024" y="12798"/>
                  <a:pt x="11043" y="12588"/>
                  <a:pt x="11043" y="12398"/>
                </a:cubicBezTo>
                <a:cubicBezTo>
                  <a:pt x="11062" y="12188"/>
                  <a:pt x="11081" y="11998"/>
                  <a:pt x="11081" y="11808"/>
                </a:cubicBezTo>
                <a:cubicBezTo>
                  <a:pt x="11081" y="11732"/>
                  <a:pt x="11100" y="11636"/>
                  <a:pt x="11100" y="11541"/>
                </a:cubicBezTo>
                <a:lnTo>
                  <a:pt x="11100" y="11484"/>
                </a:lnTo>
                <a:lnTo>
                  <a:pt x="11100" y="11351"/>
                </a:lnTo>
                <a:lnTo>
                  <a:pt x="11157" y="11294"/>
                </a:lnTo>
                <a:close/>
                <a:moveTo>
                  <a:pt x="7959" y="14720"/>
                </a:moveTo>
                <a:lnTo>
                  <a:pt x="7959" y="14759"/>
                </a:lnTo>
                <a:lnTo>
                  <a:pt x="7959" y="14778"/>
                </a:lnTo>
                <a:lnTo>
                  <a:pt x="7959" y="14854"/>
                </a:lnTo>
                <a:lnTo>
                  <a:pt x="7959" y="14873"/>
                </a:lnTo>
                <a:cubicBezTo>
                  <a:pt x="7959" y="14949"/>
                  <a:pt x="7978" y="15006"/>
                  <a:pt x="7997" y="15082"/>
                </a:cubicBezTo>
                <a:cubicBezTo>
                  <a:pt x="8016" y="15139"/>
                  <a:pt x="8035" y="15215"/>
                  <a:pt x="8054" y="15273"/>
                </a:cubicBezTo>
                <a:cubicBezTo>
                  <a:pt x="8073" y="15330"/>
                  <a:pt x="8130" y="15463"/>
                  <a:pt x="8149" y="15558"/>
                </a:cubicBezTo>
                <a:cubicBezTo>
                  <a:pt x="8187" y="15653"/>
                  <a:pt x="8225" y="15749"/>
                  <a:pt x="8263" y="15844"/>
                </a:cubicBezTo>
                <a:cubicBezTo>
                  <a:pt x="8358" y="15977"/>
                  <a:pt x="8435" y="16110"/>
                  <a:pt x="8511" y="16263"/>
                </a:cubicBezTo>
                <a:lnTo>
                  <a:pt x="8606" y="16396"/>
                </a:lnTo>
                <a:lnTo>
                  <a:pt x="8625" y="16415"/>
                </a:lnTo>
                <a:lnTo>
                  <a:pt x="8682" y="16510"/>
                </a:lnTo>
                <a:lnTo>
                  <a:pt x="8739" y="16605"/>
                </a:lnTo>
                <a:lnTo>
                  <a:pt x="8758" y="16643"/>
                </a:lnTo>
                <a:lnTo>
                  <a:pt x="8777" y="16662"/>
                </a:lnTo>
                <a:lnTo>
                  <a:pt x="8777" y="16681"/>
                </a:lnTo>
                <a:lnTo>
                  <a:pt x="8796" y="16700"/>
                </a:lnTo>
                <a:lnTo>
                  <a:pt x="8796" y="16738"/>
                </a:lnTo>
                <a:lnTo>
                  <a:pt x="8815" y="16758"/>
                </a:lnTo>
                <a:lnTo>
                  <a:pt x="8853" y="16796"/>
                </a:lnTo>
                <a:lnTo>
                  <a:pt x="8853" y="16815"/>
                </a:lnTo>
                <a:lnTo>
                  <a:pt x="8872" y="16834"/>
                </a:lnTo>
                <a:lnTo>
                  <a:pt x="8872" y="16853"/>
                </a:lnTo>
                <a:lnTo>
                  <a:pt x="8872" y="16872"/>
                </a:lnTo>
                <a:lnTo>
                  <a:pt x="8910" y="16910"/>
                </a:lnTo>
                <a:lnTo>
                  <a:pt x="8949" y="16986"/>
                </a:lnTo>
                <a:lnTo>
                  <a:pt x="8987" y="17043"/>
                </a:lnTo>
                <a:lnTo>
                  <a:pt x="8987" y="17062"/>
                </a:lnTo>
                <a:cubicBezTo>
                  <a:pt x="9082" y="17214"/>
                  <a:pt x="9177" y="17386"/>
                  <a:pt x="9272" y="17557"/>
                </a:cubicBezTo>
                <a:cubicBezTo>
                  <a:pt x="9367" y="17747"/>
                  <a:pt x="9444" y="17900"/>
                  <a:pt x="9539" y="18071"/>
                </a:cubicBezTo>
                <a:lnTo>
                  <a:pt x="9691" y="18357"/>
                </a:lnTo>
                <a:cubicBezTo>
                  <a:pt x="9824" y="18623"/>
                  <a:pt x="9958" y="18909"/>
                  <a:pt x="10072" y="19213"/>
                </a:cubicBezTo>
                <a:cubicBezTo>
                  <a:pt x="10148" y="19404"/>
                  <a:pt x="10205" y="19613"/>
                  <a:pt x="10262" y="19804"/>
                </a:cubicBezTo>
                <a:cubicBezTo>
                  <a:pt x="10281" y="19861"/>
                  <a:pt x="10300" y="19918"/>
                  <a:pt x="10319" y="19975"/>
                </a:cubicBezTo>
                <a:cubicBezTo>
                  <a:pt x="10319" y="20032"/>
                  <a:pt x="10338" y="20089"/>
                  <a:pt x="10338" y="20146"/>
                </a:cubicBezTo>
                <a:cubicBezTo>
                  <a:pt x="10357" y="20241"/>
                  <a:pt x="10376" y="20356"/>
                  <a:pt x="10395" y="20470"/>
                </a:cubicBezTo>
                <a:lnTo>
                  <a:pt x="10395" y="20508"/>
                </a:lnTo>
                <a:cubicBezTo>
                  <a:pt x="10395" y="20794"/>
                  <a:pt x="10395" y="21079"/>
                  <a:pt x="10338" y="21346"/>
                </a:cubicBezTo>
                <a:cubicBezTo>
                  <a:pt x="10338" y="21403"/>
                  <a:pt x="10319" y="21479"/>
                  <a:pt x="10300" y="21536"/>
                </a:cubicBezTo>
                <a:cubicBezTo>
                  <a:pt x="10300" y="21593"/>
                  <a:pt x="10281" y="21650"/>
                  <a:pt x="10262" y="21726"/>
                </a:cubicBezTo>
                <a:cubicBezTo>
                  <a:pt x="10224" y="21822"/>
                  <a:pt x="10205" y="21917"/>
                  <a:pt x="10167" y="22031"/>
                </a:cubicBezTo>
                <a:cubicBezTo>
                  <a:pt x="10053" y="22355"/>
                  <a:pt x="9939" y="22678"/>
                  <a:pt x="9805" y="23002"/>
                </a:cubicBezTo>
                <a:lnTo>
                  <a:pt x="9786" y="23497"/>
                </a:lnTo>
                <a:cubicBezTo>
                  <a:pt x="9748" y="23630"/>
                  <a:pt x="9691" y="23763"/>
                  <a:pt x="9653" y="23916"/>
                </a:cubicBezTo>
                <a:cubicBezTo>
                  <a:pt x="9596" y="24049"/>
                  <a:pt x="9558" y="24182"/>
                  <a:pt x="9520" y="24335"/>
                </a:cubicBezTo>
                <a:cubicBezTo>
                  <a:pt x="9463" y="24182"/>
                  <a:pt x="9405" y="24030"/>
                  <a:pt x="9348" y="23878"/>
                </a:cubicBezTo>
                <a:cubicBezTo>
                  <a:pt x="9310" y="23725"/>
                  <a:pt x="9253" y="23573"/>
                  <a:pt x="9215" y="23421"/>
                </a:cubicBezTo>
                <a:cubicBezTo>
                  <a:pt x="9139" y="23116"/>
                  <a:pt x="9082" y="22812"/>
                  <a:pt x="9025" y="22507"/>
                </a:cubicBezTo>
                <a:cubicBezTo>
                  <a:pt x="8987" y="22202"/>
                  <a:pt x="8949" y="21917"/>
                  <a:pt x="8930" y="21612"/>
                </a:cubicBezTo>
                <a:cubicBezTo>
                  <a:pt x="8930" y="21555"/>
                  <a:pt x="8930" y="21479"/>
                  <a:pt x="8910" y="21403"/>
                </a:cubicBezTo>
                <a:cubicBezTo>
                  <a:pt x="8891" y="21327"/>
                  <a:pt x="8910" y="21250"/>
                  <a:pt x="8891" y="21174"/>
                </a:cubicBezTo>
                <a:cubicBezTo>
                  <a:pt x="8872" y="21022"/>
                  <a:pt x="8853" y="20889"/>
                  <a:pt x="8853" y="20755"/>
                </a:cubicBezTo>
                <a:cubicBezTo>
                  <a:pt x="8834" y="20603"/>
                  <a:pt x="8796" y="20470"/>
                  <a:pt x="8758" y="20318"/>
                </a:cubicBezTo>
                <a:cubicBezTo>
                  <a:pt x="8701" y="20051"/>
                  <a:pt x="8644" y="19766"/>
                  <a:pt x="8587" y="19480"/>
                </a:cubicBezTo>
                <a:cubicBezTo>
                  <a:pt x="8568" y="19328"/>
                  <a:pt x="8549" y="19194"/>
                  <a:pt x="8530" y="19042"/>
                </a:cubicBezTo>
                <a:cubicBezTo>
                  <a:pt x="8492" y="18776"/>
                  <a:pt x="8454" y="18509"/>
                  <a:pt x="8415" y="18223"/>
                </a:cubicBezTo>
                <a:cubicBezTo>
                  <a:pt x="8396" y="17957"/>
                  <a:pt x="8358" y="17690"/>
                  <a:pt x="8320" y="17405"/>
                </a:cubicBezTo>
                <a:cubicBezTo>
                  <a:pt x="8301" y="17291"/>
                  <a:pt x="8263" y="17176"/>
                  <a:pt x="8244" y="17043"/>
                </a:cubicBezTo>
                <a:cubicBezTo>
                  <a:pt x="8225" y="16910"/>
                  <a:pt x="8187" y="16796"/>
                  <a:pt x="8168" y="16681"/>
                </a:cubicBezTo>
                <a:cubicBezTo>
                  <a:pt x="8111" y="16415"/>
                  <a:pt x="8035" y="16148"/>
                  <a:pt x="7997" y="15882"/>
                </a:cubicBezTo>
                <a:cubicBezTo>
                  <a:pt x="7978" y="15749"/>
                  <a:pt x="7959" y="15615"/>
                  <a:pt x="7940" y="15482"/>
                </a:cubicBezTo>
                <a:cubicBezTo>
                  <a:pt x="7940" y="15406"/>
                  <a:pt x="7940" y="15349"/>
                  <a:pt x="7921" y="15273"/>
                </a:cubicBezTo>
                <a:cubicBezTo>
                  <a:pt x="7921" y="15215"/>
                  <a:pt x="7921" y="15139"/>
                  <a:pt x="7921" y="15063"/>
                </a:cubicBezTo>
                <a:lnTo>
                  <a:pt x="7921" y="15006"/>
                </a:lnTo>
                <a:cubicBezTo>
                  <a:pt x="7921" y="14949"/>
                  <a:pt x="7940" y="14873"/>
                  <a:pt x="7940" y="14816"/>
                </a:cubicBezTo>
                <a:lnTo>
                  <a:pt x="7940" y="14778"/>
                </a:lnTo>
                <a:cubicBezTo>
                  <a:pt x="7940" y="14759"/>
                  <a:pt x="7940" y="14759"/>
                  <a:pt x="7940" y="14740"/>
                </a:cubicBezTo>
                <a:cubicBezTo>
                  <a:pt x="7940" y="14740"/>
                  <a:pt x="7959" y="14720"/>
                  <a:pt x="7959" y="14720"/>
                </a:cubicBezTo>
                <a:close/>
                <a:moveTo>
                  <a:pt x="19362" y="16758"/>
                </a:moveTo>
                <a:cubicBezTo>
                  <a:pt x="19343" y="16929"/>
                  <a:pt x="19305" y="17100"/>
                  <a:pt x="19267" y="17272"/>
                </a:cubicBezTo>
                <a:cubicBezTo>
                  <a:pt x="19229" y="17443"/>
                  <a:pt x="19191" y="17614"/>
                  <a:pt x="19153" y="17786"/>
                </a:cubicBezTo>
                <a:cubicBezTo>
                  <a:pt x="19096" y="17938"/>
                  <a:pt x="19039" y="18071"/>
                  <a:pt x="18962" y="18204"/>
                </a:cubicBezTo>
                <a:cubicBezTo>
                  <a:pt x="18867" y="18357"/>
                  <a:pt x="18791" y="18528"/>
                  <a:pt x="18696" y="18680"/>
                </a:cubicBezTo>
                <a:cubicBezTo>
                  <a:pt x="18601" y="18814"/>
                  <a:pt x="18544" y="18947"/>
                  <a:pt x="18467" y="19080"/>
                </a:cubicBezTo>
                <a:cubicBezTo>
                  <a:pt x="18334" y="19271"/>
                  <a:pt x="18182" y="19442"/>
                  <a:pt x="18011" y="19613"/>
                </a:cubicBezTo>
                <a:cubicBezTo>
                  <a:pt x="17763" y="19880"/>
                  <a:pt x="17497" y="20108"/>
                  <a:pt x="17230" y="20356"/>
                </a:cubicBezTo>
                <a:cubicBezTo>
                  <a:pt x="16963" y="20584"/>
                  <a:pt x="16678" y="20813"/>
                  <a:pt x="16373" y="21022"/>
                </a:cubicBezTo>
                <a:cubicBezTo>
                  <a:pt x="16031" y="21250"/>
                  <a:pt x="15688" y="21441"/>
                  <a:pt x="15326" y="21612"/>
                </a:cubicBezTo>
                <a:lnTo>
                  <a:pt x="15345" y="21612"/>
                </a:lnTo>
                <a:cubicBezTo>
                  <a:pt x="15022" y="21764"/>
                  <a:pt x="14698" y="21917"/>
                  <a:pt x="14355" y="22031"/>
                </a:cubicBezTo>
                <a:cubicBezTo>
                  <a:pt x="14051" y="22145"/>
                  <a:pt x="13746" y="22259"/>
                  <a:pt x="13441" y="22393"/>
                </a:cubicBezTo>
                <a:cubicBezTo>
                  <a:pt x="13118" y="22545"/>
                  <a:pt x="12813" y="22697"/>
                  <a:pt x="12490" y="22888"/>
                </a:cubicBezTo>
                <a:cubicBezTo>
                  <a:pt x="12242" y="23059"/>
                  <a:pt x="11976" y="23249"/>
                  <a:pt x="11728" y="23440"/>
                </a:cubicBezTo>
                <a:cubicBezTo>
                  <a:pt x="11614" y="23535"/>
                  <a:pt x="11519" y="23649"/>
                  <a:pt x="11404" y="23744"/>
                </a:cubicBezTo>
                <a:cubicBezTo>
                  <a:pt x="11347" y="23821"/>
                  <a:pt x="11290" y="23878"/>
                  <a:pt x="11252" y="23954"/>
                </a:cubicBezTo>
                <a:cubicBezTo>
                  <a:pt x="11214" y="24011"/>
                  <a:pt x="11176" y="24068"/>
                  <a:pt x="11138" y="24125"/>
                </a:cubicBezTo>
                <a:lnTo>
                  <a:pt x="11100" y="24182"/>
                </a:lnTo>
                <a:cubicBezTo>
                  <a:pt x="11100" y="24220"/>
                  <a:pt x="11081" y="24239"/>
                  <a:pt x="11081" y="24258"/>
                </a:cubicBezTo>
                <a:lnTo>
                  <a:pt x="11081" y="24335"/>
                </a:lnTo>
                <a:lnTo>
                  <a:pt x="11081" y="24373"/>
                </a:lnTo>
                <a:lnTo>
                  <a:pt x="11100" y="24373"/>
                </a:lnTo>
                <a:cubicBezTo>
                  <a:pt x="11090" y="24382"/>
                  <a:pt x="11086" y="24387"/>
                  <a:pt x="11081" y="24387"/>
                </a:cubicBezTo>
                <a:cubicBezTo>
                  <a:pt x="11076" y="24387"/>
                  <a:pt x="11071" y="24382"/>
                  <a:pt x="11062" y="24373"/>
                </a:cubicBezTo>
                <a:cubicBezTo>
                  <a:pt x="11005" y="24354"/>
                  <a:pt x="11062" y="24125"/>
                  <a:pt x="11062" y="24106"/>
                </a:cubicBezTo>
                <a:cubicBezTo>
                  <a:pt x="11157" y="23840"/>
                  <a:pt x="11290" y="23611"/>
                  <a:pt x="11443" y="23402"/>
                </a:cubicBezTo>
                <a:cubicBezTo>
                  <a:pt x="11595" y="23192"/>
                  <a:pt x="11747" y="22983"/>
                  <a:pt x="11899" y="22773"/>
                </a:cubicBezTo>
                <a:lnTo>
                  <a:pt x="11899" y="22773"/>
                </a:lnTo>
                <a:lnTo>
                  <a:pt x="11880" y="22793"/>
                </a:lnTo>
                <a:cubicBezTo>
                  <a:pt x="11995" y="22640"/>
                  <a:pt x="12128" y="22450"/>
                  <a:pt x="12242" y="22298"/>
                </a:cubicBezTo>
                <a:cubicBezTo>
                  <a:pt x="12356" y="22126"/>
                  <a:pt x="12528" y="21917"/>
                  <a:pt x="12661" y="21726"/>
                </a:cubicBezTo>
                <a:lnTo>
                  <a:pt x="12966" y="21327"/>
                </a:lnTo>
                <a:lnTo>
                  <a:pt x="12966" y="21327"/>
                </a:lnTo>
                <a:lnTo>
                  <a:pt x="12946" y="21365"/>
                </a:lnTo>
                <a:cubicBezTo>
                  <a:pt x="13194" y="21022"/>
                  <a:pt x="13422" y="20660"/>
                  <a:pt x="13689" y="20356"/>
                </a:cubicBezTo>
                <a:cubicBezTo>
                  <a:pt x="13860" y="20165"/>
                  <a:pt x="14013" y="19975"/>
                  <a:pt x="14165" y="19804"/>
                </a:cubicBezTo>
                <a:cubicBezTo>
                  <a:pt x="14317" y="19670"/>
                  <a:pt x="14450" y="19537"/>
                  <a:pt x="14603" y="19404"/>
                </a:cubicBezTo>
                <a:lnTo>
                  <a:pt x="14622" y="19404"/>
                </a:lnTo>
                <a:lnTo>
                  <a:pt x="14660" y="19366"/>
                </a:lnTo>
                <a:lnTo>
                  <a:pt x="14907" y="19175"/>
                </a:lnTo>
                <a:lnTo>
                  <a:pt x="14945" y="19118"/>
                </a:lnTo>
                <a:lnTo>
                  <a:pt x="15060" y="19042"/>
                </a:lnTo>
                <a:lnTo>
                  <a:pt x="15117" y="18985"/>
                </a:lnTo>
                <a:cubicBezTo>
                  <a:pt x="15212" y="18909"/>
                  <a:pt x="15288" y="18833"/>
                  <a:pt x="15402" y="18756"/>
                </a:cubicBezTo>
                <a:cubicBezTo>
                  <a:pt x="15498" y="18699"/>
                  <a:pt x="15650" y="18585"/>
                  <a:pt x="15783" y="18509"/>
                </a:cubicBezTo>
                <a:cubicBezTo>
                  <a:pt x="16012" y="18376"/>
                  <a:pt x="16240" y="18262"/>
                  <a:pt x="16468" y="18166"/>
                </a:cubicBezTo>
                <a:cubicBezTo>
                  <a:pt x="16811" y="17995"/>
                  <a:pt x="17154" y="17824"/>
                  <a:pt x="17497" y="17652"/>
                </a:cubicBezTo>
                <a:cubicBezTo>
                  <a:pt x="17687" y="17557"/>
                  <a:pt x="17896" y="17462"/>
                  <a:pt x="18087" y="17386"/>
                </a:cubicBezTo>
                <a:cubicBezTo>
                  <a:pt x="18258" y="17329"/>
                  <a:pt x="18410" y="17291"/>
                  <a:pt x="18563" y="17233"/>
                </a:cubicBezTo>
                <a:cubicBezTo>
                  <a:pt x="18791" y="17119"/>
                  <a:pt x="19001" y="16986"/>
                  <a:pt x="19210" y="16872"/>
                </a:cubicBezTo>
                <a:cubicBezTo>
                  <a:pt x="19267" y="16834"/>
                  <a:pt x="19305" y="16796"/>
                  <a:pt x="19362" y="16758"/>
                </a:cubicBezTo>
                <a:close/>
                <a:moveTo>
                  <a:pt x="7300" y="24490"/>
                </a:moveTo>
                <a:cubicBezTo>
                  <a:pt x="7303" y="24508"/>
                  <a:pt x="7307" y="24526"/>
                  <a:pt x="7311" y="24544"/>
                </a:cubicBezTo>
                <a:lnTo>
                  <a:pt x="7300" y="24490"/>
                </a:lnTo>
                <a:close/>
                <a:moveTo>
                  <a:pt x="6321" y="17005"/>
                </a:moveTo>
                <a:lnTo>
                  <a:pt x="6321" y="17043"/>
                </a:lnTo>
                <a:cubicBezTo>
                  <a:pt x="6340" y="17157"/>
                  <a:pt x="6359" y="17272"/>
                  <a:pt x="6397" y="17386"/>
                </a:cubicBezTo>
                <a:cubicBezTo>
                  <a:pt x="6417" y="17500"/>
                  <a:pt x="6455" y="17633"/>
                  <a:pt x="6474" y="17747"/>
                </a:cubicBezTo>
                <a:cubicBezTo>
                  <a:pt x="6493" y="17843"/>
                  <a:pt x="6531" y="17976"/>
                  <a:pt x="6569" y="18109"/>
                </a:cubicBezTo>
                <a:cubicBezTo>
                  <a:pt x="6607" y="18223"/>
                  <a:pt x="6626" y="18338"/>
                  <a:pt x="6664" y="18452"/>
                </a:cubicBezTo>
                <a:cubicBezTo>
                  <a:pt x="6778" y="18795"/>
                  <a:pt x="6892" y="19118"/>
                  <a:pt x="7007" y="19442"/>
                </a:cubicBezTo>
                <a:cubicBezTo>
                  <a:pt x="7140" y="19766"/>
                  <a:pt x="7254" y="20089"/>
                  <a:pt x="7349" y="20394"/>
                </a:cubicBezTo>
                <a:lnTo>
                  <a:pt x="7406" y="20527"/>
                </a:lnTo>
                <a:lnTo>
                  <a:pt x="7464" y="20660"/>
                </a:lnTo>
                <a:cubicBezTo>
                  <a:pt x="7673" y="21079"/>
                  <a:pt x="7901" y="21479"/>
                  <a:pt x="8092" y="21898"/>
                </a:cubicBezTo>
                <a:lnTo>
                  <a:pt x="8092" y="21917"/>
                </a:lnTo>
                <a:lnTo>
                  <a:pt x="8092" y="21936"/>
                </a:lnTo>
                <a:lnTo>
                  <a:pt x="8092" y="21974"/>
                </a:lnTo>
                <a:lnTo>
                  <a:pt x="8092" y="21993"/>
                </a:lnTo>
                <a:lnTo>
                  <a:pt x="8111" y="22031"/>
                </a:lnTo>
                <a:lnTo>
                  <a:pt x="8130" y="22050"/>
                </a:lnTo>
                <a:lnTo>
                  <a:pt x="8130" y="22069"/>
                </a:lnTo>
                <a:lnTo>
                  <a:pt x="8149" y="22107"/>
                </a:lnTo>
                <a:lnTo>
                  <a:pt x="8149" y="22145"/>
                </a:lnTo>
                <a:lnTo>
                  <a:pt x="8149" y="22164"/>
                </a:lnTo>
                <a:lnTo>
                  <a:pt x="8149" y="22183"/>
                </a:lnTo>
                <a:lnTo>
                  <a:pt x="8149" y="22221"/>
                </a:lnTo>
                <a:lnTo>
                  <a:pt x="8149" y="22259"/>
                </a:lnTo>
                <a:lnTo>
                  <a:pt x="8149" y="22279"/>
                </a:lnTo>
                <a:lnTo>
                  <a:pt x="8149" y="22317"/>
                </a:lnTo>
                <a:lnTo>
                  <a:pt x="8149" y="22336"/>
                </a:lnTo>
                <a:lnTo>
                  <a:pt x="8149" y="22355"/>
                </a:lnTo>
                <a:lnTo>
                  <a:pt x="8149" y="22374"/>
                </a:lnTo>
                <a:lnTo>
                  <a:pt x="8225" y="22564"/>
                </a:lnTo>
                <a:lnTo>
                  <a:pt x="8244" y="22640"/>
                </a:lnTo>
                <a:lnTo>
                  <a:pt x="8263" y="22697"/>
                </a:lnTo>
                <a:lnTo>
                  <a:pt x="8263" y="22716"/>
                </a:lnTo>
                <a:lnTo>
                  <a:pt x="8282" y="22793"/>
                </a:lnTo>
                <a:lnTo>
                  <a:pt x="8301" y="22850"/>
                </a:lnTo>
                <a:lnTo>
                  <a:pt x="8301" y="22869"/>
                </a:lnTo>
                <a:lnTo>
                  <a:pt x="8320" y="22945"/>
                </a:lnTo>
                <a:lnTo>
                  <a:pt x="8377" y="23116"/>
                </a:lnTo>
                <a:cubicBezTo>
                  <a:pt x="8396" y="23211"/>
                  <a:pt x="8415" y="23307"/>
                  <a:pt x="8454" y="23402"/>
                </a:cubicBezTo>
                <a:lnTo>
                  <a:pt x="8454" y="23440"/>
                </a:lnTo>
                <a:lnTo>
                  <a:pt x="8454" y="23459"/>
                </a:lnTo>
                <a:lnTo>
                  <a:pt x="8454" y="23497"/>
                </a:lnTo>
                <a:lnTo>
                  <a:pt x="8454" y="23535"/>
                </a:lnTo>
                <a:lnTo>
                  <a:pt x="8454" y="23554"/>
                </a:lnTo>
                <a:lnTo>
                  <a:pt x="8454" y="23687"/>
                </a:lnTo>
                <a:cubicBezTo>
                  <a:pt x="8473" y="23973"/>
                  <a:pt x="8492" y="24258"/>
                  <a:pt x="8473" y="24544"/>
                </a:cubicBezTo>
                <a:lnTo>
                  <a:pt x="8473" y="24563"/>
                </a:lnTo>
                <a:lnTo>
                  <a:pt x="8473" y="24620"/>
                </a:lnTo>
                <a:lnTo>
                  <a:pt x="8473" y="24696"/>
                </a:lnTo>
                <a:cubicBezTo>
                  <a:pt x="8473" y="24734"/>
                  <a:pt x="8473" y="24772"/>
                  <a:pt x="8473" y="24792"/>
                </a:cubicBezTo>
                <a:lnTo>
                  <a:pt x="8473" y="24830"/>
                </a:lnTo>
                <a:lnTo>
                  <a:pt x="8473" y="24906"/>
                </a:lnTo>
                <a:cubicBezTo>
                  <a:pt x="8454" y="24963"/>
                  <a:pt x="8454" y="25020"/>
                  <a:pt x="8435" y="25077"/>
                </a:cubicBezTo>
                <a:lnTo>
                  <a:pt x="8435" y="25096"/>
                </a:lnTo>
                <a:lnTo>
                  <a:pt x="8435" y="25115"/>
                </a:lnTo>
                <a:lnTo>
                  <a:pt x="8435" y="25134"/>
                </a:lnTo>
                <a:lnTo>
                  <a:pt x="8435" y="25153"/>
                </a:lnTo>
                <a:lnTo>
                  <a:pt x="8435" y="25629"/>
                </a:lnTo>
                <a:lnTo>
                  <a:pt x="8435" y="25648"/>
                </a:lnTo>
                <a:lnTo>
                  <a:pt x="8435" y="25667"/>
                </a:lnTo>
                <a:lnTo>
                  <a:pt x="8435" y="25686"/>
                </a:lnTo>
                <a:lnTo>
                  <a:pt x="8435" y="25705"/>
                </a:lnTo>
                <a:lnTo>
                  <a:pt x="8415" y="25743"/>
                </a:lnTo>
                <a:lnTo>
                  <a:pt x="8415" y="25781"/>
                </a:lnTo>
                <a:lnTo>
                  <a:pt x="8415" y="25820"/>
                </a:lnTo>
                <a:lnTo>
                  <a:pt x="8415" y="25839"/>
                </a:lnTo>
                <a:lnTo>
                  <a:pt x="8415" y="25858"/>
                </a:lnTo>
                <a:lnTo>
                  <a:pt x="8396" y="25915"/>
                </a:lnTo>
                <a:lnTo>
                  <a:pt x="8396" y="25953"/>
                </a:lnTo>
                <a:lnTo>
                  <a:pt x="8358" y="26086"/>
                </a:lnTo>
                <a:lnTo>
                  <a:pt x="8339" y="26124"/>
                </a:lnTo>
                <a:lnTo>
                  <a:pt x="8320" y="26181"/>
                </a:lnTo>
                <a:lnTo>
                  <a:pt x="8320" y="26219"/>
                </a:lnTo>
                <a:lnTo>
                  <a:pt x="8320" y="26257"/>
                </a:lnTo>
                <a:lnTo>
                  <a:pt x="8320" y="26276"/>
                </a:lnTo>
                <a:lnTo>
                  <a:pt x="8320" y="26296"/>
                </a:lnTo>
                <a:lnTo>
                  <a:pt x="8301" y="26334"/>
                </a:lnTo>
                <a:lnTo>
                  <a:pt x="8301" y="26372"/>
                </a:lnTo>
                <a:cubicBezTo>
                  <a:pt x="8206" y="26600"/>
                  <a:pt x="8130" y="26848"/>
                  <a:pt x="8054" y="27114"/>
                </a:cubicBezTo>
                <a:lnTo>
                  <a:pt x="8035" y="27228"/>
                </a:lnTo>
                <a:cubicBezTo>
                  <a:pt x="7901" y="27019"/>
                  <a:pt x="7806" y="26810"/>
                  <a:pt x="7711" y="26581"/>
                </a:cubicBezTo>
                <a:cubicBezTo>
                  <a:pt x="7616" y="26257"/>
                  <a:pt x="7540" y="25915"/>
                  <a:pt x="7502" y="25572"/>
                </a:cubicBezTo>
                <a:lnTo>
                  <a:pt x="7483" y="25458"/>
                </a:lnTo>
                <a:cubicBezTo>
                  <a:pt x="7406" y="25115"/>
                  <a:pt x="7349" y="24792"/>
                  <a:pt x="7292" y="24449"/>
                </a:cubicBezTo>
                <a:lnTo>
                  <a:pt x="7292" y="24449"/>
                </a:lnTo>
                <a:lnTo>
                  <a:pt x="7300" y="24490"/>
                </a:lnTo>
                <a:lnTo>
                  <a:pt x="7300" y="24490"/>
                </a:lnTo>
                <a:cubicBezTo>
                  <a:pt x="7291" y="24432"/>
                  <a:pt x="7288" y="24374"/>
                  <a:pt x="7273" y="24316"/>
                </a:cubicBezTo>
                <a:lnTo>
                  <a:pt x="7254" y="24182"/>
                </a:lnTo>
                <a:lnTo>
                  <a:pt x="7235" y="24049"/>
                </a:lnTo>
                <a:lnTo>
                  <a:pt x="7197" y="23897"/>
                </a:lnTo>
                <a:lnTo>
                  <a:pt x="7197" y="23859"/>
                </a:lnTo>
                <a:lnTo>
                  <a:pt x="7197" y="23840"/>
                </a:lnTo>
                <a:lnTo>
                  <a:pt x="7197" y="23821"/>
                </a:lnTo>
                <a:lnTo>
                  <a:pt x="7197" y="23725"/>
                </a:lnTo>
                <a:lnTo>
                  <a:pt x="7197" y="23706"/>
                </a:lnTo>
                <a:lnTo>
                  <a:pt x="7197" y="23687"/>
                </a:lnTo>
                <a:lnTo>
                  <a:pt x="7159" y="23440"/>
                </a:lnTo>
                <a:lnTo>
                  <a:pt x="7121" y="23249"/>
                </a:lnTo>
                <a:cubicBezTo>
                  <a:pt x="7083" y="23059"/>
                  <a:pt x="7045" y="22869"/>
                  <a:pt x="7007" y="22678"/>
                </a:cubicBezTo>
                <a:cubicBezTo>
                  <a:pt x="6969" y="22488"/>
                  <a:pt x="6931" y="22298"/>
                  <a:pt x="6892" y="22107"/>
                </a:cubicBezTo>
                <a:cubicBezTo>
                  <a:pt x="6835" y="21822"/>
                  <a:pt x="6759" y="21517"/>
                  <a:pt x="6721" y="21231"/>
                </a:cubicBezTo>
                <a:cubicBezTo>
                  <a:pt x="6702" y="21155"/>
                  <a:pt x="6683" y="21079"/>
                  <a:pt x="6664" y="21003"/>
                </a:cubicBezTo>
                <a:cubicBezTo>
                  <a:pt x="6626" y="20813"/>
                  <a:pt x="6607" y="20622"/>
                  <a:pt x="6569" y="20432"/>
                </a:cubicBezTo>
                <a:cubicBezTo>
                  <a:pt x="6550" y="20241"/>
                  <a:pt x="6531" y="20051"/>
                  <a:pt x="6512" y="19842"/>
                </a:cubicBezTo>
                <a:cubicBezTo>
                  <a:pt x="6455" y="19461"/>
                  <a:pt x="6417" y="19080"/>
                  <a:pt x="6378" y="18680"/>
                </a:cubicBezTo>
                <a:cubicBezTo>
                  <a:pt x="6340" y="18185"/>
                  <a:pt x="6321" y="17671"/>
                  <a:pt x="6302" y="17176"/>
                </a:cubicBezTo>
                <a:lnTo>
                  <a:pt x="6302" y="17062"/>
                </a:lnTo>
                <a:cubicBezTo>
                  <a:pt x="6302" y="17043"/>
                  <a:pt x="6302" y="17043"/>
                  <a:pt x="6302" y="17024"/>
                </a:cubicBezTo>
                <a:cubicBezTo>
                  <a:pt x="6302" y="17024"/>
                  <a:pt x="6302" y="17005"/>
                  <a:pt x="6302" y="17005"/>
                </a:cubicBezTo>
                <a:close/>
                <a:moveTo>
                  <a:pt x="18981" y="21384"/>
                </a:moveTo>
                <a:lnTo>
                  <a:pt x="18981" y="21384"/>
                </a:lnTo>
                <a:cubicBezTo>
                  <a:pt x="18810" y="21669"/>
                  <a:pt x="18620" y="21974"/>
                  <a:pt x="18410" y="22259"/>
                </a:cubicBezTo>
                <a:cubicBezTo>
                  <a:pt x="18220" y="22507"/>
                  <a:pt x="18030" y="22735"/>
                  <a:pt x="17820" y="22945"/>
                </a:cubicBezTo>
                <a:cubicBezTo>
                  <a:pt x="17611" y="23154"/>
                  <a:pt x="17401" y="23364"/>
                  <a:pt x="17192" y="23554"/>
                </a:cubicBezTo>
                <a:cubicBezTo>
                  <a:pt x="16925" y="23763"/>
                  <a:pt x="16659" y="23954"/>
                  <a:pt x="16373" y="24125"/>
                </a:cubicBezTo>
                <a:cubicBezTo>
                  <a:pt x="16202" y="24239"/>
                  <a:pt x="16012" y="24354"/>
                  <a:pt x="15840" y="24449"/>
                </a:cubicBezTo>
                <a:cubicBezTo>
                  <a:pt x="15631" y="24563"/>
                  <a:pt x="15440" y="24658"/>
                  <a:pt x="15231" y="24753"/>
                </a:cubicBezTo>
                <a:cubicBezTo>
                  <a:pt x="14888" y="24906"/>
                  <a:pt x="14546" y="25039"/>
                  <a:pt x="14184" y="25153"/>
                </a:cubicBezTo>
                <a:lnTo>
                  <a:pt x="14222" y="25153"/>
                </a:lnTo>
                <a:cubicBezTo>
                  <a:pt x="14051" y="25210"/>
                  <a:pt x="13879" y="25286"/>
                  <a:pt x="13727" y="25344"/>
                </a:cubicBezTo>
                <a:cubicBezTo>
                  <a:pt x="13556" y="25401"/>
                  <a:pt x="13346" y="25477"/>
                  <a:pt x="13156" y="25534"/>
                </a:cubicBezTo>
                <a:cubicBezTo>
                  <a:pt x="12813" y="25629"/>
                  <a:pt x="12471" y="25743"/>
                  <a:pt x="12128" y="25839"/>
                </a:cubicBezTo>
                <a:cubicBezTo>
                  <a:pt x="11880" y="25915"/>
                  <a:pt x="11652" y="26010"/>
                  <a:pt x="11423" y="26105"/>
                </a:cubicBezTo>
                <a:lnTo>
                  <a:pt x="11176" y="26238"/>
                </a:lnTo>
                <a:cubicBezTo>
                  <a:pt x="10719" y="26448"/>
                  <a:pt x="10300" y="26695"/>
                  <a:pt x="9881" y="26943"/>
                </a:cubicBezTo>
                <a:cubicBezTo>
                  <a:pt x="9691" y="27057"/>
                  <a:pt x="9520" y="27190"/>
                  <a:pt x="9348" y="27343"/>
                </a:cubicBezTo>
                <a:cubicBezTo>
                  <a:pt x="9234" y="27438"/>
                  <a:pt x="9101" y="27552"/>
                  <a:pt x="9006" y="27666"/>
                </a:cubicBezTo>
                <a:cubicBezTo>
                  <a:pt x="8930" y="27742"/>
                  <a:pt x="8872" y="27799"/>
                  <a:pt x="8834" y="27876"/>
                </a:cubicBezTo>
                <a:lnTo>
                  <a:pt x="8796" y="27914"/>
                </a:lnTo>
                <a:cubicBezTo>
                  <a:pt x="8853" y="27819"/>
                  <a:pt x="8910" y="27742"/>
                  <a:pt x="8968" y="27647"/>
                </a:cubicBezTo>
                <a:cubicBezTo>
                  <a:pt x="9082" y="27495"/>
                  <a:pt x="9215" y="27343"/>
                  <a:pt x="9348" y="27190"/>
                </a:cubicBezTo>
                <a:cubicBezTo>
                  <a:pt x="9482" y="27057"/>
                  <a:pt x="9596" y="26924"/>
                  <a:pt x="9729" y="26810"/>
                </a:cubicBezTo>
                <a:cubicBezTo>
                  <a:pt x="9862" y="26676"/>
                  <a:pt x="10015" y="26562"/>
                  <a:pt x="10148" y="26429"/>
                </a:cubicBezTo>
                <a:cubicBezTo>
                  <a:pt x="10414" y="26200"/>
                  <a:pt x="10681" y="25953"/>
                  <a:pt x="10928" y="25686"/>
                </a:cubicBezTo>
                <a:cubicBezTo>
                  <a:pt x="11176" y="25439"/>
                  <a:pt x="11404" y="25210"/>
                  <a:pt x="11652" y="24944"/>
                </a:cubicBezTo>
                <a:cubicBezTo>
                  <a:pt x="11899" y="24696"/>
                  <a:pt x="12185" y="24468"/>
                  <a:pt x="12471" y="24258"/>
                </a:cubicBezTo>
                <a:cubicBezTo>
                  <a:pt x="12547" y="24220"/>
                  <a:pt x="12604" y="24163"/>
                  <a:pt x="12680" y="24106"/>
                </a:cubicBezTo>
                <a:cubicBezTo>
                  <a:pt x="12756" y="24049"/>
                  <a:pt x="12851" y="23973"/>
                  <a:pt x="12966" y="23916"/>
                </a:cubicBezTo>
                <a:cubicBezTo>
                  <a:pt x="13118" y="23821"/>
                  <a:pt x="13270" y="23725"/>
                  <a:pt x="13441" y="23630"/>
                </a:cubicBezTo>
                <a:cubicBezTo>
                  <a:pt x="13594" y="23535"/>
                  <a:pt x="13727" y="23459"/>
                  <a:pt x="13879" y="23383"/>
                </a:cubicBezTo>
                <a:cubicBezTo>
                  <a:pt x="14032" y="23307"/>
                  <a:pt x="14260" y="23211"/>
                  <a:pt x="14450" y="23135"/>
                </a:cubicBezTo>
                <a:cubicBezTo>
                  <a:pt x="14812" y="23002"/>
                  <a:pt x="15193" y="22907"/>
                  <a:pt x="15574" y="22793"/>
                </a:cubicBezTo>
                <a:cubicBezTo>
                  <a:pt x="15935" y="22678"/>
                  <a:pt x="16259" y="22621"/>
                  <a:pt x="16602" y="22526"/>
                </a:cubicBezTo>
                <a:lnTo>
                  <a:pt x="16849" y="22450"/>
                </a:lnTo>
                <a:cubicBezTo>
                  <a:pt x="17040" y="22393"/>
                  <a:pt x="17230" y="22336"/>
                  <a:pt x="17420" y="22259"/>
                </a:cubicBezTo>
                <a:cubicBezTo>
                  <a:pt x="17611" y="22202"/>
                  <a:pt x="17820" y="22107"/>
                  <a:pt x="18011" y="22012"/>
                </a:cubicBezTo>
                <a:cubicBezTo>
                  <a:pt x="18087" y="21974"/>
                  <a:pt x="18182" y="21936"/>
                  <a:pt x="18239" y="21898"/>
                </a:cubicBezTo>
                <a:cubicBezTo>
                  <a:pt x="18506" y="21726"/>
                  <a:pt x="18753" y="21555"/>
                  <a:pt x="18981" y="21384"/>
                </a:cubicBezTo>
                <a:close/>
                <a:moveTo>
                  <a:pt x="15536" y="26010"/>
                </a:moveTo>
                <a:lnTo>
                  <a:pt x="15536" y="26010"/>
                </a:lnTo>
                <a:cubicBezTo>
                  <a:pt x="15212" y="26657"/>
                  <a:pt x="14641" y="27133"/>
                  <a:pt x="14070" y="27552"/>
                </a:cubicBezTo>
                <a:cubicBezTo>
                  <a:pt x="13898" y="27685"/>
                  <a:pt x="13727" y="27799"/>
                  <a:pt x="13556" y="27895"/>
                </a:cubicBezTo>
                <a:cubicBezTo>
                  <a:pt x="13384" y="27990"/>
                  <a:pt x="13251" y="28066"/>
                  <a:pt x="13099" y="28161"/>
                </a:cubicBezTo>
                <a:cubicBezTo>
                  <a:pt x="12775" y="28333"/>
                  <a:pt x="12452" y="28485"/>
                  <a:pt x="12128" y="28656"/>
                </a:cubicBezTo>
                <a:cubicBezTo>
                  <a:pt x="11918" y="28751"/>
                  <a:pt x="11709" y="28866"/>
                  <a:pt x="11481" y="28961"/>
                </a:cubicBezTo>
                <a:cubicBezTo>
                  <a:pt x="11271" y="29037"/>
                  <a:pt x="11081" y="29094"/>
                  <a:pt x="10871" y="29151"/>
                </a:cubicBezTo>
                <a:cubicBezTo>
                  <a:pt x="10662" y="29208"/>
                  <a:pt x="10395" y="29303"/>
                  <a:pt x="10129" y="29361"/>
                </a:cubicBezTo>
                <a:cubicBezTo>
                  <a:pt x="9881" y="29437"/>
                  <a:pt x="9672" y="29475"/>
                  <a:pt x="9444" y="29551"/>
                </a:cubicBezTo>
                <a:cubicBezTo>
                  <a:pt x="9006" y="29703"/>
                  <a:pt x="8568" y="29875"/>
                  <a:pt x="8149" y="30065"/>
                </a:cubicBezTo>
                <a:cubicBezTo>
                  <a:pt x="7921" y="30160"/>
                  <a:pt x="7711" y="30274"/>
                  <a:pt x="7483" y="30408"/>
                </a:cubicBezTo>
                <a:cubicBezTo>
                  <a:pt x="7254" y="30560"/>
                  <a:pt x="7026" y="30731"/>
                  <a:pt x="6816" y="30903"/>
                </a:cubicBezTo>
                <a:cubicBezTo>
                  <a:pt x="6740" y="30960"/>
                  <a:pt x="6683" y="31017"/>
                  <a:pt x="6607" y="31093"/>
                </a:cubicBezTo>
                <a:lnTo>
                  <a:pt x="6588" y="31112"/>
                </a:lnTo>
                <a:cubicBezTo>
                  <a:pt x="6588" y="31036"/>
                  <a:pt x="6664" y="30979"/>
                  <a:pt x="6702" y="30941"/>
                </a:cubicBezTo>
                <a:cubicBezTo>
                  <a:pt x="6797" y="30788"/>
                  <a:pt x="6912" y="30636"/>
                  <a:pt x="7026" y="30484"/>
                </a:cubicBezTo>
                <a:cubicBezTo>
                  <a:pt x="7254" y="30198"/>
                  <a:pt x="7483" y="29894"/>
                  <a:pt x="7730" y="29627"/>
                </a:cubicBezTo>
                <a:cubicBezTo>
                  <a:pt x="7997" y="29342"/>
                  <a:pt x="8206" y="29075"/>
                  <a:pt x="8435" y="28809"/>
                </a:cubicBezTo>
                <a:cubicBezTo>
                  <a:pt x="8663" y="28523"/>
                  <a:pt x="8910" y="28256"/>
                  <a:pt x="9158" y="28009"/>
                </a:cubicBezTo>
                <a:cubicBezTo>
                  <a:pt x="9786" y="27457"/>
                  <a:pt x="10510" y="27057"/>
                  <a:pt x="11290" y="26790"/>
                </a:cubicBezTo>
                <a:cubicBezTo>
                  <a:pt x="11500" y="26714"/>
                  <a:pt x="11728" y="26657"/>
                  <a:pt x="11937" y="26600"/>
                </a:cubicBezTo>
                <a:cubicBezTo>
                  <a:pt x="12166" y="26543"/>
                  <a:pt x="12375" y="26505"/>
                  <a:pt x="12585" y="26467"/>
                </a:cubicBezTo>
                <a:cubicBezTo>
                  <a:pt x="12927" y="26410"/>
                  <a:pt x="13289" y="26391"/>
                  <a:pt x="13651" y="26372"/>
                </a:cubicBezTo>
                <a:cubicBezTo>
                  <a:pt x="13841" y="26353"/>
                  <a:pt x="14051" y="26353"/>
                  <a:pt x="14241" y="26334"/>
                </a:cubicBezTo>
                <a:cubicBezTo>
                  <a:pt x="14450" y="26334"/>
                  <a:pt x="14584" y="26296"/>
                  <a:pt x="14755" y="26276"/>
                </a:cubicBezTo>
                <a:cubicBezTo>
                  <a:pt x="14926" y="26257"/>
                  <a:pt x="15079" y="26200"/>
                  <a:pt x="15231" y="26162"/>
                </a:cubicBezTo>
                <a:lnTo>
                  <a:pt x="15364" y="26124"/>
                </a:lnTo>
                <a:cubicBezTo>
                  <a:pt x="15402" y="26067"/>
                  <a:pt x="15479" y="26048"/>
                  <a:pt x="15536" y="26010"/>
                </a:cubicBezTo>
                <a:close/>
                <a:moveTo>
                  <a:pt x="5217" y="21607"/>
                </a:moveTo>
                <a:lnTo>
                  <a:pt x="5217" y="21607"/>
                </a:lnTo>
                <a:cubicBezTo>
                  <a:pt x="5230" y="21663"/>
                  <a:pt x="5243" y="21714"/>
                  <a:pt x="5255" y="21764"/>
                </a:cubicBezTo>
                <a:cubicBezTo>
                  <a:pt x="5274" y="21841"/>
                  <a:pt x="5293" y="21917"/>
                  <a:pt x="5312" y="21993"/>
                </a:cubicBezTo>
                <a:cubicBezTo>
                  <a:pt x="5331" y="22088"/>
                  <a:pt x="5350" y="22183"/>
                  <a:pt x="5369" y="22259"/>
                </a:cubicBezTo>
                <a:cubicBezTo>
                  <a:pt x="5388" y="22355"/>
                  <a:pt x="5408" y="22431"/>
                  <a:pt x="5427" y="22526"/>
                </a:cubicBezTo>
                <a:cubicBezTo>
                  <a:pt x="5522" y="22869"/>
                  <a:pt x="5636" y="23211"/>
                  <a:pt x="5712" y="23554"/>
                </a:cubicBezTo>
                <a:cubicBezTo>
                  <a:pt x="5788" y="23897"/>
                  <a:pt x="5864" y="24220"/>
                  <a:pt x="5941" y="24563"/>
                </a:cubicBezTo>
                <a:cubicBezTo>
                  <a:pt x="5979" y="24696"/>
                  <a:pt x="5998" y="24849"/>
                  <a:pt x="6036" y="24982"/>
                </a:cubicBezTo>
                <a:cubicBezTo>
                  <a:pt x="6036" y="25020"/>
                  <a:pt x="6036" y="25039"/>
                  <a:pt x="6055" y="25058"/>
                </a:cubicBezTo>
                <a:cubicBezTo>
                  <a:pt x="6074" y="25096"/>
                  <a:pt x="6055" y="25115"/>
                  <a:pt x="6055" y="25153"/>
                </a:cubicBezTo>
                <a:cubicBezTo>
                  <a:pt x="6093" y="25325"/>
                  <a:pt x="6112" y="25477"/>
                  <a:pt x="6131" y="25648"/>
                </a:cubicBezTo>
                <a:cubicBezTo>
                  <a:pt x="6169" y="25820"/>
                  <a:pt x="6188" y="25991"/>
                  <a:pt x="6207" y="26162"/>
                </a:cubicBezTo>
                <a:cubicBezTo>
                  <a:pt x="6226" y="26372"/>
                  <a:pt x="6226" y="26581"/>
                  <a:pt x="6207" y="26790"/>
                </a:cubicBezTo>
                <a:cubicBezTo>
                  <a:pt x="6207" y="27152"/>
                  <a:pt x="6188" y="27514"/>
                  <a:pt x="6150" y="27876"/>
                </a:cubicBezTo>
                <a:cubicBezTo>
                  <a:pt x="6131" y="28123"/>
                  <a:pt x="6093" y="28333"/>
                  <a:pt x="6074" y="28561"/>
                </a:cubicBezTo>
                <a:lnTo>
                  <a:pt x="6074" y="28675"/>
                </a:lnTo>
                <a:lnTo>
                  <a:pt x="6074" y="28751"/>
                </a:lnTo>
                <a:cubicBezTo>
                  <a:pt x="6055" y="29170"/>
                  <a:pt x="5979" y="29570"/>
                  <a:pt x="5883" y="29989"/>
                </a:cubicBezTo>
                <a:cubicBezTo>
                  <a:pt x="5826" y="30179"/>
                  <a:pt x="5769" y="30389"/>
                  <a:pt x="5674" y="30579"/>
                </a:cubicBezTo>
                <a:cubicBezTo>
                  <a:pt x="5598" y="30769"/>
                  <a:pt x="5522" y="30960"/>
                  <a:pt x="5427" y="31169"/>
                </a:cubicBezTo>
                <a:cubicBezTo>
                  <a:pt x="5427" y="31055"/>
                  <a:pt x="5408" y="30941"/>
                  <a:pt x="5408" y="30827"/>
                </a:cubicBezTo>
                <a:cubicBezTo>
                  <a:pt x="5388" y="30731"/>
                  <a:pt x="5369" y="30617"/>
                  <a:pt x="5350" y="30503"/>
                </a:cubicBezTo>
                <a:cubicBezTo>
                  <a:pt x="5331" y="30408"/>
                  <a:pt x="5293" y="30255"/>
                  <a:pt x="5274" y="30122"/>
                </a:cubicBezTo>
                <a:cubicBezTo>
                  <a:pt x="5236" y="30008"/>
                  <a:pt x="5198" y="29875"/>
                  <a:pt x="5160" y="29741"/>
                </a:cubicBezTo>
                <a:cubicBezTo>
                  <a:pt x="5084" y="29513"/>
                  <a:pt x="5008" y="29284"/>
                  <a:pt x="4932" y="29056"/>
                </a:cubicBezTo>
                <a:cubicBezTo>
                  <a:pt x="4836" y="28789"/>
                  <a:pt x="4779" y="28523"/>
                  <a:pt x="4722" y="28256"/>
                </a:cubicBezTo>
                <a:cubicBezTo>
                  <a:pt x="4665" y="27971"/>
                  <a:pt x="4608" y="27704"/>
                  <a:pt x="4570" y="27419"/>
                </a:cubicBezTo>
                <a:cubicBezTo>
                  <a:pt x="4551" y="27343"/>
                  <a:pt x="4551" y="27266"/>
                  <a:pt x="4532" y="27209"/>
                </a:cubicBezTo>
                <a:cubicBezTo>
                  <a:pt x="4532" y="27057"/>
                  <a:pt x="4513" y="26924"/>
                  <a:pt x="4513" y="26771"/>
                </a:cubicBezTo>
                <a:lnTo>
                  <a:pt x="4513" y="26562"/>
                </a:lnTo>
                <a:lnTo>
                  <a:pt x="4513" y="26448"/>
                </a:lnTo>
                <a:lnTo>
                  <a:pt x="4513" y="26067"/>
                </a:lnTo>
                <a:cubicBezTo>
                  <a:pt x="4513" y="25934"/>
                  <a:pt x="4513" y="25801"/>
                  <a:pt x="4532" y="25667"/>
                </a:cubicBezTo>
                <a:cubicBezTo>
                  <a:pt x="4551" y="25382"/>
                  <a:pt x="4608" y="25096"/>
                  <a:pt x="4646" y="24811"/>
                </a:cubicBezTo>
                <a:cubicBezTo>
                  <a:pt x="4684" y="24563"/>
                  <a:pt x="4741" y="24316"/>
                  <a:pt x="4817" y="24068"/>
                </a:cubicBezTo>
                <a:cubicBezTo>
                  <a:pt x="4893" y="23840"/>
                  <a:pt x="4970" y="23592"/>
                  <a:pt x="5027" y="23345"/>
                </a:cubicBezTo>
                <a:cubicBezTo>
                  <a:pt x="5046" y="23249"/>
                  <a:pt x="5065" y="23135"/>
                  <a:pt x="5084" y="23040"/>
                </a:cubicBezTo>
                <a:cubicBezTo>
                  <a:pt x="5103" y="22945"/>
                  <a:pt x="5122" y="22850"/>
                  <a:pt x="5122" y="22754"/>
                </a:cubicBezTo>
                <a:cubicBezTo>
                  <a:pt x="5160" y="22564"/>
                  <a:pt x="5179" y="22355"/>
                  <a:pt x="5198" y="22164"/>
                </a:cubicBezTo>
                <a:cubicBezTo>
                  <a:pt x="5198" y="22088"/>
                  <a:pt x="5217" y="22012"/>
                  <a:pt x="5217" y="21936"/>
                </a:cubicBezTo>
                <a:cubicBezTo>
                  <a:pt x="5217" y="21860"/>
                  <a:pt x="5217" y="21784"/>
                  <a:pt x="5217" y="21707"/>
                </a:cubicBezTo>
                <a:lnTo>
                  <a:pt x="5217" y="21607"/>
                </a:lnTo>
                <a:close/>
                <a:moveTo>
                  <a:pt x="15060" y="28904"/>
                </a:moveTo>
                <a:lnTo>
                  <a:pt x="15060" y="28904"/>
                </a:lnTo>
                <a:cubicBezTo>
                  <a:pt x="14926" y="29094"/>
                  <a:pt x="14793" y="29303"/>
                  <a:pt x="14660" y="29513"/>
                </a:cubicBezTo>
                <a:cubicBezTo>
                  <a:pt x="14508" y="29741"/>
                  <a:pt x="14355" y="29951"/>
                  <a:pt x="14165" y="30160"/>
                </a:cubicBezTo>
                <a:cubicBezTo>
                  <a:pt x="13956" y="30351"/>
                  <a:pt x="13708" y="30541"/>
                  <a:pt x="13441" y="30693"/>
                </a:cubicBezTo>
                <a:cubicBezTo>
                  <a:pt x="13213" y="30827"/>
                  <a:pt x="12966" y="30960"/>
                  <a:pt x="12718" y="31074"/>
                </a:cubicBezTo>
                <a:cubicBezTo>
                  <a:pt x="12413" y="31226"/>
                  <a:pt x="12109" y="31379"/>
                  <a:pt x="11785" y="31512"/>
                </a:cubicBezTo>
                <a:lnTo>
                  <a:pt x="11709" y="31569"/>
                </a:lnTo>
                <a:cubicBezTo>
                  <a:pt x="11404" y="31702"/>
                  <a:pt x="11081" y="31836"/>
                  <a:pt x="10776" y="31931"/>
                </a:cubicBezTo>
                <a:cubicBezTo>
                  <a:pt x="10548" y="32007"/>
                  <a:pt x="10319" y="32064"/>
                  <a:pt x="10091" y="32102"/>
                </a:cubicBezTo>
                <a:cubicBezTo>
                  <a:pt x="9939" y="32121"/>
                  <a:pt x="9767" y="32140"/>
                  <a:pt x="9615" y="32159"/>
                </a:cubicBezTo>
                <a:cubicBezTo>
                  <a:pt x="9310" y="32178"/>
                  <a:pt x="9025" y="32235"/>
                  <a:pt x="8739" y="32254"/>
                </a:cubicBezTo>
                <a:cubicBezTo>
                  <a:pt x="8435" y="32273"/>
                  <a:pt x="8206" y="32311"/>
                  <a:pt x="7940" y="32350"/>
                </a:cubicBezTo>
                <a:cubicBezTo>
                  <a:pt x="7673" y="32407"/>
                  <a:pt x="7426" y="32464"/>
                  <a:pt x="7178" y="32540"/>
                </a:cubicBezTo>
                <a:lnTo>
                  <a:pt x="6912" y="32635"/>
                </a:lnTo>
                <a:cubicBezTo>
                  <a:pt x="6740" y="32692"/>
                  <a:pt x="6550" y="32749"/>
                  <a:pt x="6378" y="32845"/>
                </a:cubicBezTo>
                <a:cubicBezTo>
                  <a:pt x="6264" y="32883"/>
                  <a:pt x="6150" y="32959"/>
                  <a:pt x="6036" y="33016"/>
                </a:cubicBezTo>
                <a:cubicBezTo>
                  <a:pt x="5960" y="33054"/>
                  <a:pt x="5864" y="33111"/>
                  <a:pt x="5788" y="33187"/>
                </a:cubicBezTo>
                <a:lnTo>
                  <a:pt x="5731" y="33244"/>
                </a:lnTo>
                <a:lnTo>
                  <a:pt x="5693" y="33282"/>
                </a:lnTo>
                <a:cubicBezTo>
                  <a:pt x="5674" y="33301"/>
                  <a:pt x="5655" y="33340"/>
                  <a:pt x="5655" y="33359"/>
                </a:cubicBezTo>
                <a:lnTo>
                  <a:pt x="5636" y="33397"/>
                </a:lnTo>
                <a:lnTo>
                  <a:pt x="5636" y="33359"/>
                </a:lnTo>
                <a:cubicBezTo>
                  <a:pt x="5636" y="33327"/>
                  <a:pt x="5649" y="33296"/>
                  <a:pt x="5653" y="33296"/>
                </a:cubicBezTo>
                <a:cubicBezTo>
                  <a:pt x="5654" y="33296"/>
                  <a:pt x="5655" y="33298"/>
                  <a:pt x="5655" y="33301"/>
                </a:cubicBezTo>
                <a:cubicBezTo>
                  <a:pt x="5769" y="33092"/>
                  <a:pt x="5922" y="32902"/>
                  <a:pt x="6093" y="32768"/>
                </a:cubicBezTo>
                <a:lnTo>
                  <a:pt x="6512" y="32407"/>
                </a:lnTo>
                <a:cubicBezTo>
                  <a:pt x="6645" y="32273"/>
                  <a:pt x="6759" y="32140"/>
                  <a:pt x="6912" y="32026"/>
                </a:cubicBezTo>
                <a:cubicBezTo>
                  <a:pt x="7178" y="31797"/>
                  <a:pt x="7445" y="31550"/>
                  <a:pt x="7711" y="31322"/>
                </a:cubicBezTo>
                <a:cubicBezTo>
                  <a:pt x="7844" y="31188"/>
                  <a:pt x="7997" y="31055"/>
                  <a:pt x="8149" y="30941"/>
                </a:cubicBezTo>
                <a:cubicBezTo>
                  <a:pt x="8301" y="30807"/>
                  <a:pt x="8473" y="30693"/>
                  <a:pt x="8644" y="30598"/>
                </a:cubicBezTo>
                <a:cubicBezTo>
                  <a:pt x="9006" y="30389"/>
                  <a:pt x="9386" y="30179"/>
                  <a:pt x="9767" y="30008"/>
                </a:cubicBezTo>
                <a:cubicBezTo>
                  <a:pt x="10110" y="29856"/>
                  <a:pt x="10472" y="29722"/>
                  <a:pt x="10833" y="29608"/>
                </a:cubicBezTo>
                <a:cubicBezTo>
                  <a:pt x="11195" y="29475"/>
                  <a:pt x="11576" y="29361"/>
                  <a:pt x="11957" y="29265"/>
                </a:cubicBezTo>
                <a:cubicBezTo>
                  <a:pt x="12204" y="29208"/>
                  <a:pt x="12471" y="29189"/>
                  <a:pt x="12718" y="29189"/>
                </a:cubicBezTo>
                <a:lnTo>
                  <a:pt x="13327" y="29189"/>
                </a:lnTo>
                <a:cubicBezTo>
                  <a:pt x="13422" y="29189"/>
                  <a:pt x="13537" y="29170"/>
                  <a:pt x="13632" y="29151"/>
                </a:cubicBezTo>
                <a:lnTo>
                  <a:pt x="13670" y="29151"/>
                </a:lnTo>
                <a:cubicBezTo>
                  <a:pt x="13879" y="29113"/>
                  <a:pt x="14089" y="29075"/>
                  <a:pt x="14317" y="29018"/>
                </a:cubicBezTo>
                <a:cubicBezTo>
                  <a:pt x="14527" y="28980"/>
                  <a:pt x="14755" y="28942"/>
                  <a:pt x="14965" y="28923"/>
                </a:cubicBezTo>
                <a:lnTo>
                  <a:pt x="15060" y="28904"/>
                </a:lnTo>
                <a:close/>
                <a:moveTo>
                  <a:pt x="2448" y="25701"/>
                </a:moveTo>
                <a:cubicBezTo>
                  <a:pt x="2458" y="25798"/>
                  <a:pt x="2461" y="25889"/>
                  <a:pt x="2476" y="25991"/>
                </a:cubicBezTo>
                <a:cubicBezTo>
                  <a:pt x="2552" y="26410"/>
                  <a:pt x="2647" y="26810"/>
                  <a:pt x="2761" y="27228"/>
                </a:cubicBezTo>
                <a:cubicBezTo>
                  <a:pt x="2875" y="27533"/>
                  <a:pt x="2990" y="27819"/>
                  <a:pt x="3123" y="28123"/>
                </a:cubicBezTo>
                <a:lnTo>
                  <a:pt x="3409" y="28732"/>
                </a:lnTo>
                <a:cubicBezTo>
                  <a:pt x="3466" y="28866"/>
                  <a:pt x="3523" y="28999"/>
                  <a:pt x="3599" y="29132"/>
                </a:cubicBezTo>
                <a:lnTo>
                  <a:pt x="3808" y="29532"/>
                </a:lnTo>
                <a:cubicBezTo>
                  <a:pt x="3942" y="29818"/>
                  <a:pt x="4075" y="30084"/>
                  <a:pt x="4208" y="30351"/>
                </a:cubicBezTo>
                <a:lnTo>
                  <a:pt x="4227" y="30408"/>
                </a:lnTo>
                <a:lnTo>
                  <a:pt x="4265" y="30465"/>
                </a:lnTo>
                <a:lnTo>
                  <a:pt x="4265" y="30484"/>
                </a:lnTo>
                <a:cubicBezTo>
                  <a:pt x="4418" y="30846"/>
                  <a:pt x="4608" y="31207"/>
                  <a:pt x="4741" y="31569"/>
                </a:cubicBezTo>
                <a:cubicBezTo>
                  <a:pt x="4874" y="31988"/>
                  <a:pt x="4970" y="32407"/>
                  <a:pt x="5008" y="32845"/>
                </a:cubicBezTo>
                <a:cubicBezTo>
                  <a:pt x="5027" y="33035"/>
                  <a:pt x="5046" y="33225"/>
                  <a:pt x="5046" y="33416"/>
                </a:cubicBezTo>
                <a:cubicBezTo>
                  <a:pt x="5046" y="33606"/>
                  <a:pt x="5046" y="33796"/>
                  <a:pt x="5046" y="33987"/>
                </a:cubicBezTo>
                <a:cubicBezTo>
                  <a:pt x="5046" y="34082"/>
                  <a:pt x="5046" y="34177"/>
                  <a:pt x="5027" y="34272"/>
                </a:cubicBezTo>
                <a:cubicBezTo>
                  <a:pt x="5008" y="34558"/>
                  <a:pt x="4951" y="34824"/>
                  <a:pt x="4836" y="35091"/>
                </a:cubicBezTo>
                <a:lnTo>
                  <a:pt x="4855" y="35110"/>
                </a:lnTo>
                <a:cubicBezTo>
                  <a:pt x="4760" y="35262"/>
                  <a:pt x="4684" y="35434"/>
                  <a:pt x="4608" y="35586"/>
                </a:cubicBezTo>
                <a:cubicBezTo>
                  <a:pt x="4608" y="35529"/>
                  <a:pt x="4589" y="35472"/>
                  <a:pt x="4589" y="35415"/>
                </a:cubicBezTo>
                <a:cubicBezTo>
                  <a:pt x="4570" y="35358"/>
                  <a:pt x="4551" y="35243"/>
                  <a:pt x="4532" y="35167"/>
                </a:cubicBezTo>
                <a:cubicBezTo>
                  <a:pt x="4513" y="35072"/>
                  <a:pt x="4494" y="34996"/>
                  <a:pt x="4475" y="34901"/>
                </a:cubicBezTo>
                <a:cubicBezTo>
                  <a:pt x="4456" y="34805"/>
                  <a:pt x="4418" y="34748"/>
                  <a:pt x="4399" y="34691"/>
                </a:cubicBezTo>
                <a:cubicBezTo>
                  <a:pt x="4360" y="34615"/>
                  <a:pt x="4341" y="34539"/>
                  <a:pt x="4303" y="34463"/>
                </a:cubicBezTo>
                <a:cubicBezTo>
                  <a:pt x="4151" y="34158"/>
                  <a:pt x="3980" y="33854"/>
                  <a:pt x="3827" y="33549"/>
                </a:cubicBezTo>
                <a:cubicBezTo>
                  <a:pt x="3656" y="33187"/>
                  <a:pt x="3485" y="32806"/>
                  <a:pt x="3332" y="32445"/>
                </a:cubicBezTo>
                <a:cubicBezTo>
                  <a:pt x="3180" y="32064"/>
                  <a:pt x="3028" y="31702"/>
                  <a:pt x="2914" y="31302"/>
                </a:cubicBezTo>
                <a:cubicBezTo>
                  <a:pt x="2799" y="30922"/>
                  <a:pt x="2704" y="30541"/>
                  <a:pt x="2647" y="30160"/>
                </a:cubicBezTo>
                <a:cubicBezTo>
                  <a:pt x="2628" y="30046"/>
                  <a:pt x="2609" y="29951"/>
                  <a:pt x="2609" y="29837"/>
                </a:cubicBezTo>
                <a:cubicBezTo>
                  <a:pt x="2590" y="29627"/>
                  <a:pt x="2571" y="29418"/>
                  <a:pt x="2552" y="29208"/>
                </a:cubicBezTo>
                <a:cubicBezTo>
                  <a:pt x="2552" y="29113"/>
                  <a:pt x="2552" y="28999"/>
                  <a:pt x="2533" y="28904"/>
                </a:cubicBezTo>
                <a:cubicBezTo>
                  <a:pt x="2495" y="28466"/>
                  <a:pt x="2476" y="28047"/>
                  <a:pt x="2457" y="27609"/>
                </a:cubicBezTo>
                <a:lnTo>
                  <a:pt x="2457" y="27628"/>
                </a:lnTo>
                <a:cubicBezTo>
                  <a:pt x="2438" y="27171"/>
                  <a:pt x="2438" y="26733"/>
                  <a:pt x="2438" y="26296"/>
                </a:cubicBezTo>
                <a:cubicBezTo>
                  <a:pt x="2438" y="26091"/>
                  <a:pt x="2438" y="25900"/>
                  <a:pt x="2448" y="25701"/>
                </a:cubicBezTo>
                <a:close/>
                <a:moveTo>
                  <a:pt x="14698" y="31550"/>
                </a:moveTo>
                <a:lnTo>
                  <a:pt x="14698" y="31550"/>
                </a:lnTo>
                <a:cubicBezTo>
                  <a:pt x="14527" y="31988"/>
                  <a:pt x="14374" y="32426"/>
                  <a:pt x="14184" y="32825"/>
                </a:cubicBezTo>
                <a:cubicBezTo>
                  <a:pt x="13994" y="33340"/>
                  <a:pt x="13670" y="33815"/>
                  <a:pt x="13289" y="34215"/>
                </a:cubicBezTo>
                <a:cubicBezTo>
                  <a:pt x="13099" y="34387"/>
                  <a:pt x="12908" y="34520"/>
                  <a:pt x="12699" y="34634"/>
                </a:cubicBezTo>
                <a:cubicBezTo>
                  <a:pt x="12509" y="34710"/>
                  <a:pt x="12318" y="34786"/>
                  <a:pt x="12128" y="34863"/>
                </a:cubicBezTo>
                <a:cubicBezTo>
                  <a:pt x="11747" y="35015"/>
                  <a:pt x="11366" y="35129"/>
                  <a:pt x="10967" y="35205"/>
                </a:cubicBezTo>
                <a:cubicBezTo>
                  <a:pt x="10700" y="35243"/>
                  <a:pt x="10414" y="35281"/>
                  <a:pt x="10129" y="35300"/>
                </a:cubicBezTo>
                <a:cubicBezTo>
                  <a:pt x="9862" y="35300"/>
                  <a:pt x="9596" y="35319"/>
                  <a:pt x="9329" y="35319"/>
                </a:cubicBezTo>
                <a:cubicBezTo>
                  <a:pt x="9082" y="35319"/>
                  <a:pt x="8815" y="35281"/>
                  <a:pt x="8568" y="35262"/>
                </a:cubicBezTo>
                <a:cubicBezTo>
                  <a:pt x="8396" y="35243"/>
                  <a:pt x="8206" y="35224"/>
                  <a:pt x="8035" y="35224"/>
                </a:cubicBezTo>
                <a:cubicBezTo>
                  <a:pt x="7882" y="35224"/>
                  <a:pt x="7749" y="35243"/>
                  <a:pt x="7616" y="35281"/>
                </a:cubicBezTo>
                <a:cubicBezTo>
                  <a:pt x="7502" y="35300"/>
                  <a:pt x="7387" y="35319"/>
                  <a:pt x="7292" y="35358"/>
                </a:cubicBezTo>
                <a:cubicBezTo>
                  <a:pt x="7102" y="35415"/>
                  <a:pt x="6912" y="35491"/>
                  <a:pt x="6740" y="35567"/>
                </a:cubicBezTo>
                <a:cubicBezTo>
                  <a:pt x="6569" y="35643"/>
                  <a:pt x="6397" y="35757"/>
                  <a:pt x="6226" y="35872"/>
                </a:cubicBezTo>
                <a:cubicBezTo>
                  <a:pt x="6150" y="35910"/>
                  <a:pt x="6074" y="35967"/>
                  <a:pt x="5998" y="36024"/>
                </a:cubicBezTo>
                <a:lnTo>
                  <a:pt x="5979" y="36043"/>
                </a:lnTo>
                <a:lnTo>
                  <a:pt x="5960" y="36043"/>
                </a:lnTo>
                <a:cubicBezTo>
                  <a:pt x="5998" y="35986"/>
                  <a:pt x="6055" y="35929"/>
                  <a:pt x="6093" y="35891"/>
                </a:cubicBezTo>
                <a:cubicBezTo>
                  <a:pt x="6169" y="35814"/>
                  <a:pt x="6245" y="35757"/>
                  <a:pt x="6321" y="35681"/>
                </a:cubicBezTo>
                <a:cubicBezTo>
                  <a:pt x="6474" y="35548"/>
                  <a:pt x="6626" y="35415"/>
                  <a:pt x="6778" y="35281"/>
                </a:cubicBezTo>
                <a:lnTo>
                  <a:pt x="6797" y="35281"/>
                </a:lnTo>
                <a:cubicBezTo>
                  <a:pt x="7083" y="35034"/>
                  <a:pt x="7387" y="34805"/>
                  <a:pt x="7711" y="34596"/>
                </a:cubicBezTo>
                <a:cubicBezTo>
                  <a:pt x="7851" y="34509"/>
                  <a:pt x="7990" y="34422"/>
                  <a:pt x="8130" y="34334"/>
                </a:cubicBezTo>
                <a:lnTo>
                  <a:pt x="8130" y="34334"/>
                </a:lnTo>
                <a:cubicBezTo>
                  <a:pt x="8124" y="34339"/>
                  <a:pt x="8117" y="34344"/>
                  <a:pt x="8111" y="34349"/>
                </a:cubicBezTo>
                <a:lnTo>
                  <a:pt x="8168" y="34310"/>
                </a:lnTo>
                <a:lnTo>
                  <a:pt x="8168" y="34310"/>
                </a:lnTo>
                <a:cubicBezTo>
                  <a:pt x="8155" y="34318"/>
                  <a:pt x="8143" y="34326"/>
                  <a:pt x="8130" y="34334"/>
                </a:cubicBezTo>
                <a:lnTo>
                  <a:pt x="8130" y="34334"/>
                </a:lnTo>
                <a:cubicBezTo>
                  <a:pt x="8353" y="34167"/>
                  <a:pt x="8593" y="33983"/>
                  <a:pt x="8815" y="33835"/>
                </a:cubicBezTo>
                <a:cubicBezTo>
                  <a:pt x="9101" y="33682"/>
                  <a:pt x="9386" y="33549"/>
                  <a:pt x="9672" y="33435"/>
                </a:cubicBezTo>
                <a:cubicBezTo>
                  <a:pt x="10015" y="33263"/>
                  <a:pt x="10376" y="33130"/>
                  <a:pt x="10738" y="33035"/>
                </a:cubicBezTo>
                <a:lnTo>
                  <a:pt x="10738" y="33035"/>
                </a:lnTo>
                <a:lnTo>
                  <a:pt x="10643" y="33073"/>
                </a:lnTo>
                <a:cubicBezTo>
                  <a:pt x="10948" y="32978"/>
                  <a:pt x="11252" y="32902"/>
                  <a:pt x="11557" y="32825"/>
                </a:cubicBezTo>
                <a:cubicBezTo>
                  <a:pt x="11823" y="32768"/>
                  <a:pt x="12109" y="32730"/>
                  <a:pt x="12394" y="32692"/>
                </a:cubicBezTo>
                <a:lnTo>
                  <a:pt x="12585" y="32654"/>
                </a:lnTo>
                <a:cubicBezTo>
                  <a:pt x="12737" y="32597"/>
                  <a:pt x="12889" y="32540"/>
                  <a:pt x="13042" y="32483"/>
                </a:cubicBezTo>
                <a:lnTo>
                  <a:pt x="13518" y="32235"/>
                </a:lnTo>
                <a:cubicBezTo>
                  <a:pt x="13632" y="32178"/>
                  <a:pt x="13746" y="32102"/>
                  <a:pt x="13879" y="32026"/>
                </a:cubicBezTo>
                <a:cubicBezTo>
                  <a:pt x="14146" y="31874"/>
                  <a:pt x="14431" y="31721"/>
                  <a:pt x="14698" y="31550"/>
                </a:cubicBezTo>
                <a:close/>
                <a:moveTo>
                  <a:pt x="21297" y="0"/>
                </a:moveTo>
                <a:cubicBezTo>
                  <a:pt x="21191" y="0"/>
                  <a:pt x="21086" y="35"/>
                  <a:pt x="21000" y="99"/>
                </a:cubicBezTo>
                <a:cubicBezTo>
                  <a:pt x="20942" y="156"/>
                  <a:pt x="20904" y="195"/>
                  <a:pt x="20847" y="252"/>
                </a:cubicBezTo>
                <a:lnTo>
                  <a:pt x="20828" y="290"/>
                </a:lnTo>
                <a:lnTo>
                  <a:pt x="20790" y="328"/>
                </a:lnTo>
                <a:cubicBezTo>
                  <a:pt x="20752" y="385"/>
                  <a:pt x="20695" y="461"/>
                  <a:pt x="20638" y="518"/>
                </a:cubicBezTo>
                <a:cubicBezTo>
                  <a:pt x="20314" y="861"/>
                  <a:pt x="19971" y="1204"/>
                  <a:pt x="19648" y="1508"/>
                </a:cubicBezTo>
                <a:lnTo>
                  <a:pt x="19286" y="1832"/>
                </a:lnTo>
                <a:lnTo>
                  <a:pt x="18734" y="2346"/>
                </a:lnTo>
                <a:cubicBezTo>
                  <a:pt x="18525" y="2536"/>
                  <a:pt x="18315" y="2746"/>
                  <a:pt x="18125" y="2936"/>
                </a:cubicBezTo>
                <a:lnTo>
                  <a:pt x="17858" y="3203"/>
                </a:lnTo>
                <a:lnTo>
                  <a:pt x="17439" y="3583"/>
                </a:lnTo>
                <a:lnTo>
                  <a:pt x="16963" y="4021"/>
                </a:lnTo>
                <a:cubicBezTo>
                  <a:pt x="16678" y="4307"/>
                  <a:pt x="16373" y="4592"/>
                  <a:pt x="16069" y="4878"/>
                </a:cubicBezTo>
                <a:cubicBezTo>
                  <a:pt x="15745" y="5144"/>
                  <a:pt x="15402" y="5392"/>
                  <a:pt x="15060" y="5620"/>
                </a:cubicBezTo>
                <a:cubicBezTo>
                  <a:pt x="14926" y="5697"/>
                  <a:pt x="14774" y="5773"/>
                  <a:pt x="14622" y="5849"/>
                </a:cubicBezTo>
                <a:cubicBezTo>
                  <a:pt x="14489" y="5925"/>
                  <a:pt x="14317" y="5982"/>
                  <a:pt x="14146" y="6058"/>
                </a:cubicBezTo>
                <a:cubicBezTo>
                  <a:pt x="13727" y="6191"/>
                  <a:pt x="13327" y="6401"/>
                  <a:pt x="12966" y="6648"/>
                </a:cubicBezTo>
                <a:cubicBezTo>
                  <a:pt x="12699" y="6839"/>
                  <a:pt x="12471" y="7086"/>
                  <a:pt x="12242" y="7334"/>
                </a:cubicBezTo>
                <a:cubicBezTo>
                  <a:pt x="12052" y="7581"/>
                  <a:pt x="11861" y="7848"/>
                  <a:pt x="11690" y="8114"/>
                </a:cubicBezTo>
                <a:lnTo>
                  <a:pt x="11614" y="8229"/>
                </a:lnTo>
                <a:cubicBezTo>
                  <a:pt x="11519" y="8343"/>
                  <a:pt x="11443" y="8457"/>
                  <a:pt x="11366" y="8590"/>
                </a:cubicBezTo>
                <a:cubicBezTo>
                  <a:pt x="11252" y="8781"/>
                  <a:pt x="11157" y="8990"/>
                  <a:pt x="11062" y="9199"/>
                </a:cubicBezTo>
                <a:cubicBezTo>
                  <a:pt x="10909" y="9523"/>
                  <a:pt x="10757" y="9904"/>
                  <a:pt x="10586" y="10323"/>
                </a:cubicBezTo>
                <a:cubicBezTo>
                  <a:pt x="10510" y="10494"/>
                  <a:pt x="10434" y="10684"/>
                  <a:pt x="10357" y="10875"/>
                </a:cubicBezTo>
                <a:cubicBezTo>
                  <a:pt x="10319" y="10951"/>
                  <a:pt x="10281" y="11027"/>
                  <a:pt x="10224" y="11103"/>
                </a:cubicBezTo>
                <a:cubicBezTo>
                  <a:pt x="10186" y="11179"/>
                  <a:pt x="10129" y="11294"/>
                  <a:pt x="10091" y="11408"/>
                </a:cubicBezTo>
                <a:cubicBezTo>
                  <a:pt x="10034" y="11503"/>
                  <a:pt x="9977" y="11617"/>
                  <a:pt x="9939" y="11732"/>
                </a:cubicBezTo>
                <a:cubicBezTo>
                  <a:pt x="9900" y="11827"/>
                  <a:pt x="9881" y="11903"/>
                  <a:pt x="9862" y="11998"/>
                </a:cubicBezTo>
                <a:lnTo>
                  <a:pt x="9862" y="12036"/>
                </a:lnTo>
                <a:cubicBezTo>
                  <a:pt x="9805" y="12227"/>
                  <a:pt x="9748" y="12379"/>
                  <a:pt x="9710" y="12531"/>
                </a:cubicBezTo>
                <a:cubicBezTo>
                  <a:pt x="9672" y="12588"/>
                  <a:pt x="9634" y="12664"/>
                  <a:pt x="9615" y="12741"/>
                </a:cubicBezTo>
                <a:cubicBezTo>
                  <a:pt x="9577" y="12817"/>
                  <a:pt x="9558" y="12836"/>
                  <a:pt x="9520" y="12893"/>
                </a:cubicBezTo>
                <a:lnTo>
                  <a:pt x="9463" y="12950"/>
                </a:lnTo>
                <a:lnTo>
                  <a:pt x="9425" y="12988"/>
                </a:lnTo>
                <a:lnTo>
                  <a:pt x="9386" y="13026"/>
                </a:lnTo>
                <a:lnTo>
                  <a:pt x="9272" y="13083"/>
                </a:lnTo>
                <a:lnTo>
                  <a:pt x="9158" y="13121"/>
                </a:lnTo>
                <a:cubicBezTo>
                  <a:pt x="9006" y="13178"/>
                  <a:pt x="8853" y="13216"/>
                  <a:pt x="8682" y="13255"/>
                </a:cubicBezTo>
                <a:cubicBezTo>
                  <a:pt x="8530" y="13274"/>
                  <a:pt x="8358" y="13331"/>
                  <a:pt x="8206" y="13369"/>
                </a:cubicBezTo>
                <a:lnTo>
                  <a:pt x="8187" y="13369"/>
                </a:lnTo>
                <a:cubicBezTo>
                  <a:pt x="7863" y="13445"/>
                  <a:pt x="7540" y="13559"/>
                  <a:pt x="7216" y="13692"/>
                </a:cubicBezTo>
                <a:cubicBezTo>
                  <a:pt x="6892" y="13864"/>
                  <a:pt x="6588" y="14073"/>
                  <a:pt x="6321" y="14340"/>
                </a:cubicBezTo>
                <a:cubicBezTo>
                  <a:pt x="6074" y="14587"/>
                  <a:pt x="5845" y="14873"/>
                  <a:pt x="5636" y="15158"/>
                </a:cubicBezTo>
                <a:cubicBezTo>
                  <a:pt x="5408" y="15482"/>
                  <a:pt x="5198" y="15844"/>
                  <a:pt x="5027" y="16224"/>
                </a:cubicBezTo>
                <a:cubicBezTo>
                  <a:pt x="4855" y="16586"/>
                  <a:pt x="4703" y="16967"/>
                  <a:pt x="4608" y="17348"/>
                </a:cubicBezTo>
                <a:cubicBezTo>
                  <a:pt x="4494" y="17747"/>
                  <a:pt x="4437" y="18166"/>
                  <a:pt x="4399" y="18585"/>
                </a:cubicBezTo>
                <a:cubicBezTo>
                  <a:pt x="4399" y="18718"/>
                  <a:pt x="4379" y="18871"/>
                  <a:pt x="4379" y="19004"/>
                </a:cubicBezTo>
                <a:cubicBezTo>
                  <a:pt x="4379" y="19251"/>
                  <a:pt x="4360" y="19518"/>
                  <a:pt x="4341" y="19766"/>
                </a:cubicBezTo>
                <a:cubicBezTo>
                  <a:pt x="4284" y="20165"/>
                  <a:pt x="4227" y="20565"/>
                  <a:pt x="4151" y="20965"/>
                </a:cubicBezTo>
                <a:cubicBezTo>
                  <a:pt x="4094" y="21174"/>
                  <a:pt x="4037" y="21384"/>
                  <a:pt x="3942" y="21593"/>
                </a:cubicBezTo>
                <a:cubicBezTo>
                  <a:pt x="3884" y="21784"/>
                  <a:pt x="3808" y="21974"/>
                  <a:pt x="3732" y="22183"/>
                </a:cubicBezTo>
                <a:cubicBezTo>
                  <a:pt x="3675" y="22317"/>
                  <a:pt x="3618" y="22431"/>
                  <a:pt x="3561" y="22564"/>
                </a:cubicBezTo>
                <a:cubicBezTo>
                  <a:pt x="3523" y="22621"/>
                  <a:pt x="3485" y="22697"/>
                  <a:pt x="3447" y="22754"/>
                </a:cubicBezTo>
                <a:cubicBezTo>
                  <a:pt x="3390" y="22831"/>
                  <a:pt x="3351" y="22888"/>
                  <a:pt x="3294" y="22945"/>
                </a:cubicBezTo>
                <a:cubicBezTo>
                  <a:pt x="3199" y="23040"/>
                  <a:pt x="3104" y="23135"/>
                  <a:pt x="3009" y="23211"/>
                </a:cubicBezTo>
                <a:cubicBezTo>
                  <a:pt x="2914" y="23307"/>
                  <a:pt x="2837" y="23364"/>
                  <a:pt x="2723" y="23421"/>
                </a:cubicBezTo>
                <a:cubicBezTo>
                  <a:pt x="2609" y="23497"/>
                  <a:pt x="2476" y="23573"/>
                  <a:pt x="2342" y="23630"/>
                </a:cubicBezTo>
                <a:lnTo>
                  <a:pt x="2133" y="23725"/>
                </a:lnTo>
                <a:cubicBezTo>
                  <a:pt x="1905" y="23802"/>
                  <a:pt x="1695" y="23916"/>
                  <a:pt x="1486" y="24030"/>
                </a:cubicBezTo>
                <a:cubicBezTo>
                  <a:pt x="1314" y="24125"/>
                  <a:pt x="1162" y="24258"/>
                  <a:pt x="1029" y="24392"/>
                </a:cubicBezTo>
                <a:cubicBezTo>
                  <a:pt x="915" y="24525"/>
                  <a:pt x="838" y="24658"/>
                  <a:pt x="762" y="24792"/>
                </a:cubicBezTo>
                <a:cubicBezTo>
                  <a:pt x="629" y="25077"/>
                  <a:pt x="515" y="25382"/>
                  <a:pt x="458" y="25686"/>
                </a:cubicBezTo>
                <a:cubicBezTo>
                  <a:pt x="420" y="25858"/>
                  <a:pt x="401" y="26048"/>
                  <a:pt x="362" y="26219"/>
                </a:cubicBezTo>
                <a:cubicBezTo>
                  <a:pt x="343" y="26353"/>
                  <a:pt x="324" y="26467"/>
                  <a:pt x="286" y="26600"/>
                </a:cubicBezTo>
                <a:lnTo>
                  <a:pt x="229" y="26886"/>
                </a:lnTo>
                <a:cubicBezTo>
                  <a:pt x="58" y="27590"/>
                  <a:pt x="1" y="28314"/>
                  <a:pt x="39" y="29037"/>
                </a:cubicBezTo>
                <a:cubicBezTo>
                  <a:pt x="58" y="29361"/>
                  <a:pt x="96" y="29703"/>
                  <a:pt x="153" y="30027"/>
                </a:cubicBezTo>
                <a:lnTo>
                  <a:pt x="172" y="30236"/>
                </a:lnTo>
                <a:cubicBezTo>
                  <a:pt x="229" y="30655"/>
                  <a:pt x="305" y="31055"/>
                  <a:pt x="401" y="31455"/>
                </a:cubicBezTo>
                <a:cubicBezTo>
                  <a:pt x="515" y="31931"/>
                  <a:pt x="610" y="32311"/>
                  <a:pt x="724" y="32654"/>
                </a:cubicBezTo>
                <a:cubicBezTo>
                  <a:pt x="838" y="32940"/>
                  <a:pt x="972" y="33225"/>
                  <a:pt x="1124" y="33492"/>
                </a:cubicBezTo>
                <a:lnTo>
                  <a:pt x="1124" y="33530"/>
                </a:lnTo>
                <a:cubicBezTo>
                  <a:pt x="1162" y="33701"/>
                  <a:pt x="1219" y="33873"/>
                  <a:pt x="1295" y="34044"/>
                </a:cubicBezTo>
                <a:cubicBezTo>
                  <a:pt x="1371" y="34177"/>
                  <a:pt x="1448" y="34310"/>
                  <a:pt x="1543" y="34444"/>
                </a:cubicBezTo>
                <a:cubicBezTo>
                  <a:pt x="1638" y="34558"/>
                  <a:pt x="1752" y="34691"/>
                  <a:pt x="1886" y="34844"/>
                </a:cubicBezTo>
                <a:cubicBezTo>
                  <a:pt x="1981" y="34958"/>
                  <a:pt x="2076" y="35072"/>
                  <a:pt x="2190" y="35186"/>
                </a:cubicBezTo>
                <a:cubicBezTo>
                  <a:pt x="2285" y="35281"/>
                  <a:pt x="2400" y="35358"/>
                  <a:pt x="2514" y="35453"/>
                </a:cubicBezTo>
                <a:lnTo>
                  <a:pt x="2666" y="35567"/>
                </a:lnTo>
                <a:cubicBezTo>
                  <a:pt x="2742" y="35643"/>
                  <a:pt x="2837" y="35700"/>
                  <a:pt x="2914" y="35776"/>
                </a:cubicBezTo>
                <a:lnTo>
                  <a:pt x="3104" y="35948"/>
                </a:lnTo>
                <a:cubicBezTo>
                  <a:pt x="3256" y="36081"/>
                  <a:pt x="3409" y="36195"/>
                  <a:pt x="3580" y="36309"/>
                </a:cubicBezTo>
                <a:cubicBezTo>
                  <a:pt x="3656" y="36367"/>
                  <a:pt x="3751" y="36405"/>
                  <a:pt x="3846" y="36462"/>
                </a:cubicBezTo>
                <a:cubicBezTo>
                  <a:pt x="3923" y="36519"/>
                  <a:pt x="4018" y="36557"/>
                  <a:pt x="4113" y="36614"/>
                </a:cubicBezTo>
                <a:cubicBezTo>
                  <a:pt x="4475" y="36804"/>
                  <a:pt x="4874" y="36938"/>
                  <a:pt x="5274" y="37052"/>
                </a:cubicBezTo>
                <a:cubicBezTo>
                  <a:pt x="5465" y="37109"/>
                  <a:pt x="5674" y="37147"/>
                  <a:pt x="5864" y="37166"/>
                </a:cubicBezTo>
                <a:cubicBezTo>
                  <a:pt x="6055" y="37204"/>
                  <a:pt x="6245" y="37204"/>
                  <a:pt x="6417" y="37223"/>
                </a:cubicBezTo>
                <a:lnTo>
                  <a:pt x="6474" y="37223"/>
                </a:lnTo>
                <a:cubicBezTo>
                  <a:pt x="6626" y="37242"/>
                  <a:pt x="6759" y="37261"/>
                  <a:pt x="6892" y="37280"/>
                </a:cubicBezTo>
                <a:lnTo>
                  <a:pt x="7140" y="37318"/>
                </a:lnTo>
                <a:cubicBezTo>
                  <a:pt x="7406" y="37357"/>
                  <a:pt x="7654" y="37395"/>
                  <a:pt x="7901" y="37414"/>
                </a:cubicBezTo>
                <a:lnTo>
                  <a:pt x="8282" y="37452"/>
                </a:lnTo>
                <a:cubicBezTo>
                  <a:pt x="8530" y="37490"/>
                  <a:pt x="8777" y="37528"/>
                  <a:pt x="9025" y="37528"/>
                </a:cubicBezTo>
                <a:cubicBezTo>
                  <a:pt x="9093" y="37531"/>
                  <a:pt x="9162" y="37533"/>
                  <a:pt x="9232" y="37533"/>
                </a:cubicBezTo>
                <a:cubicBezTo>
                  <a:pt x="9568" y="37533"/>
                  <a:pt x="9912" y="37496"/>
                  <a:pt x="10243" y="37433"/>
                </a:cubicBezTo>
                <a:cubicBezTo>
                  <a:pt x="10510" y="37376"/>
                  <a:pt x="10757" y="37318"/>
                  <a:pt x="11005" y="37242"/>
                </a:cubicBezTo>
                <a:lnTo>
                  <a:pt x="11309" y="37166"/>
                </a:lnTo>
                <a:cubicBezTo>
                  <a:pt x="11690" y="37071"/>
                  <a:pt x="12071" y="36957"/>
                  <a:pt x="12432" y="36823"/>
                </a:cubicBezTo>
                <a:cubicBezTo>
                  <a:pt x="12832" y="36652"/>
                  <a:pt x="13213" y="36462"/>
                  <a:pt x="13575" y="36233"/>
                </a:cubicBezTo>
                <a:cubicBezTo>
                  <a:pt x="13765" y="36119"/>
                  <a:pt x="13936" y="35986"/>
                  <a:pt x="14108" y="35833"/>
                </a:cubicBezTo>
                <a:cubicBezTo>
                  <a:pt x="14279" y="35681"/>
                  <a:pt x="14431" y="35510"/>
                  <a:pt x="14565" y="35319"/>
                </a:cubicBezTo>
                <a:cubicBezTo>
                  <a:pt x="14831" y="34958"/>
                  <a:pt x="15060" y="34596"/>
                  <a:pt x="15250" y="34196"/>
                </a:cubicBezTo>
                <a:cubicBezTo>
                  <a:pt x="15421" y="33873"/>
                  <a:pt x="15612" y="33511"/>
                  <a:pt x="15802" y="33130"/>
                </a:cubicBezTo>
                <a:cubicBezTo>
                  <a:pt x="15974" y="32749"/>
                  <a:pt x="16164" y="32311"/>
                  <a:pt x="16316" y="31893"/>
                </a:cubicBezTo>
                <a:cubicBezTo>
                  <a:pt x="16468" y="31512"/>
                  <a:pt x="16583" y="31112"/>
                  <a:pt x="16678" y="30731"/>
                </a:cubicBezTo>
                <a:cubicBezTo>
                  <a:pt x="16716" y="30503"/>
                  <a:pt x="16773" y="30293"/>
                  <a:pt x="16792" y="30084"/>
                </a:cubicBezTo>
                <a:cubicBezTo>
                  <a:pt x="16830" y="29856"/>
                  <a:pt x="16849" y="29627"/>
                  <a:pt x="16868" y="29418"/>
                </a:cubicBezTo>
                <a:cubicBezTo>
                  <a:pt x="16887" y="29208"/>
                  <a:pt x="16887" y="29056"/>
                  <a:pt x="16906" y="28885"/>
                </a:cubicBezTo>
                <a:cubicBezTo>
                  <a:pt x="16906" y="28694"/>
                  <a:pt x="16925" y="28447"/>
                  <a:pt x="16944" y="28237"/>
                </a:cubicBezTo>
                <a:cubicBezTo>
                  <a:pt x="16963" y="28104"/>
                  <a:pt x="16983" y="27952"/>
                  <a:pt x="17002" y="27819"/>
                </a:cubicBezTo>
                <a:cubicBezTo>
                  <a:pt x="17040" y="27742"/>
                  <a:pt x="17059" y="27647"/>
                  <a:pt x="17097" y="27571"/>
                </a:cubicBezTo>
                <a:cubicBezTo>
                  <a:pt x="17116" y="27476"/>
                  <a:pt x="17173" y="27381"/>
                  <a:pt x="17211" y="27305"/>
                </a:cubicBezTo>
                <a:cubicBezTo>
                  <a:pt x="17268" y="27209"/>
                  <a:pt x="17363" y="27057"/>
                  <a:pt x="17439" y="26924"/>
                </a:cubicBezTo>
                <a:cubicBezTo>
                  <a:pt x="17516" y="26790"/>
                  <a:pt x="17630" y="26695"/>
                  <a:pt x="17725" y="26562"/>
                </a:cubicBezTo>
                <a:cubicBezTo>
                  <a:pt x="17915" y="26372"/>
                  <a:pt x="18144" y="26162"/>
                  <a:pt x="18391" y="25953"/>
                </a:cubicBezTo>
                <a:cubicBezTo>
                  <a:pt x="18620" y="25743"/>
                  <a:pt x="18867" y="25553"/>
                  <a:pt x="19115" y="25363"/>
                </a:cubicBezTo>
                <a:cubicBezTo>
                  <a:pt x="19362" y="25153"/>
                  <a:pt x="19610" y="24944"/>
                  <a:pt x="19838" y="24734"/>
                </a:cubicBezTo>
                <a:cubicBezTo>
                  <a:pt x="20162" y="24430"/>
                  <a:pt x="20428" y="24068"/>
                  <a:pt x="20638" y="23687"/>
                </a:cubicBezTo>
                <a:cubicBezTo>
                  <a:pt x="20847" y="23268"/>
                  <a:pt x="21019" y="22850"/>
                  <a:pt x="21152" y="22431"/>
                </a:cubicBezTo>
                <a:cubicBezTo>
                  <a:pt x="21285" y="22012"/>
                  <a:pt x="21380" y="21612"/>
                  <a:pt x="21456" y="21193"/>
                </a:cubicBezTo>
                <a:cubicBezTo>
                  <a:pt x="21533" y="20775"/>
                  <a:pt x="21571" y="20356"/>
                  <a:pt x="21571" y="19937"/>
                </a:cubicBezTo>
                <a:cubicBezTo>
                  <a:pt x="21571" y="19518"/>
                  <a:pt x="21552" y="19099"/>
                  <a:pt x="21514" y="18680"/>
                </a:cubicBezTo>
                <a:cubicBezTo>
                  <a:pt x="21456" y="18281"/>
                  <a:pt x="21361" y="17862"/>
                  <a:pt x="21285" y="17481"/>
                </a:cubicBezTo>
                <a:lnTo>
                  <a:pt x="21266" y="17405"/>
                </a:lnTo>
                <a:cubicBezTo>
                  <a:pt x="21209" y="17043"/>
                  <a:pt x="21114" y="16700"/>
                  <a:pt x="21019" y="16339"/>
                </a:cubicBezTo>
                <a:cubicBezTo>
                  <a:pt x="20904" y="15939"/>
                  <a:pt x="20790" y="15501"/>
                  <a:pt x="20714" y="15082"/>
                </a:cubicBezTo>
                <a:cubicBezTo>
                  <a:pt x="20695" y="14968"/>
                  <a:pt x="20695" y="14854"/>
                  <a:pt x="20676" y="14740"/>
                </a:cubicBezTo>
                <a:cubicBezTo>
                  <a:pt x="20676" y="14606"/>
                  <a:pt x="20676" y="14530"/>
                  <a:pt x="20676" y="14416"/>
                </a:cubicBezTo>
                <a:cubicBezTo>
                  <a:pt x="20676" y="14340"/>
                  <a:pt x="20695" y="14283"/>
                  <a:pt x="20714" y="14245"/>
                </a:cubicBezTo>
                <a:cubicBezTo>
                  <a:pt x="20714" y="14187"/>
                  <a:pt x="20733" y="14130"/>
                  <a:pt x="20752" y="14092"/>
                </a:cubicBezTo>
                <a:cubicBezTo>
                  <a:pt x="20771" y="14054"/>
                  <a:pt x="20809" y="13978"/>
                  <a:pt x="20828" y="13940"/>
                </a:cubicBezTo>
                <a:cubicBezTo>
                  <a:pt x="20885" y="13864"/>
                  <a:pt x="20942" y="13769"/>
                  <a:pt x="21019" y="13654"/>
                </a:cubicBezTo>
                <a:lnTo>
                  <a:pt x="21171" y="13426"/>
                </a:lnTo>
                <a:cubicBezTo>
                  <a:pt x="21285" y="13274"/>
                  <a:pt x="21418" y="13102"/>
                  <a:pt x="21533" y="12931"/>
                </a:cubicBezTo>
                <a:cubicBezTo>
                  <a:pt x="21723" y="12664"/>
                  <a:pt x="21875" y="12436"/>
                  <a:pt x="22009" y="12207"/>
                </a:cubicBezTo>
                <a:cubicBezTo>
                  <a:pt x="22180" y="11960"/>
                  <a:pt x="22313" y="11712"/>
                  <a:pt x="22465" y="11446"/>
                </a:cubicBezTo>
                <a:cubicBezTo>
                  <a:pt x="22580" y="11179"/>
                  <a:pt x="22694" y="10913"/>
                  <a:pt x="22789" y="10646"/>
                </a:cubicBezTo>
                <a:cubicBezTo>
                  <a:pt x="22941" y="10247"/>
                  <a:pt x="23018" y="9847"/>
                  <a:pt x="23056" y="9428"/>
                </a:cubicBezTo>
                <a:cubicBezTo>
                  <a:pt x="23113" y="9009"/>
                  <a:pt x="23094" y="8571"/>
                  <a:pt x="22998" y="8152"/>
                </a:cubicBezTo>
                <a:cubicBezTo>
                  <a:pt x="22941" y="7962"/>
                  <a:pt x="22884" y="7753"/>
                  <a:pt x="22808" y="7562"/>
                </a:cubicBezTo>
                <a:cubicBezTo>
                  <a:pt x="22732" y="7372"/>
                  <a:pt x="22656" y="7181"/>
                  <a:pt x="22599" y="7010"/>
                </a:cubicBezTo>
                <a:lnTo>
                  <a:pt x="22599" y="6972"/>
                </a:lnTo>
                <a:cubicBezTo>
                  <a:pt x="22523" y="6782"/>
                  <a:pt x="22446" y="6591"/>
                  <a:pt x="22370" y="6420"/>
                </a:cubicBezTo>
                <a:lnTo>
                  <a:pt x="22332" y="6325"/>
                </a:lnTo>
                <a:cubicBezTo>
                  <a:pt x="22256" y="6172"/>
                  <a:pt x="22199" y="6001"/>
                  <a:pt x="22142" y="5830"/>
                </a:cubicBezTo>
                <a:cubicBezTo>
                  <a:pt x="22047" y="5563"/>
                  <a:pt x="21989" y="5297"/>
                  <a:pt x="21932" y="5049"/>
                </a:cubicBezTo>
                <a:cubicBezTo>
                  <a:pt x="21875" y="4783"/>
                  <a:pt x="21818" y="4497"/>
                  <a:pt x="21780" y="4250"/>
                </a:cubicBezTo>
                <a:cubicBezTo>
                  <a:pt x="21723" y="3926"/>
                  <a:pt x="21666" y="3602"/>
                  <a:pt x="21628" y="3298"/>
                </a:cubicBezTo>
                <a:cubicBezTo>
                  <a:pt x="21590" y="3126"/>
                  <a:pt x="21571" y="2955"/>
                  <a:pt x="21571" y="2784"/>
                </a:cubicBezTo>
                <a:cubicBezTo>
                  <a:pt x="21571" y="2479"/>
                  <a:pt x="21609" y="2155"/>
                  <a:pt x="21628" y="1870"/>
                </a:cubicBezTo>
                <a:cubicBezTo>
                  <a:pt x="21628" y="1794"/>
                  <a:pt x="21647" y="1718"/>
                  <a:pt x="21666" y="1622"/>
                </a:cubicBezTo>
                <a:lnTo>
                  <a:pt x="21685" y="1394"/>
                </a:lnTo>
                <a:cubicBezTo>
                  <a:pt x="21685" y="1299"/>
                  <a:pt x="21704" y="1204"/>
                  <a:pt x="21723" y="1089"/>
                </a:cubicBezTo>
                <a:cubicBezTo>
                  <a:pt x="21723" y="1051"/>
                  <a:pt x="21723" y="994"/>
                  <a:pt x="21723" y="956"/>
                </a:cubicBezTo>
                <a:cubicBezTo>
                  <a:pt x="21742" y="823"/>
                  <a:pt x="21761" y="671"/>
                  <a:pt x="21761" y="537"/>
                </a:cubicBezTo>
                <a:cubicBezTo>
                  <a:pt x="21761" y="423"/>
                  <a:pt x="21742" y="328"/>
                  <a:pt x="21704" y="233"/>
                </a:cubicBezTo>
                <a:cubicBezTo>
                  <a:pt x="21666" y="176"/>
                  <a:pt x="21609" y="99"/>
                  <a:pt x="21552" y="61"/>
                </a:cubicBezTo>
                <a:lnTo>
                  <a:pt x="21533" y="61"/>
                </a:lnTo>
                <a:cubicBezTo>
                  <a:pt x="21459" y="20"/>
                  <a:pt x="21377" y="0"/>
                  <a:pt x="21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6" name="Google Shape;1866;p64"/>
          <p:cNvGrpSpPr/>
          <p:nvPr/>
        </p:nvGrpSpPr>
        <p:grpSpPr>
          <a:xfrm rot="5643723" flipH="1">
            <a:off x="45613" y="429556"/>
            <a:ext cx="2056656" cy="3020937"/>
            <a:chOff x="3240525" y="4011425"/>
            <a:chExt cx="872900" cy="1282225"/>
          </a:xfrm>
        </p:grpSpPr>
        <p:sp>
          <p:nvSpPr>
            <p:cNvPr id="1867" name="Google Shape;1867;p64"/>
            <p:cNvSpPr/>
            <p:nvPr/>
          </p:nvSpPr>
          <p:spPr>
            <a:xfrm>
              <a:off x="4037725" y="4984725"/>
              <a:ext cx="64275" cy="163275"/>
            </a:xfrm>
            <a:custGeom>
              <a:avLst/>
              <a:gdLst/>
              <a:ahLst/>
              <a:cxnLst/>
              <a:rect l="l" t="t" r="r" b="b"/>
              <a:pathLst>
                <a:path w="2571" h="6531" extrusionOk="0">
                  <a:moveTo>
                    <a:pt x="2514" y="1"/>
                  </a:moveTo>
                  <a:cubicBezTo>
                    <a:pt x="2342" y="382"/>
                    <a:pt x="2171" y="724"/>
                    <a:pt x="1962" y="1067"/>
                  </a:cubicBezTo>
                  <a:cubicBezTo>
                    <a:pt x="1752" y="1429"/>
                    <a:pt x="1581" y="1790"/>
                    <a:pt x="1428" y="2152"/>
                  </a:cubicBezTo>
                  <a:lnTo>
                    <a:pt x="1371" y="2247"/>
                  </a:lnTo>
                  <a:lnTo>
                    <a:pt x="1333" y="2342"/>
                  </a:lnTo>
                  <a:lnTo>
                    <a:pt x="1276" y="2419"/>
                  </a:lnTo>
                  <a:lnTo>
                    <a:pt x="1238" y="2533"/>
                  </a:lnTo>
                  <a:lnTo>
                    <a:pt x="1238" y="2533"/>
                  </a:lnTo>
                  <a:cubicBezTo>
                    <a:pt x="1162" y="2685"/>
                    <a:pt x="1086" y="2857"/>
                    <a:pt x="1010" y="3028"/>
                  </a:cubicBezTo>
                  <a:cubicBezTo>
                    <a:pt x="953" y="3161"/>
                    <a:pt x="914" y="3313"/>
                    <a:pt x="857" y="3466"/>
                  </a:cubicBezTo>
                  <a:cubicBezTo>
                    <a:pt x="781" y="3732"/>
                    <a:pt x="686" y="3999"/>
                    <a:pt x="610" y="4265"/>
                  </a:cubicBezTo>
                  <a:cubicBezTo>
                    <a:pt x="534" y="4532"/>
                    <a:pt x="458" y="4836"/>
                    <a:pt x="381" y="5103"/>
                  </a:cubicBezTo>
                  <a:lnTo>
                    <a:pt x="381" y="5084"/>
                  </a:lnTo>
                  <a:cubicBezTo>
                    <a:pt x="305" y="5312"/>
                    <a:pt x="248" y="5522"/>
                    <a:pt x="191" y="5750"/>
                  </a:cubicBezTo>
                  <a:cubicBezTo>
                    <a:pt x="115" y="5960"/>
                    <a:pt x="58" y="6188"/>
                    <a:pt x="20" y="6398"/>
                  </a:cubicBezTo>
                  <a:cubicBezTo>
                    <a:pt x="20" y="6417"/>
                    <a:pt x="1" y="6512"/>
                    <a:pt x="20" y="6531"/>
                  </a:cubicBezTo>
                  <a:lnTo>
                    <a:pt x="20" y="6512"/>
                  </a:lnTo>
                  <a:cubicBezTo>
                    <a:pt x="20" y="6493"/>
                    <a:pt x="39" y="6455"/>
                    <a:pt x="39" y="6436"/>
                  </a:cubicBezTo>
                  <a:cubicBezTo>
                    <a:pt x="58" y="6379"/>
                    <a:pt x="77" y="6321"/>
                    <a:pt x="96" y="6283"/>
                  </a:cubicBezTo>
                  <a:cubicBezTo>
                    <a:pt x="248" y="5979"/>
                    <a:pt x="400" y="5693"/>
                    <a:pt x="572" y="5427"/>
                  </a:cubicBezTo>
                  <a:cubicBezTo>
                    <a:pt x="819" y="5046"/>
                    <a:pt x="1048" y="4703"/>
                    <a:pt x="1295" y="4341"/>
                  </a:cubicBezTo>
                  <a:cubicBezTo>
                    <a:pt x="1409" y="4170"/>
                    <a:pt x="1524" y="4018"/>
                    <a:pt x="1657" y="3846"/>
                  </a:cubicBezTo>
                  <a:cubicBezTo>
                    <a:pt x="1790" y="3656"/>
                    <a:pt x="1904" y="3466"/>
                    <a:pt x="2000" y="3256"/>
                  </a:cubicBezTo>
                  <a:cubicBezTo>
                    <a:pt x="2228" y="2837"/>
                    <a:pt x="2361" y="2381"/>
                    <a:pt x="2456" y="1924"/>
                  </a:cubicBezTo>
                  <a:cubicBezTo>
                    <a:pt x="2533" y="1486"/>
                    <a:pt x="2571" y="1048"/>
                    <a:pt x="2552" y="610"/>
                  </a:cubicBezTo>
                  <a:cubicBezTo>
                    <a:pt x="2552" y="420"/>
                    <a:pt x="2533" y="210"/>
                    <a:pt x="25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4"/>
            <p:cNvSpPr/>
            <p:nvPr/>
          </p:nvSpPr>
          <p:spPr>
            <a:xfrm>
              <a:off x="4020600" y="4756750"/>
              <a:ext cx="92825" cy="326050"/>
            </a:xfrm>
            <a:custGeom>
              <a:avLst/>
              <a:gdLst/>
              <a:ahLst/>
              <a:cxnLst/>
              <a:rect l="l" t="t" r="r" b="b"/>
              <a:pathLst>
                <a:path w="3713" h="13042" extrusionOk="0">
                  <a:moveTo>
                    <a:pt x="3541" y="1"/>
                  </a:moveTo>
                  <a:cubicBezTo>
                    <a:pt x="3503" y="400"/>
                    <a:pt x="3446" y="781"/>
                    <a:pt x="3389" y="1162"/>
                  </a:cubicBezTo>
                  <a:cubicBezTo>
                    <a:pt x="3332" y="1505"/>
                    <a:pt x="3237" y="1866"/>
                    <a:pt x="3122" y="2209"/>
                  </a:cubicBezTo>
                  <a:cubicBezTo>
                    <a:pt x="2913" y="2856"/>
                    <a:pt x="2723" y="3523"/>
                    <a:pt x="2513" y="4170"/>
                  </a:cubicBezTo>
                  <a:lnTo>
                    <a:pt x="2551" y="4113"/>
                  </a:lnTo>
                  <a:lnTo>
                    <a:pt x="2551" y="4113"/>
                  </a:lnTo>
                  <a:lnTo>
                    <a:pt x="2456" y="4417"/>
                  </a:lnTo>
                  <a:lnTo>
                    <a:pt x="2475" y="4341"/>
                  </a:lnTo>
                  <a:lnTo>
                    <a:pt x="2475" y="4341"/>
                  </a:lnTo>
                  <a:cubicBezTo>
                    <a:pt x="2380" y="4646"/>
                    <a:pt x="2266" y="4932"/>
                    <a:pt x="2171" y="5236"/>
                  </a:cubicBezTo>
                  <a:cubicBezTo>
                    <a:pt x="2075" y="5522"/>
                    <a:pt x="1999" y="5845"/>
                    <a:pt x="1904" y="6150"/>
                  </a:cubicBezTo>
                  <a:cubicBezTo>
                    <a:pt x="1847" y="6378"/>
                    <a:pt x="1771" y="6607"/>
                    <a:pt x="1714" y="6835"/>
                  </a:cubicBezTo>
                  <a:cubicBezTo>
                    <a:pt x="1657" y="7064"/>
                    <a:pt x="1599" y="7235"/>
                    <a:pt x="1561" y="7445"/>
                  </a:cubicBezTo>
                  <a:cubicBezTo>
                    <a:pt x="1447" y="7882"/>
                    <a:pt x="1333" y="8320"/>
                    <a:pt x="1238" y="8758"/>
                  </a:cubicBezTo>
                  <a:cubicBezTo>
                    <a:pt x="1143" y="9196"/>
                    <a:pt x="1028" y="9634"/>
                    <a:pt x="914" y="10053"/>
                  </a:cubicBezTo>
                  <a:cubicBezTo>
                    <a:pt x="819" y="10491"/>
                    <a:pt x="705" y="10890"/>
                    <a:pt x="590" y="11309"/>
                  </a:cubicBezTo>
                  <a:cubicBezTo>
                    <a:pt x="514" y="11614"/>
                    <a:pt x="438" y="11899"/>
                    <a:pt x="362" y="12204"/>
                  </a:cubicBezTo>
                  <a:cubicBezTo>
                    <a:pt x="305" y="12356"/>
                    <a:pt x="267" y="12509"/>
                    <a:pt x="191" y="12661"/>
                  </a:cubicBezTo>
                  <a:cubicBezTo>
                    <a:pt x="153" y="12756"/>
                    <a:pt x="95" y="12851"/>
                    <a:pt x="38" y="12946"/>
                  </a:cubicBezTo>
                  <a:lnTo>
                    <a:pt x="19" y="13004"/>
                  </a:lnTo>
                  <a:lnTo>
                    <a:pt x="0" y="13023"/>
                  </a:lnTo>
                  <a:lnTo>
                    <a:pt x="0" y="13042"/>
                  </a:lnTo>
                  <a:cubicBezTo>
                    <a:pt x="19" y="13023"/>
                    <a:pt x="57" y="13004"/>
                    <a:pt x="57" y="12965"/>
                  </a:cubicBezTo>
                  <a:cubicBezTo>
                    <a:pt x="95" y="12927"/>
                    <a:pt x="134" y="12889"/>
                    <a:pt x="153" y="12851"/>
                  </a:cubicBezTo>
                  <a:cubicBezTo>
                    <a:pt x="210" y="12756"/>
                    <a:pt x="286" y="12661"/>
                    <a:pt x="343" y="12566"/>
                  </a:cubicBezTo>
                  <a:cubicBezTo>
                    <a:pt x="457" y="12375"/>
                    <a:pt x="552" y="12166"/>
                    <a:pt x="648" y="11976"/>
                  </a:cubicBezTo>
                  <a:cubicBezTo>
                    <a:pt x="857" y="11557"/>
                    <a:pt x="1066" y="11157"/>
                    <a:pt x="1314" y="10757"/>
                  </a:cubicBezTo>
                  <a:cubicBezTo>
                    <a:pt x="1542" y="10357"/>
                    <a:pt x="1733" y="10015"/>
                    <a:pt x="1923" y="9653"/>
                  </a:cubicBezTo>
                  <a:cubicBezTo>
                    <a:pt x="2171" y="9234"/>
                    <a:pt x="2380" y="8815"/>
                    <a:pt x="2570" y="8377"/>
                  </a:cubicBezTo>
                  <a:cubicBezTo>
                    <a:pt x="2742" y="7939"/>
                    <a:pt x="2894" y="7578"/>
                    <a:pt x="3046" y="7159"/>
                  </a:cubicBezTo>
                  <a:cubicBezTo>
                    <a:pt x="3199" y="6721"/>
                    <a:pt x="3313" y="6245"/>
                    <a:pt x="3408" y="5788"/>
                  </a:cubicBezTo>
                  <a:cubicBezTo>
                    <a:pt x="3503" y="5312"/>
                    <a:pt x="3560" y="4836"/>
                    <a:pt x="3598" y="4360"/>
                  </a:cubicBezTo>
                  <a:cubicBezTo>
                    <a:pt x="3636" y="3884"/>
                    <a:pt x="3656" y="3370"/>
                    <a:pt x="3675" y="2894"/>
                  </a:cubicBezTo>
                  <a:cubicBezTo>
                    <a:pt x="3694" y="2533"/>
                    <a:pt x="3713" y="2171"/>
                    <a:pt x="3713" y="1809"/>
                  </a:cubicBezTo>
                  <a:cubicBezTo>
                    <a:pt x="3694" y="1200"/>
                    <a:pt x="3636" y="610"/>
                    <a:pt x="35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4"/>
            <p:cNvSpPr/>
            <p:nvPr/>
          </p:nvSpPr>
          <p:spPr>
            <a:xfrm>
              <a:off x="4006850" y="4575900"/>
              <a:ext cx="74225" cy="437425"/>
            </a:xfrm>
            <a:custGeom>
              <a:avLst/>
              <a:gdLst/>
              <a:ahLst/>
              <a:cxnLst/>
              <a:rect l="l" t="t" r="r" b="b"/>
              <a:pathLst>
                <a:path w="2969" h="17497" extrusionOk="0">
                  <a:moveTo>
                    <a:pt x="2568" y="0"/>
                  </a:moveTo>
                  <a:cubicBezTo>
                    <a:pt x="2473" y="552"/>
                    <a:pt x="2359" y="1124"/>
                    <a:pt x="2245" y="1676"/>
                  </a:cubicBezTo>
                  <a:cubicBezTo>
                    <a:pt x="2149" y="2113"/>
                    <a:pt x="2054" y="2551"/>
                    <a:pt x="1959" y="3008"/>
                  </a:cubicBezTo>
                  <a:cubicBezTo>
                    <a:pt x="1883" y="3446"/>
                    <a:pt x="1807" y="3960"/>
                    <a:pt x="1712" y="4436"/>
                  </a:cubicBezTo>
                  <a:cubicBezTo>
                    <a:pt x="1616" y="4912"/>
                    <a:pt x="1502" y="5350"/>
                    <a:pt x="1407" y="5807"/>
                  </a:cubicBezTo>
                  <a:cubicBezTo>
                    <a:pt x="1312" y="6264"/>
                    <a:pt x="1236" y="6759"/>
                    <a:pt x="1159" y="7235"/>
                  </a:cubicBezTo>
                  <a:cubicBezTo>
                    <a:pt x="1102" y="7711"/>
                    <a:pt x="1026" y="8129"/>
                    <a:pt x="969" y="8586"/>
                  </a:cubicBezTo>
                  <a:cubicBezTo>
                    <a:pt x="931" y="9043"/>
                    <a:pt x="874" y="9519"/>
                    <a:pt x="836" y="9976"/>
                  </a:cubicBezTo>
                  <a:cubicBezTo>
                    <a:pt x="798" y="10452"/>
                    <a:pt x="760" y="10909"/>
                    <a:pt x="722" y="11385"/>
                  </a:cubicBezTo>
                  <a:cubicBezTo>
                    <a:pt x="684" y="11975"/>
                    <a:pt x="607" y="12565"/>
                    <a:pt x="550" y="13155"/>
                  </a:cubicBezTo>
                  <a:cubicBezTo>
                    <a:pt x="531" y="13460"/>
                    <a:pt x="493" y="13765"/>
                    <a:pt x="474" y="14069"/>
                  </a:cubicBezTo>
                  <a:cubicBezTo>
                    <a:pt x="455" y="14374"/>
                    <a:pt x="398" y="14679"/>
                    <a:pt x="360" y="14983"/>
                  </a:cubicBezTo>
                  <a:lnTo>
                    <a:pt x="360" y="14964"/>
                  </a:lnTo>
                  <a:cubicBezTo>
                    <a:pt x="284" y="15383"/>
                    <a:pt x="208" y="15821"/>
                    <a:pt x="150" y="16240"/>
                  </a:cubicBezTo>
                  <a:cubicBezTo>
                    <a:pt x="131" y="16468"/>
                    <a:pt x="93" y="16697"/>
                    <a:pt x="55" y="16925"/>
                  </a:cubicBezTo>
                  <a:cubicBezTo>
                    <a:pt x="36" y="17020"/>
                    <a:pt x="36" y="17134"/>
                    <a:pt x="17" y="17230"/>
                  </a:cubicBezTo>
                  <a:cubicBezTo>
                    <a:pt x="5" y="17289"/>
                    <a:pt x="1" y="17349"/>
                    <a:pt x="4" y="17404"/>
                  </a:cubicBezTo>
                  <a:lnTo>
                    <a:pt x="4" y="17404"/>
                  </a:lnTo>
                  <a:cubicBezTo>
                    <a:pt x="6" y="17391"/>
                    <a:pt x="10" y="17377"/>
                    <a:pt x="17" y="17363"/>
                  </a:cubicBezTo>
                  <a:cubicBezTo>
                    <a:pt x="36" y="17230"/>
                    <a:pt x="74" y="17115"/>
                    <a:pt x="112" y="16982"/>
                  </a:cubicBezTo>
                  <a:cubicBezTo>
                    <a:pt x="246" y="16544"/>
                    <a:pt x="379" y="16106"/>
                    <a:pt x="550" y="15668"/>
                  </a:cubicBezTo>
                  <a:cubicBezTo>
                    <a:pt x="626" y="15478"/>
                    <a:pt x="722" y="15269"/>
                    <a:pt x="798" y="15078"/>
                  </a:cubicBezTo>
                  <a:cubicBezTo>
                    <a:pt x="893" y="14869"/>
                    <a:pt x="988" y="14659"/>
                    <a:pt x="1064" y="14431"/>
                  </a:cubicBezTo>
                  <a:cubicBezTo>
                    <a:pt x="1236" y="14012"/>
                    <a:pt x="1369" y="13593"/>
                    <a:pt x="1521" y="13175"/>
                  </a:cubicBezTo>
                  <a:cubicBezTo>
                    <a:pt x="1673" y="12756"/>
                    <a:pt x="1845" y="12318"/>
                    <a:pt x="1997" y="11899"/>
                  </a:cubicBezTo>
                  <a:cubicBezTo>
                    <a:pt x="2149" y="11461"/>
                    <a:pt x="2283" y="11004"/>
                    <a:pt x="2416" y="10566"/>
                  </a:cubicBezTo>
                  <a:cubicBezTo>
                    <a:pt x="2549" y="10090"/>
                    <a:pt x="2663" y="9595"/>
                    <a:pt x="2759" y="9119"/>
                  </a:cubicBezTo>
                  <a:cubicBezTo>
                    <a:pt x="2835" y="8663"/>
                    <a:pt x="2892" y="8187"/>
                    <a:pt x="2930" y="7730"/>
                  </a:cubicBezTo>
                  <a:cubicBezTo>
                    <a:pt x="2968" y="7235"/>
                    <a:pt x="2968" y="6740"/>
                    <a:pt x="2968" y="6245"/>
                  </a:cubicBezTo>
                  <a:cubicBezTo>
                    <a:pt x="2968" y="5807"/>
                    <a:pt x="2968" y="5350"/>
                    <a:pt x="2949" y="4912"/>
                  </a:cubicBezTo>
                  <a:cubicBezTo>
                    <a:pt x="2911" y="4417"/>
                    <a:pt x="2873" y="3941"/>
                    <a:pt x="2816" y="3446"/>
                  </a:cubicBezTo>
                  <a:lnTo>
                    <a:pt x="2816" y="3503"/>
                  </a:lnTo>
                  <a:cubicBezTo>
                    <a:pt x="2702" y="2342"/>
                    <a:pt x="2625" y="1181"/>
                    <a:pt x="2568" y="0"/>
                  </a:cubicBezTo>
                  <a:close/>
                  <a:moveTo>
                    <a:pt x="4" y="17404"/>
                  </a:moveTo>
                  <a:cubicBezTo>
                    <a:pt x="2" y="17419"/>
                    <a:pt x="3" y="17432"/>
                    <a:pt x="7" y="17443"/>
                  </a:cubicBezTo>
                  <a:lnTo>
                    <a:pt x="7" y="17443"/>
                  </a:lnTo>
                  <a:cubicBezTo>
                    <a:pt x="6" y="17430"/>
                    <a:pt x="5" y="17417"/>
                    <a:pt x="4" y="17404"/>
                  </a:cubicBezTo>
                  <a:close/>
                  <a:moveTo>
                    <a:pt x="7" y="17443"/>
                  </a:moveTo>
                  <a:cubicBezTo>
                    <a:pt x="10" y="17461"/>
                    <a:pt x="13" y="17479"/>
                    <a:pt x="17" y="17496"/>
                  </a:cubicBezTo>
                  <a:lnTo>
                    <a:pt x="17" y="17477"/>
                  </a:lnTo>
                  <a:lnTo>
                    <a:pt x="17" y="17458"/>
                  </a:lnTo>
                  <a:cubicBezTo>
                    <a:pt x="13" y="17454"/>
                    <a:pt x="10" y="17449"/>
                    <a:pt x="7" y="174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4"/>
            <p:cNvSpPr/>
            <p:nvPr/>
          </p:nvSpPr>
          <p:spPr>
            <a:xfrm>
              <a:off x="3975850" y="4454050"/>
              <a:ext cx="41425" cy="470750"/>
            </a:xfrm>
            <a:custGeom>
              <a:avLst/>
              <a:gdLst/>
              <a:ahLst/>
              <a:cxnLst/>
              <a:rect l="l" t="t" r="r" b="b"/>
              <a:pathLst>
                <a:path w="1657" h="18830" extrusionOk="0">
                  <a:moveTo>
                    <a:pt x="343" y="1"/>
                  </a:moveTo>
                  <a:lnTo>
                    <a:pt x="343" y="1"/>
                  </a:lnTo>
                  <a:cubicBezTo>
                    <a:pt x="496" y="1276"/>
                    <a:pt x="572" y="2571"/>
                    <a:pt x="591" y="3865"/>
                  </a:cubicBezTo>
                  <a:cubicBezTo>
                    <a:pt x="572" y="4303"/>
                    <a:pt x="553" y="4741"/>
                    <a:pt x="515" y="5179"/>
                  </a:cubicBezTo>
                  <a:cubicBezTo>
                    <a:pt x="477" y="5617"/>
                    <a:pt x="439" y="6112"/>
                    <a:pt x="420" y="6569"/>
                  </a:cubicBezTo>
                  <a:cubicBezTo>
                    <a:pt x="381" y="7045"/>
                    <a:pt x="362" y="7521"/>
                    <a:pt x="343" y="7997"/>
                  </a:cubicBezTo>
                  <a:cubicBezTo>
                    <a:pt x="324" y="8472"/>
                    <a:pt x="286" y="8891"/>
                    <a:pt x="267" y="9348"/>
                  </a:cubicBezTo>
                  <a:cubicBezTo>
                    <a:pt x="229" y="9995"/>
                    <a:pt x="248" y="10643"/>
                    <a:pt x="229" y="11271"/>
                  </a:cubicBezTo>
                  <a:cubicBezTo>
                    <a:pt x="229" y="11918"/>
                    <a:pt x="267" y="12528"/>
                    <a:pt x="248" y="13156"/>
                  </a:cubicBezTo>
                  <a:lnTo>
                    <a:pt x="248" y="13270"/>
                  </a:lnTo>
                  <a:lnTo>
                    <a:pt x="248" y="13327"/>
                  </a:lnTo>
                  <a:cubicBezTo>
                    <a:pt x="229" y="13860"/>
                    <a:pt x="229" y="14393"/>
                    <a:pt x="210" y="14926"/>
                  </a:cubicBezTo>
                  <a:cubicBezTo>
                    <a:pt x="210" y="15421"/>
                    <a:pt x="229" y="15935"/>
                    <a:pt x="210" y="16430"/>
                  </a:cubicBezTo>
                  <a:cubicBezTo>
                    <a:pt x="210" y="16640"/>
                    <a:pt x="191" y="16849"/>
                    <a:pt x="191" y="17059"/>
                  </a:cubicBezTo>
                  <a:cubicBezTo>
                    <a:pt x="172" y="17268"/>
                    <a:pt x="134" y="17477"/>
                    <a:pt x="134" y="17668"/>
                  </a:cubicBezTo>
                  <a:cubicBezTo>
                    <a:pt x="96" y="17877"/>
                    <a:pt x="77" y="18106"/>
                    <a:pt x="58" y="18334"/>
                  </a:cubicBezTo>
                  <a:cubicBezTo>
                    <a:pt x="39" y="18486"/>
                    <a:pt x="1" y="18658"/>
                    <a:pt x="1" y="18829"/>
                  </a:cubicBezTo>
                  <a:cubicBezTo>
                    <a:pt x="20" y="18810"/>
                    <a:pt x="20" y="18753"/>
                    <a:pt x="20" y="18753"/>
                  </a:cubicBezTo>
                  <a:cubicBezTo>
                    <a:pt x="115" y="18182"/>
                    <a:pt x="267" y="17630"/>
                    <a:pt x="400" y="17078"/>
                  </a:cubicBezTo>
                  <a:cubicBezTo>
                    <a:pt x="534" y="16525"/>
                    <a:pt x="629" y="15897"/>
                    <a:pt x="724" y="15307"/>
                  </a:cubicBezTo>
                  <a:lnTo>
                    <a:pt x="724" y="15288"/>
                  </a:lnTo>
                  <a:cubicBezTo>
                    <a:pt x="800" y="14850"/>
                    <a:pt x="876" y="14431"/>
                    <a:pt x="953" y="13993"/>
                  </a:cubicBezTo>
                  <a:cubicBezTo>
                    <a:pt x="1048" y="13517"/>
                    <a:pt x="1143" y="13042"/>
                    <a:pt x="1200" y="12547"/>
                  </a:cubicBezTo>
                  <a:cubicBezTo>
                    <a:pt x="1314" y="11633"/>
                    <a:pt x="1429" y="10738"/>
                    <a:pt x="1524" y="9843"/>
                  </a:cubicBezTo>
                  <a:cubicBezTo>
                    <a:pt x="1581" y="9367"/>
                    <a:pt x="1619" y="8910"/>
                    <a:pt x="1638" y="8434"/>
                  </a:cubicBezTo>
                  <a:cubicBezTo>
                    <a:pt x="1657" y="7958"/>
                    <a:pt x="1657" y="7502"/>
                    <a:pt x="1657" y="7045"/>
                  </a:cubicBezTo>
                  <a:cubicBezTo>
                    <a:pt x="1638" y="6074"/>
                    <a:pt x="1581" y="5122"/>
                    <a:pt x="1448" y="4170"/>
                  </a:cubicBezTo>
                  <a:cubicBezTo>
                    <a:pt x="1352" y="3523"/>
                    <a:pt x="1219" y="2875"/>
                    <a:pt x="1029" y="2266"/>
                  </a:cubicBezTo>
                  <a:cubicBezTo>
                    <a:pt x="800" y="1505"/>
                    <a:pt x="572" y="743"/>
                    <a:pt x="3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4"/>
            <p:cNvSpPr/>
            <p:nvPr/>
          </p:nvSpPr>
          <p:spPr>
            <a:xfrm>
              <a:off x="3922075" y="4289375"/>
              <a:ext cx="40950" cy="514525"/>
            </a:xfrm>
            <a:custGeom>
              <a:avLst/>
              <a:gdLst/>
              <a:ahLst/>
              <a:cxnLst/>
              <a:rect l="l" t="t" r="r" b="b"/>
              <a:pathLst>
                <a:path w="1638" h="20581" extrusionOk="0">
                  <a:moveTo>
                    <a:pt x="0" y="0"/>
                  </a:moveTo>
                  <a:lnTo>
                    <a:pt x="0" y="0"/>
                  </a:lnTo>
                  <a:cubicBezTo>
                    <a:pt x="58" y="515"/>
                    <a:pt x="134" y="1009"/>
                    <a:pt x="191" y="1524"/>
                  </a:cubicBezTo>
                  <a:cubicBezTo>
                    <a:pt x="229" y="1942"/>
                    <a:pt x="248" y="2380"/>
                    <a:pt x="286" y="2799"/>
                  </a:cubicBezTo>
                  <a:cubicBezTo>
                    <a:pt x="305" y="3218"/>
                    <a:pt x="362" y="3637"/>
                    <a:pt x="400" y="4056"/>
                  </a:cubicBezTo>
                  <a:cubicBezTo>
                    <a:pt x="438" y="4455"/>
                    <a:pt x="457" y="4893"/>
                    <a:pt x="476" y="5312"/>
                  </a:cubicBezTo>
                  <a:cubicBezTo>
                    <a:pt x="495" y="5750"/>
                    <a:pt x="514" y="6150"/>
                    <a:pt x="514" y="6569"/>
                  </a:cubicBezTo>
                  <a:lnTo>
                    <a:pt x="514" y="7197"/>
                  </a:lnTo>
                  <a:lnTo>
                    <a:pt x="514" y="7425"/>
                  </a:lnTo>
                  <a:cubicBezTo>
                    <a:pt x="495" y="7844"/>
                    <a:pt x="495" y="8282"/>
                    <a:pt x="476" y="8720"/>
                  </a:cubicBezTo>
                  <a:cubicBezTo>
                    <a:pt x="476" y="9158"/>
                    <a:pt x="476" y="9577"/>
                    <a:pt x="495" y="9995"/>
                  </a:cubicBezTo>
                  <a:cubicBezTo>
                    <a:pt x="533" y="10414"/>
                    <a:pt x="572" y="10833"/>
                    <a:pt x="591" y="11252"/>
                  </a:cubicBezTo>
                  <a:cubicBezTo>
                    <a:pt x="610" y="11671"/>
                    <a:pt x="610" y="12128"/>
                    <a:pt x="610" y="12565"/>
                  </a:cubicBezTo>
                  <a:cubicBezTo>
                    <a:pt x="610" y="13175"/>
                    <a:pt x="648" y="13784"/>
                    <a:pt x="667" y="14393"/>
                  </a:cubicBezTo>
                  <a:cubicBezTo>
                    <a:pt x="686" y="15040"/>
                    <a:pt x="686" y="15688"/>
                    <a:pt x="667" y="16316"/>
                  </a:cubicBezTo>
                  <a:cubicBezTo>
                    <a:pt x="648" y="16659"/>
                    <a:pt x="648" y="17001"/>
                    <a:pt x="629" y="17344"/>
                  </a:cubicBezTo>
                  <a:cubicBezTo>
                    <a:pt x="629" y="17687"/>
                    <a:pt x="629" y="18010"/>
                    <a:pt x="629" y="18334"/>
                  </a:cubicBezTo>
                  <a:cubicBezTo>
                    <a:pt x="629" y="18984"/>
                    <a:pt x="647" y="19615"/>
                    <a:pt x="648" y="20264"/>
                  </a:cubicBezTo>
                  <a:lnTo>
                    <a:pt x="648" y="20264"/>
                  </a:lnTo>
                  <a:cubicBezTo>
                    <a:pt x="648" y="20262"/>
                    <a:pt x="648" y="20259"/>
                    <a:pt x="648" y="20257"/>
                  </a:cubicBezTo>
                  <a:cubicBezTo>
                    <a:pt x="667" y="20047"/>
                    <a:pt x="686" y="19819"/>
                    <a:pt x="705" y="19610"/>
                  </a:cubicBezTo>
                  <a:cubicBezTo>
                    <a:pt x="743" y="19191"/>
                    <a:pt x="781" y="18772"/>
                    <a:pt x="819" y="18353"/>
                  </a:cubicBezTo>
                  <a:cubicBezTo>
                    <a:pt x="857" y="17934"/>
                    <a:pt x="895" y="17477"/>
                    <a:pt x="952" y="17058"/>
                  </a:cubicBezTo>
                  <a:cubicBezTo>
                    <a:pt x="990" y="16811"/>
                    <a:pt x="1009" y="16602"/>
                    <a:pt x="1047" y="16373"/>
                  </a:cubicBezTo>
                  <a:cubicBezTo>
                    <a:pt x="1086" y="16145"/>
                    <a:pt x="1105" y="15954"/>
                    <a:pt x="1124" y="15745"/>
                  </a:cubicBezTo>
                  <a:cubicBezTo>
                    <a:pt x="1219" y="14907"/>
                    <a:pt x="1333" y="14069"/>
                    <a:pt x="1428" y="13232"/>
                  </a:cubicBezTo>
                  <a:cubicBezTo>
                    <a:pt x="1466" y="12813"/>
                    <a:pt x="1504" y="12394"/>
                    <a:pt x="1562" y="11994"/>
                  </a:cubicBezTo>
                  <a:cubicBezTo>
                    <a:pt x="1600" y="11556"/>
                    <a:pt x="1638" y="11100"/>
                    <a:pt x="1619" y="10662"/>
                  </a:cubicBezTo>
                  <a:cubicBezTo>
                    <a:pt x="1619" y="10224"/>
                    <a:pt x="1581" y="9805"/>
                    <a:pt x="1581" y="9367"/>
                  </a:cubicBezTo>
                  <a:cubicBezTo>
                    <a:pt x="1562" y="8929"/>
                    <a:pt x="1562" y="8529"/>
                    <a:pt x="1542" y="8130"/>
                  </a:cubicBezTo>
                  <a:cubicBezTo>
                    <a:pt x="1523" y="7711"/>
                    <a:pt x="1504" y="7235"/>
                    <a:pt x="1466" y="6778"/>
                  </a:cubicBezTo>
                  <a:cubicBezTo>
                    <a:pt x="1428" y="6340"/>
                    <a:pt x="1371" y="5921"/>
                    <a:pt x="1314" y="5502"/>
                  </a:cubicBezTo>
                  <a:cubicBezTo>
                    <a:pt x="1219" y="4817"/>
                    <a:pt x="1086" y="4151"/>
                    <a:pt x="914" y="3465"/>
                  </a:cubicBezTo>
                  <a:lnTo>
                    <a:pt x="914" y="3446"/>
                  </a:lnTo>
                  <a:cubicBezTo>
                    <a:pt x="857" y="3237"/>
                    <a:pt x="819" y="3008"/>
                    <a:pt x="762" y="2780"/>
                  </a:cubicBezTo>
                  <a:cubicBezTo>
                    <a:pt x="648" y="2342"/>
                    <a:pt x="553" y="1923"/>
                    <a:pt x="438" y="1485"/>
                  </a:cubicBezTo>
                  <a:cubicBezTo>
                    <a:pt x="305" y="990"/>
                    <a:pt x="153" y="495"/>
                    <a:pt x="0" y="0"/>
                  </a:cubicBezTo>
                  <a:close/>
                  <a:moveTo>
                    <a:pt x="648" y="20264"/>
                  </a:moveTo>
                  <a:cubicBezTo>
                    <a:pt x="647" y="20357"/>
                    <a:pt x="628" y="20450"/>
                    <a:pt x="610" y="20542"/>
                  </a:cubicBezTo>
                  <a:cubicBezTo>
                    <a:pt x="610" y="20542"/>
                    <a:pt x="629" y="20580"/>
                    <a:pt x="629" y="20580"/>
                  </a:cubicBezTo>
                  <a:cubicBezTo>
                    <a:pt x="648" y="20485"/>
                    <a:pt x="648" y="20409"/>
                    <a:pt x="648" y="20314"/>
                  </a:cubicBezTo>
                  <a:cubicBezTo>
                    <a:pt x="648" y="20297"/>
                    <a:pt x="648" y="20281"/>
                    <a:pt x="648" y="202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4"/>
            <p:cNvSpPr/>
            <p:nvPr/>
          </p:nvSpPr>
          <p:spPr>
            <a:xfrm>
              <a:off x="3827350" y="4230350"/>
              <a:ext cx="78100" cy="469800"/>
            </a:xfrm>
            <a:custGeom>
              <a:avLst/>
              <a:gdLst/>
              <a:ahLst/>
              <a:cxnLst/>
              <a:rect l="l" t="t" r="r" b="b"/>
              <a:pathLst>
                <a:path w="3124" h="18792" extrusionOk="0">
                  <a:moveTo>
                    <a:pt x="2362" y="18564"/>
                  </a:moveTo>
                  <a:lnTo>
                    <a:pt x="2381" y="18601"/>
                  </a:lnTo>
                  <a:lnTo>
                    <a:pt x="2383" y="18604"/>
                  </a:lnTo>
                  <a:lnTo>
                    <a:pt x="2383" y="18604"/>
                  </a:lnTo>
                  <a:cubicBezTo>
                    <a:pt x="2376" y="18591"/>
                    <a:pt x="2369" y="18577"/>
                    <a:pt x="2362" y="18564"/>
                  </a:cubicBezTo>
                  <a:close/>
                  <a:moveTo>
                    <a:pt x="1" y="1"/>
                  </a:moveTo>
                  <a:lnTo>
                    <a:pt x="477" y="1200"/>
                  </a:lnTo>
                  <a:lnTo>
                    <a:pt x="496" y="1238"/>
                  </a:lnTo>
                  <a:lnTo>
                    <a:pt x="496" y="1219"/>
                  </a:lnTo>
                  <a:cubicBezTo>
                    <a:pt x="648" y="1638"/>
                    <a:pt x="800" y="2076"/>
                    <a:pt x="915" y="2514"/>
                  </a:cubicBezTo>
                  <a:cubicBezTo>
                    <a:pt x="953" y="2647"/>
                    <a:pt x="972" y="2799"/>
                    <a:pt x="991" y="2952"/>
                  </a:cubicBezTo>
                  <a:cubicBezTo>
                    <a:pt x="1010" y="3085"/>
                    <a:pt x="1048" y="3275"/>
                    <a:pt x="1067" y="3447"/>
                  </a:cubicBezTo>
                  <a:cubicBezTo>
                    <a:pt x="1105" y="3770"/>
                    <a:pt x="1143" y="4075"/>
                    <a:pt x="1181" y="4399"/>
                  </a:cubicBezTo>
                  <a:cubicBezTo>
                    <a:pt x="1219" y="4817"/>
                    <a:pt x="1257" y="5255"/>
                    <a:pt x="1257" y="5674"/>
                  </a:cubicBezTo>
                  <a:cubicBezTo>
                    <a:pt x="1276" y="6112"/>
                    <a:pt x="1334" y="6588"/>
                    <a:pt x="1353" y="7045"/>
                  </a:cubicBezTo>
                  <a:cubicBezTo>
                    <a:pt x="1372" y="7254"/>
                    <a:pt x="1372" y="7464"/>
                    <a:pt x="1372" y="7692"/>
                  </a:cubicBezTo>
                  <a:cubicBezTo>
                    <a:pt x="1372" y="7902"/>
                    <a:pt x="1391" y="8149"/>
                    <a:pt x="1391" y="8377"/>
                  </a:cubicBezTo>
                  <a:cubicBezTo>
                    <a:pt x="1410" y="8834"/>
                    <a:pt x="1391" y="9291"/>
                    <a:pt x="1429" y="9748"/>
                  </a:cubicBezTo>
                  <a:cubicBezTo>
                    <a:pt x="1448" y="10091"/>
                    <a:pt x="1467" y="10453"/>
                    <a:pt x="1486" y="10814"/>
                  </a:cubicBezTo>
                  <a:cubicBezTo>
                    <a:pt x="1505" y="11157"/>
                    <a:pt x="1524" y="11557"/>
                    <a:pt x="1581" y="11938"/>
                  </a:cubicBezTo>
                  <a:cubicBezTo>
                    <a:pt x="1600" y="12128"/>
                    <a:pt x="1619" y="12318"/>
                    <a:pt x="1657" y="12509"/>
                  </a:cubicBezTo>
                  <a:cubicBezTo>
                    <a:pt x="1676" y="12699"/>
                    <a:pt x="1733" y="12870"/>
                    <a:pt x="1771" y="13042"/>
                  </a:cubicBezTo>
                  <a:cubicBezTo>
                    <a:pt x="1848" y="13403"/>
                    <a:pt x="1943" y="13746"/>
                    <a:pt x="2019" y="14108"/>
                  </a:cubicBezTo>
                  <a:lnTo>
                    <a:pt x="2019" y="14051"/>
                  </a:lnTo>
                  <a:cubicBezTo>
                    <a:pt x="2095" y="14432"/>
                    <a:pt x="2190" y="14793"/>
                    <a:pt x="2266" y="15174"/>
                  </a:cubicBezTo>
                  <a:cubicBezTo>
                    <a:pt x="2343" y="15555"/>
                    <a:pt x="2419" y="15935"/>
                    <a:pt x="2495" y="16316"/>
                  </a:cubicBezTo>
                  <a:cubicBezTo>
                    <a:pt x="2571" y="16697"/>
                    <a:pt x="2647" y="17097"/>
                    <a:pt x="2723" y="17497"/>
                  </a:cubicBezTo>
                  <a:cubicBezTo>
                    <a:pt x="2799" y="17896"/>
                    <a:pt x="2914" y="18296"/>
                    <a:pt x="2952" y="18696"/>
                  </a:cubicBezTo>
                  <a:lnTo>
                    <a:pt x="2952" y="18753"/>
                  </a:lnTo>
                  <a:lnTo>
                    <a:pt x="2933" y="18753"/>
                  </a:lnTo>
                  <a:cubicBezTo>
                    <a:pt x="2818" y="18734"/>
                    <a:pt x="2685" y="18715"/>
                    <a:pt x="2571" y="18696"/>
                  </a:cubicBezTo>
                  <a:lnTo>
                    <a:pt x="2495" y="18677"/>
                  </a:lnTo>
                  <a:lnTo>
                    <a:pt x="2457" y="18658"/>
                  </a:lnTo>
                  <a:lnTo>
                    <a:pt x="2419" y="18639"/>
                  </a:lnTo>
                  <a:lnTo>
                    <a:pt x="2383" y="18604"/>
                  </a:lnTo>
                  <a:lnTo>
                    <a:pt x="2383" y="18604"/>
                  </a:lnTo>
                  <a:cubicBezTo>
                    <a:pt x="2397" y="18626"/>
                    <a:pt x="2414" y="18646"/>
                    <a:pt x="2438" y="18658"/>
                  </a:cubicBezTo>
                  <a:cubicBezTo>
                    <a:pt x="2533" y="18696"/>
                    <a:pt x="2609" y="18715"/>
                    <a:pt x="2704" y="18734"/>
                  </a:cubicBezTo>
                  <a:lnTo>
                    <a:pt x="2857" y="18753"/>
                  </a:lnTo>
                  <a:cubicBezTo>
                    <a:pt x="2895" y="18753"/>
                    <a:pt x="2933" y="18791"/>
                    <a:pt x="2952" y="18791"/>
                  </a:cubicBezTo>
                  <a:cubicBezTo>
                    <a:pt x="2990" y="18772"/>
                    <a:pt x="2990" y="18715"/>
                    <a:pt x="2990" y="18696"/>
                  </a:cubicBezTo>
                  <a:cubicBezTo>
                    <a:pt x="2990" y="18639"/>
                    <a:pt x="2971" y="18563"/>
                    <a:pt x="2971" y="18506"/>
                  </a:cubicBezTo>
                  <a:cubicBezTo>
                    <a:pt x="2971" y="18429"/>
                    <a:pt x="2952" y="18372"/>
                    <a:pt x="2933" y="18296"/>
                  </a:cubicBezTo>
                  <a:lnTo>
                    <a:pt x="2895" y="17915"/>
                  </a:lnTo>
                  <a:cubicBezTo>
                    <a:pt x="2838" y="17078"/>
                    <a:pt x="2838" y="16221"/>
                    <a:pt x="2876" y="15383"/>
                  </a:cubicBezTo>
                  <a:cubicBezTo>
                    <a:pt x="2876" y="15079"/>
                    <a:pt x="2914" y="14774"/>
                    <a:pt x="2914" y="14451"/>
                  </a:cubicBezTo>
                  <a:lnTo>
                    <a:pt x="2914" y="14508"/>
                  </a:lnTo>
                  <a:cubicBezTo>
                    <a:pt x="2933" y="14089"/>
                    <a:pt x="2933" y="13651"/>
                    <a:pt x="2952" y="13232"/>
                  </a:cubicBezTo>
                  <a:cubicBezTo>
                    <a:pt x="2952" y="12813"/>
                    <a:pt x="2990" y="12318"/>
                    <a:pt x="3028" y="11861"/>
                  </a:cubicBezTo>
                  <a:cubicBezTo>
                    <a:pt x="3066" y="11404"/>
                    <a:pt x="3123" y="10890"/>
                    <a:pt x="3123" y="10395"/>
                  </a:cubicBezTo>
                  <a:cubicBezTo>
                    <a:pt x="3123" y="9939"/>
                    <a:pt x="3085" y="9501"/>
                    <a:pt x="3047" y="9044"/>
                  </a:cubicBezTo>
                  <a:cubicBezTo>
                    <a:pt x="3028" y="8796"/>
                    <a:pt x="3009" y="8549"/>
                    <a:pt x="2971" y="8282"/>
                  </a:cubicBezTo>
                  <a:cubicBezTo>
                    <a:pt x="2933" y="8035"/>
                    <a:pt x="2895" y="7844"/>
                    <a:pt x="2857" y="7616"/>
                  </a:cubicBezTo>
                  <a:cubicBezTo>
                    <a:pt x="2799" y="7311"/>
                    <a:pt x="2761" y="7007"/>
                    <a:pt x="2685" y="6702"/>
                  </a:cubicBezTo>
                  <a:cubicBezTo>
                    <a:pt x="2628" y="6417"/>
                    <a:pt x="2552" y="6112"/>
                    <a:pt x="2476" y="5807"/>
                  </a:cubicBezTo>
                  <a:cubicBezTo>
                    <a:pt x="2381" y="5389"/>
                    <a:pt x="2266" y="4951"/>
                    <a:pt x="2152" y="4532"/>
                  </a:cubicBezTo>
                  <a:cubicBezTo>
                    <a:pt x="2038" y="4094"/>
                    <a:pt x="1867" y="3618"/>
                    <a:pt x="1714" y="3161"/>
                  </a:cubicBezTo>
                  <a:cubicBezTo>
                    <a:pt x="1657" y="2952"/>
                    <a:pt x="1562" y="2742"/>
                    <a:pt x="1486" y="2533"/>
                  </a:cubicBezTo>
                  <a:cubicBezTo>
                    <a:pt x="1391" y="2304"/>
                    <a:pt x="1276" y="2095"/>
                    <a:pt x="1162" y="1905"/>
                  </a:cubicBezTo>
                  <a:cubicBezTo>
                    <a:pt x="915" y="1486"/>
                    <a:pt x="667" y="1086"/>
                    <a:pt x="401" y="667"/>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4"/>
            <p:cNvSpPr/>
            <p:nvPr/>
          </p:nvSpPr>
          <p:spPr>
            <a:xfrm>
              <a:off x="3706950" y="4137550"/>
              <a:ext cx="94250" cy="419800"/>
            </a:xfrm>
            <a:custGeom>
              <a:avLst/>
              <a:gdLst/>
              <a:ahLst/>
              <a:cxnLst/>
              <a:rect l="l" t="t" r="r" b="b"/>
              <a:pathLst>
                <a:path w="3770" h="16792" extrusionOk="0">
                  <a:moveTo>
                    <a:pt x="0" y="0"/>
                  </a:moveTo>
                  <a:lnTo>
                    <a:pt x="0" y="0"/>
                  </a:lnTo>
                  <a:cubicBezTo>
                    <a:pt x="229" y="362"/>
                    <a:pt x="476" y="724"/>
                    <a:pt x="686" y="1105"/>
                  </a:cubicBezTo>
                  <a:cubicBezTo>
                    <a:pt x="914" y="1562"/>
                    <a:pt x="1124" y="2018"/>
                    <a:pt x="1295" y="2494"/>
                  </a:cubicBezTo>
                  <a:lnTo>
                    <a:pt x="1295" y="2475"/>
                  </a:lnTo>
                  <a:cubicBezTo>
                    <a:pt x="1409" y="2780"/>
                    <a:pt x="1504" y="3085"/>
                    <a:pt x="1619" y="3389"/>
                  </a:cubicBezTo>
                  <a:cubicBezTo>
                    <a:pt x="1676" y="3522"/>
                    <a:pt x="1733" y="3675"/>
                    <a:pt x="1771" y="3827"/>
                  </a:cubicBezTo>
                  <a:cubicBezTo>
                    <a:pt x="1828" y="3979"/>
                    <a:pt x="1866" y="4132"/>
                    <a:pt x="1904" y="4284"/>
                  </a:cubicBezTo>
                  <a:cubicBezTo>
                    <a:pt x="1980" y="4646"/>
                    <a:pt x="2056" y="4988"/>
                    <a:pt x="2114" y="5350"/>
                  </a:cubicBezTo>
                  <a:cubicBezTo>
                    <a:pt x="2133" y="5540"/>
                    <a:pt x="2133" y="5712"/>
                    <a:pt x="2171" y="5883"/>
                  </a:cubicBezTo>
                  <a:cubicBezTo>
                    <a:pt x="2190" y="6054"/>
                    <a:pt x="2209" y="6245"/>
                    <a:pt x="2228" y="6435"/>
                  </a:cubicBezTo>
                  <a:cubicBezTo>
                    <a:pt x="2323" y="7140"/>
                    <a:pt x="2418" y="7863"/>
                    <a:pt x="2513" y="8586"/>
                  </a:cubicBezTo>
                  <a:lnTo>
                    <a:pt x="2513" y="8529"/>
                  </a:lnTo>
                  <a:lnTo>
                    <a:pt x="2532" y="8739"/>
                  </a:lnTo>
                  <a:cubicBezTo>
                    <a:pt x="2570" y="9158"/>
                    <a:pt x="2609" y="9576"/>
                    <a:pt x="2666" y="9995"/>
                  </a:cubicBezTo>
                  <a:cubicBezTo>
                    <a:pt x="2723" y="10433"/>
                    <a:pt x="2799" y="10871"/>
                    <a:pt x="2837" y="11309"/>
                  </a:cubicBezTo>
                  <a:lnTo>
                    <a:pt x="2837" y="11252"/>
                  </a:lnTo>
                  <a:lnTo>
                    <a:pt x="2875" y="11480"/>
                  </a:lnTo>
                  <a:lnTo>
                    <a:pt x="2875" y="11461"/>
                  </a:lnTo>
                  <a:cubicBezTo>
                    <a:pt x="2894" y="11671"/>
                    <a:pt x="2913" y="11880"/>
                    <a:pt x="2932" y="12089"/>
                  </a:cubicBezTo>
                  <a:cubicBezTo>
                    <a:pt x="2970" y="12318"/>
                    <a:pt x="3008" y="12527"/>
                    <a:pt x="3046" y="12737"/>
                  </a:cubicBezTo>
                  <a:cubicBezTo>
                    <a:pt x="3084" y="12946"/>
                    <a:pt x="3142" y="13156"/>
                    <a:pt x="3180" y="13365"/>
                  </a:cubicBezTo>
                  <a:cubicBezTo>
                    <a:pt x="3218" y="13574"/>
                    <a:pt x="3256" y="13784"/>
                    <a:pt x="3294" y="13993"/>
                  </a:cubicBezTo>
                  <a:cubicBezTo>
                    <a:pt x="3370" y="14431"/>
                    <a:pt x="3465" y="14869"/>
                    <a:pt x="3560" y="15288"/>
                  </a:cubicBezTo>
                  <a:cubicBezTo>
                    <a:pt x="3656" y="15726"/>
                    <a:pt x="3713" y="16125"/>
                    <a:pt x="3770" y="16544"/>
                  </a:cubicBezTo>
                  <a:cubicBezTo>
                    <a:pt x="3770" y="16538"/>
                    <a:pt x="3770" y="16532"/>
                    <a:pt x="3770" y="16525"/>
                  </a:cubicBezTo>
                  <a:lnTo>
                    <a:pt x="3770" y="16335"/>
                  </a:lnTo>
                  <a:lnTo>
                    <a:pt x="3770" y="15688"/>
                  </a:lnTo>
                  <a:cubicBezTo>
                    <a:pt x="3770" y="15459"/>
                    <a:pt x="3751" y="15269"/>
                    <a:pt x="3751" y="15078"/>
                  </a:cubicBezTo>
                  <a:cubicBezTo>
                    <a:pt x="3732" y="14869"/>
                    <a:pt x="3732" y="14621"/>
                    <a:pt x="3732" y="14393"/>
                  </a:cubicBezTo>
                  <a:cubicBezTo>
                    <a:pt x="3732" y="14165"/>
                    <a:pt x="3732" y="13974"/>
                    <a:pt x="3732" y="13746"/>
                  </a:cubicBezTo>
                  <a:lnTo>
                    <a:pt x="3732" y="13098"/>
                  </a:lnTo>
                  <a:cubicBezTo>
                    <a:pt x="3713" y="12680"/>
                    <a:pt x="3713" y="12261"/>
                    <a:pt x="3713" y="11842"/>
                  </a:cubicBezTo>
                  <a:lnTo>
                    <a:pt x="3713" y="11747"/>
                  </a:lnTo>
                  <a:cubicBezTo>
                    <a:pt x="3732" y="11271"/>
                    <a:pt x="3751" y="10814"/>
                    <a:pt x="3713" y="10357"/>
                  </a:cubicBezTo>
                  <a:cubicBezTo>
                    <a:pt x="3694" y="9938"/>
                    <a:pt x="3656" y="9519"/>
                    <a:pt x="3637" y="9101"/>
                  </a:cubicBezTo>
                  <a:cubicBezTo>
                    <a:pt x="3618" y="8644"/>
                    <a:pt x="3560" y="8206"/>
                    <a:pt x="3484" y="7768"/>
                  </a:cubicBezTo>
                  <a:cubicBezTo>
                    <a:pt x="3408" y="7311"/>
                    <a:pt x="3313" y="6873"/>
                    <a:pt x="3218" y="6435"/>
                  </a:cubicBezTo>
                  <a:cubicBezTo>
                    <a:pt x="3103" y="5845"/>
                    <a:pt x="2951" y="5255"/>
                    <a:pt x="2761" y="4684"/>
                  </a:cubicBezTo>
                  <a:cubicBezTo>
                    <a:pt x="2666" y="4398"/>
                    <a:pt x="2551" y="4094"/>
                    <a:pt x="2437" y="3808"/>
                  </a:cubicBezTo>
                  <a:cubicBezTo>
                    <a:pt x="2323" y="3541"/>
                    <a:pt x="2190" y="3294"/>
                    <a:pt x="2037" y="3046"/>
                  </a:cubicBezTo>
                  <a:cubicBezTo>
                    <a:pt x="1904" y="2799"/>
                    <a:pt x="1771" y="2532"/>
                    <a:pt x="1619" y="2285"/>
                  </a:cubicBezTo>
                  <a:lnTo>
                    <a:pt x="1162" y="1504"/>
                  </a:lnTo>
                  <a:cubicBezTo>
                    <a:pt x="819" y="971"/>
                    <a:pt x="419" y="476"/>
                    <a:pt x="0" y="0"/>
                  </a:cubicBezTo>
                  <a:close/>
                  <a:moveTo>
                    <a:pt x="3770" y="16678"/>
                  </a:moveTo>
                  <a:cubicBezTo>
                    <a:pt x="3770" y="16716"/>
                    <a:pt x="3751" y="16754"/>
                    <a:pt x="3732" y="16792"/>
                  </a:cubicBezTo>
                  <a:lnTo>
                    <a:pt x="3751" y="16792"/>
                  </a:lnTo>
                  <a:cubicBezTo>
                    <a:pt x="3751" y="16773"/>
                    <a:pt x="3770" y="16754"/>
                    <a:pt x="3770" y="16754"/>
                  </a:cubicBezTo>
                  <a:lnTo>
                    <a:pt x="3770" y="16735"/>
                  </a:lnTo>
                  <a:lnTo>
                    <a:pt x="3770" y="16716"/>
                  </a:lnTo>
                  <a:lnTo>
                    <a:pt x="3770" y="16697"/>
                  </a:lnTo>
                  <a:lnTo>
                    <a:pt x="3770" y="1667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4"/>
            <p:cNvSpPr/>
            <p:nvPr/>
          </p:nvSpPr>
          <p:spPr>
            <a:xfrm>
              <a:off x="3761200" y="4162300"/>
              <a:ext cx="80950" cy="448375"/>
            </a:xfrm>
            <a:custGeom>
              <a:avLst/>
              <a:gdLst/>
              <a:ahLst/>
              <a:cxnLst/>
              <a:rect l="l" t="t" r="r" b="b"/>
              <a:pathLst>
                <a:path w="3238" h="17935" extrusionOk="0">
                  <a:moveTo>
                    <a:pt x="1" y="0"/>
                  </a:moveTo>
                  <a:lnTo>
                    <a:pt x="267" y="648"/>
                  </a:lnTo>
                  <a:lnTo>
                    <a:pt x="419" y="1066"/>
                  </a:lnTo>
                  <a:cubicBezTo>
                    <a:pt x="458" y="1162"/>
                    <a:pt x="477" y="1276"/>
                    <a:pt x="515" y="1390"/>
                  </a:cubicBezTo>
                  <a:cubicBezTo>
                    <a:pt x="553" y="1542"/>
                    <a:pt x="591" y="1676"/>
                    <a:pt x="610" y="1809"/>
                  </a:cubicBezTo>
                  <a:cubicBezTo>
                    <a:pt x="629" y="1942"/>
                    <a:pt x="648" y="2114"/>
                    <a:pt x="667" y="2247"/>
                  </a:cubicBezTo>
                  <a:cubicBezTo>
                    <a:pt x="705" y="2570"/>
                    <a:pt x="724" y="2894"/>
                    <a:pt x="762" y="3199"/>
                  </a:cubicBezTo>
                  <a:cubicBezTo>
                    <a:pt x="781" y="3522"/>
                    <a:pt x="838" y="3865"/>
                    <a:pt x="876" y="4189"/>
                  </a:cubicBezTo>
                  <a:cubicBezTo>
                    <a:pt x="914" y="4512"/>
                    <a:pt x="953" y="4836"/>
                    <a:pt x="1010" y="5179"/>
                  </a:cubicBezTo>
                  <a:cubicBezTo>
                    <a:pt x="1048" y="5502"/>
                    <a:pt x="1086" y="5769"/>
                    <a:pt x="1124" y="6092"/>
                  </a:cubicBezTo>
                  <a:cubicBezTo>
                    <a:pt x="1219" y="7006"/>
                    <a:pt x="1333" y="7939"/>
                    <a:pt x="1486" y="8853"/>
                  </a:cubicBezTo>
                  <a:cubicBezTo>
                    <a:pt x="1638" y="9786"/>
                    <a:pt x="1809" y="10719"/>
                    <a:pt x="2000" y="11633"/>
                  </a:cubicBezTo>
                  <a:cubicBezTo>
                    <a:pt x="2114" y="12185"/>
                    <a:pt x="2247" y="12737"/>
                    <a:pt x="2380" y="13289"/>
                  </a:cubicBezTo>
                  <a:cubicBezTo>
                    <a:pt x="2476" y="13651"/>
                    <a:pt x="2552" y="14012"/>
                    <a:pt x="2628" y="14374"/>
                  </a:cubicBezTo>
                  <a:cubicBezTo>
                    <a:pt x="2704" y="14755"/>
                    <a:pt x="2761" y="15155"/>
                    <a:pt x="2837" y="15535"/>
                  </a:cubicBezTo>
                  <a:cubicBezTo>
                    <a:pt x="2894" y="15916"/>
                    <a:pt x="2971" y="16278"/>
                    <a:pt x="3028" y="16659"/>
                  </a:cubicBezTo>
                  <a:cubicBezTo>
                    <a:pt x="3084" y="17034"/>
                    <a:pt x="3177" y="17390"/>
                    <a:pt x="3235" y="17765"/>
                  </a:cubicBezTo>
                  <a:lnTo>
                    <a:pt x="3235" y="17765"/>
                  </a:lnTo>
                  <a:cubicBezTo>
                    <a:pt x="3228" y="17555"/>
                    <a:pt x="3210" y="17345"/>
                    <a:pt x="3180" y="17134"/>
                  </a:cubicBezTo>
                  <a:cubicBezTo>
                    <a:pt x="3142" y="16697"/>
                    <a:pt x="3123" y="16240"/>
                    <a:pt x="3104" y="15783"/>
                  </a:cubicBezTo>
                  <a:cubicBezTo>
                    <a:pt x="3066" y="15326"/>
                    <a:pt x="3047" y="14850"/>
                    <a:pt x="3028" y="14374"/>
                  </a:cubicBezTo>
                  <a:cubicBezTo>
                    <a:pt x="3009" y="13441"/>
                    <a:pt x="2913" y="12508"/>
                    <a:pt x="2875" y="11575"/>
                  </a:cubicBezTo>
                  <a:lnTo>
                    <a:pt x="2799" y="10148"/>
                  </a:lnTo>
                  <a:cubicBezTo>
                    <a:pt x="2780" y="9672"/>
                    <a:pt x="2742" y="9196"/>
                    <a:pt x="2685" y="8720"/>
                  </a:cubicBezTo>
                  <a:cubicBezTo>
                    <a:pt x="2552" y="7768"/>
                    <a:pt x="2342" y="6835"/>
                    <a:pt x="2095" y="5902"/>
                  </a:cubicBezTo>
                  <a:cubicBezTo>
                    <a:pt x="2038" y="5674"/>
                    <a:pt x="1981" y="5445"/>
                    <a:pt x="1923" y="5236"/>
                  </a:cubicBezTo>
                  <a:cubicBezTo>
                    <a:pt x="1847" y="5007"/>
                    <a:pt x="1771" y="4817"/>
                    <a:pt x="1714" y="4608"/>
                  </a:cubicBezTo>
                  <a:cubicBezTo>
                    <a:pt x="1581" y="4170"/>
                    <a:pt x="1428" y="3713"/>
                    <a:pt x="1295" y="3275"/>
                  </a:cubicBezTo>
                  <a:cubicBezTo>
                    <a:pt x="1181" y="2818"/>
                    <a:pt x="1067" y="2342"/>
                    <a:pt x="933" y="1885"/>
                  </a:cubicBezTo>
                  <a:cubicBezTo>
                    <a:pt x="895" y="1790"/>
                    <a:pt x="857" y="1695"/>
                    <a:pt x="819" y="1600"/>
                  </a:cubicBezTo>
                  <a:cubicBezTo>
                    <a:pt x="781" y="1485"/>
                    <a:pt x="743" y="1390"/>
                    <a:pt x="705" y="1295"/>
                  </a:cubicBezTo>
                  <a:cubicBezTo>
                    <a:pt x="648" y="1181"/>
                    <a:pt x="610" y="1086"/>
                    <a:pt x="553" y="990"/>
                  </a:cubicBezTo>
                  <a:lnTo>
                    <a:pt x="343" y="610"/>
                  </a:lnTo>
                  <a:cubicBezTo>
                    <a:pt x="248" y="400"/>
                    <a:pt x="115" y="210"/>
                    <a:pt x="1" y="0"/>
                  </a:cubicBezTo>
                  <a:close/>
                  <a:moveTo>
                    <a:pt x="3235" y="17765"/>
                  </a:moveTo>
                  <a:cubicBezTo>
                    <a:pt x="3236" y="17821"/>
                    <a:pt x="3237" y="17878"/>
                    <a:pt x="3237" y="17934"/>
                  </a:cubicBezTo>
                  <a:lnTo>
                    <a:pt x="3237" y="17782"/>
                  </a:lnTo>
                  <a:cubicBezTo>
                    <a:pt x="3236" y="17776"/>
                    <a:pt x="3235" y="17771"/>
                    <a:pt x="3235" y="1776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4"/>
            <p:cNvSpPr/>
            <p:nvPr/>
          </p:nvSpPr>
          <p:spPr>
            <a:xfrm>
              <a:off x="3656975" y="4119450"/>
              <a:ext cx="84750" cy="351275"/>
            </a:xfrm>
            <a:custGeom>
              <a:avLst/>
              <a:gdLst/>
              <a:ahLst/>
              <a:cxnLst/>
              <a:rect l="l" t="t" r="r" b="b"/>
              <a:pathLst>
                <a:path w="3390" h="14051" extrusionOk="0">
                  <a:moveTo>
                    <a:pt x="0" y="1"/>
                  </a:moveTo>
                  <a:lnTo>
                    <a:pt x="191" y="877"/>
                  </a:lnTo>
                  <a:cubicBezTo>
                    <a:pt x="248" y="1105"/>
                    <a:pt x="305" y="1334"/>
                    <a:pt x="381" y="1543"/>
                  </a:cubicBezTo>
                  <a:cubicBezTo>
                    <a:pt x="514" y="2000"/>
                    <a:pt x="648" y="2457"/>
                    <a:pt x="762" y="2933"/>
                  </a:cubicBezTo>
                  <a:cubicBezTo>
                    <a:pt x="895" y="3390"/>
                    <a:pt x="933" y="3809"/>
                    <a:pt x="1009" y="4246"/>
                  </a:cubicBezTo>
                  <a:cubicBezTo>
                    <a:pt x="1066" y="4703"/>
                    <a:pt x="1162" y="5160"/>
                    <a:pt x="1219" y="5598"/>
                  </a:cubicBezTo>
                  <a:cubicBezTo>
                    <a:pt x="1295" y="6055"/>
                    <a:pt x="1390" y="6455"/>
                    <a:pt x="1485" y="6893"/>
                  </a:cubicBezTo>
                  <a:cubicBezTo>
                    <a:pt x="1542" y="7121"/>
                    <a:pt x="1600" y="7369"/>
                    <a:pt x="1657" y="7616"/>
                  </a:cubicBezTo>
                  <a:cubicBezTo>
                    <a:pt x="1733" y="7864"/>
                    <a:pt x="1790" y="8092"/>
                    <a:pt x="1847" y="8321"/>
                  </a:cubicBezTo>
                  <a:cubicBezTo>
                    <a:pt x="1961" y="8720"/>
                    <a:pt x="2056" y="9139"/>
                    <a:pt x="2171" y="9539"/>
                  </a:cubicBezTo>
                  <a:cubicBezTo>
                    <a:pt x="2266" y="9939"/>
                    <a:pt x="2380" y="10339"/>
                    <a:pt x="2475" y="10738"/>
                  </a:cubicBezTo>
                  <a:cubicBezTo>
                    <a:pt x="2589" y="11138"/>
                    <a:pt x="2723" y="11576"/>
                    <a:pt x="2856" y="11995"/>
                  </a:cubicBezTo>
                  <a:cubicBezTo>
                    <a:pt x="2989" y="12395"/>
                    <a:pt x="3084" y="12813"/>
                    <a:pt x="3180" y="13232"/>
                  </a:cubicBezTo>
                  <a:cubicBezTo>
                    <a:pt x="3218" y="13366"/>
                    <a:pt x="3237" y="13499"/>
                    <a:pt x="3275" y="13632"/>
                  </a:cubicBezTo>
                  <a:cubicBezTo>
                    <a:pt x="3313" y="13765"/>
                    <a:pt x="3351" y="13918"/>
                    <a:pt x="3370" y="14051"/>
                  </a:cubicBezTo>
                  <a:lnTo>
                    <a:pt x="3389" y="14051"/>
                  </a:lnTo>
                  <a:cubicBezTo>
                    <a:pt x="3389" y="13994"/>
                    <a:pt x="3389" y="13937"/>
                    <a:pt x="3389" y="13899"/>
                  </a:cubicBezTo>
                  <a:cubicBezTo>
                    <a:pt x="3389" y="13842"/>
                    <a:pt x="3389" y="13784"/>
                    <a:pt x="3370" y="13727"/>
                  </a:cubicBezTo>
                  <a:cubicBezTo>
                    <a:pt x="3351" y="13594"/>
                    <a:pt x="3332" y="13442"/>
                    <a:pt x="3313" y="13308"/>
                  </a:cubicBezTo>
                  <a:cubicBezTo>
                    <a:pt x="3294" y="13042"/>
                    <a:pt x="3275" y="12775"/>
                    <a:pt x="3237" y="12509"/>
                  </a:cubicBezTo>
                  <a:cubicBezTo>
                    <a:pt x="3180" y="11957"/>
                    <a:pt x="3084" y="11424"/>
                    <a:pt x="3027" y="10872"/>
                  </a:cubicBezTo>
                  <a:cubicBezTo>
                    <a:pt x="2932" y="10053"/>
                    <a:pt x="2894" y="9215"/>
                    <a:pt x="2780" y="8397"/>
                  </a:cubicBezTo>
                  <a:cubicBezTo>
                    <a:pt x="2742" y="7978"/>
                    <a:pt x="2666" y="7559"/>
                    <a:pt x="2589" y="7140"/>
                  </a:cubicBezTo>
                  <a:cubicBezTo>
                    <a:pt x="2532" y="6721"/>
                    <a:pt x="2437" y="6341"/>
                    <a:pt x="2323" y="5941"/>
                  </a:cubicBezTo>
                  <a:cubicBezTo>
                    <a:pt x="2247" y="5617"/>
                    <a:pt x="2190" y="5293"/>
                    <a:pt x="2114" y="4989"/>
                  </a:cubicBezTo>
                  <a:cubicBezTo>
                    <a:pt x="2018" y="4684"/>
                    <a:pt x="1923" y="4304"/>
                    <a:pt x="1828" y="3980"/>
                  </a:cubicBezTo>
                  <a:cubicBezTo>
                    <a:pt x="1733" y="3637"/>
                    <a:pt x="1619" y="3314"/>
                    <a:pt x="1485" y="2971"/>
                  </a:cubicBezTo>
                  <a:cubicBezTo>
                    <a:pt x="1352" y="2628"/>
                    <a:pt x="1200" y="2305"/>
                    <a:pt x="1009" y="1981"/>
                  </a:cubicBezTo>
                  <a:lnTo>
                    <a:pt x="1009" y="1981"/>
                  </a:lnTo>
                  <a:lnTo>
                    <a:pt x="1028" y="2019"/>
                  </a:lnTo>
                  <a:cubicBezTo>
                    <a:pt x="914" y="1791"/>
                    <a:pt x="800" y="1581"/>
                    <a:pt x="667" y="1353"/>
                  </a:cubicBezTo>
                  <a:lnTo>
                    <a:pt x="667" y="1391"/>
                  </a:lnTo>
                  <a:cubicBezTo>
                    <a:pt x="438" y="915"/>
                    <a:pt x="210" y="458"/>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4"/>
            <p:cNvSpPr/>
            <p:nvPr/>
          </p:nvSpPr>
          <p:spPr>
            <a:xfrm>
              <a:off x="3586050" y="4076625"/>
              <a:ext cx="80000" cy="313675"/>
            </a:xfrm>
            <a:custGeom>
              <a:avLst/>
              <a:gdLst/>
              <a:ahLst/>
              <a:cxnLst/>
              <a:rect l="l" t="t" r="r" b="b"/>
              <a:pathLst>
                <a:path w="3200" h="12547" extrusionOk="0">
                  <a:moveTo>
                    <a:pt x="1" y="1"/>
                  </a:moveTo>
                  <a:lnTo>
                    <a:pt x="1" y="1"/>
                  </a:lnTo>
                  <a:cubicBezTo>
                    <a:pt x="96" y="515"/>
                    <a:pt x="172" y="1029"/>
                    <a:pt x="248" y="1543"/>
                  </a:cubicBezTo>
                  <a:cubicBezTo>
                    <a:pt x="324" y="2076"/>
                    <a:pt x="439" y="2514"/>
                    <a:pt x="572" y="2989"/>
                  </a:cubicBezTo>
                  <a:cubicBezTo>
                    <a:pt x="629" y="3237"/>
                    <a:pt x="667" y="3484"/>
                    <a:pt x="724" y="3732"/>
                  </a:cubicBezTo>
                  <a:cubicBezTo>
                    <a:pt x="762" y="3979"/>
                    <a:pt x="819" y="4227"/>
                    <a:pt x="876" y="4474"/>
                  </a:cubicBezTo>
                  <a:cubicBezTo>
                    <a:pt x="970" y="4996"/>
                    <a:pt x="1081" y="5499"/>
                    <a:pt x="1210" y="6019"/>
                  </a:cubicBezTo>
                  <a:lnTo>
                    <a:pt x="1210" y="6019"/>
                  </a:lnTo>
                  <a:cubicBezTo>
                    <a:pt x="1207" y="6006"/>
                    <a:pt x="1204" y="5993"/>
                    <a:pt x="1200" y="5980"/>
                  </a:cubicBezTo>
                  <a:lnTo>
                    <a:pt x="1200" y="5980"/>
                  </a:lnTo>
                  <a:lnTo>
                    <a:pt x="1219" y="6055"/>
                  </a:lnTo>
                  <a:cubicBezTo>
                    <a:pt x="1216" y="6043"/>
                    <a:pt x="1213" y="6031"/>
                    <a:pt x="1210" y="6019"/>
                  </a:cubicBezTo>
                  <a:lnTo>
                    <a:pt x="1210" y="6019"/>
                  </a:lnTo>
                  <a:cubicBezTo>
                    <a:pt x="1360" y="6616"/>
                    <a:pt x="1527" y="7230"/>
                    <a:pt x="1676" y="7844"/>
                  </a:cubicBezTo>
                  <a:cubicBezTo>
                    <a:pt x="1771" y="8244"/>
                    <a:pt x="1885" y="8625"/>
                    <a:pt x="2000" y="9025"/>
                  </a:cubicBezTo>
                  <a:cubicBezTo>
                    <a:pt x="2057" y="9215"/>
                    <a:pt x="2133" y="9405"/>
                    <a:pt x="2190" y="9615"/>
                  </a:cubicBezTo>
                  <a:cubicBezTo>
                    <a:pt x="2247" y="9805"/>
                    <a:pt x="2304" y="9995"/>
                    <a:pt x="2361" y="10186"/>
                  </a:cubicBezTo>
                  <a:cubicBezTo>
                    <a:pt x="2476" y="10586"/>
                    <a:pt x="2628" y="10966"/>
                    <a:pt x="2761" y="11347"/>
                  </a:cubicBezTo>
                  <a:cubicBezTo>
                    <a:pt x="2856" y="11671"/>
                    <a:pt x="2971" y="11994"/>
                    <a:pt x="3085" y="12299"/>
                  </a:cubicBezTo>
                  <a:cubicBezTo>
                    <a:pt x="3085" y="12318"/>
                    <a:pt x="3123" y="12356"/>
                    <a:pt x="3123" y="12375"/>
                  </a:cubicBezTo>
                  <a:cubicBezTo>
                    <a:pt x="3142" y="12432"/>
                    <a:pt x="3161" y="12489"/>
                    <a:pt x="3180" y="12547"/>
                  </a:cubicBezTo>
                  <a:cubicBezTo>
                    <a:pt x="3180" y="12496"/>
                    <a:pt x="3180" y="12443"/>
                    <a:pt x="3180" y="12375"/>
                  </a:cubicBezTo>
                  <a:lnTo>
                    <a:pt x="3180" y="12318"/>
                  </a:lnTo>
                  <a:cubicBezTo>
                    <a:pt x="3199" y="12185"/>
                    <a:pt x="3199" y="12052"/>
                    <a:pt x="3199" y="11937"/>
                  </a:cubicBezTo>
                  <a:lnTo>
                    <a:pt x="3199" y="11271"/>
                  </a:lnTo>
                  <a:cubicBezTo>
                    <a:pt x="3199" y="10833"/>
                    <a:pt x="3180" y="10376"/>
                    <a:pt x="3161" y="9938"/>
                  </a:cubicBezTo>
                  <a:cubicBezTo>
                    <a:pt x="3123" y="9462"/>
                    <a:pt x="3066" y="8986"/>
                    <a:pt x="2971" y="8510"/>
                  </a:cubicBezTo>
                  <a:cubicBezTo>
                    <a:pt x="2894" y="8054"/>
                    <a:pt x="2837" y="7597"/>
                    <a:pt x="2742" y="7159"/>
                  </a:cubicBezTo>
                  <a:cubicBezTo>
                    <a:pt x="2628" y="6683"/>
                    <a:pt x="2495" y="6226"/>
                    <a:pt x="2323" y="5769"/>
                  </a:cubicBezTo>
                  <a:cubicBezTo>
                    <a:pt x="2171" y="5331"/>
                    <a:pt x="1981" y="4893"/>
                    <a:pt x="1809" y="4455"/>
                  </a:cubicBezTo>
                  <a:cubicBezTo>
                    <a:pt x="1619" y="4037"/>
                    <a:pt x="1448" y="3656"/>
                    <a:pt x="1295" y="3256"/>
                  </a:cubicBezTo>
                  <a:cubicBezTo>
                    <a:pt x="1124" y="2856"/>
                    <a:pt x="895" y="2418"/>
                    <a:pt x="705" y="1980"/>
                  </a:cubicBezTo>
                  <a:cubicBezTo>
                    <a:pt x="667" y="1904"/>
                    <a:pt x="629" y="1809"/>
                    <a:pt x="591" y="1733"/>
                  </a:cubicBezTo>
                  <a:cubicBezTo>
                    <a:pt x="381" y="1162"/>
                    <a:pt x="191" y="572"/>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4"/>
            <p:cNvSpPr/>
            <p:nvPr/>
          </p:nvSpPr>
          <p:spPr>
            <a:xfrm>
              <a:off x="3477550" y="4011425"/>
              <a:ext cx="141375" cy="335100"/>
            </a:xfrm>
            <a:custGeom>
              <a:avLst/>
              <a:gdLst/>
              <a:ahLst/>
              <a:cxnLst/>
              <a:rect l="l" t="t" r="r" b="b"/>
              <a:pathLst>
                <a:path w="5655" h="13404" extrusionOk="0">
                  <a:moveTo>
                    <a:pt x="0" y="0"/>
                  </a:moveTo>
                  <a:lnTo>
                    <a:pt x="0" y="0"/>
                  </a:lnTo>
                  <a:cubicBezTo>
                    <a:pt x="209" y="400"/>
                    <a:pt x="419" y="800"/>
                    <a:pt x="628" y="1219"/>
                  </a:cubicBezTo>
                  <a:cubicBezTo>
                    <a:pt x="743" y="1428"/>
                    <a:pt x="838" y="1638"/>
                    <a:pt x="952" y="1847"/>
                  </a:cubicBezTo>
                  <a:cubicBezTo>
                    <a:pt x="1066" y="2037"/>
                    <a:pt x="1199" y="2247"/>
                    <a:pt x="1314" y="2437"/>
                  </a:cubicBezTo>
                  <a:cubicBezTo>
                    <a:pt x="1447" y="2704"/>
                    <a:pt x="1580" y="2989"/>
                    <a:pt x="1713" y="3256"/>
                  </a:cubicBezTo>
                  <a:cubicBezTo>
                    <a:pt x="1847" y="3541"/>
                    <a:pt x="1980" y="3789"/>
                    <a:pt x="2094" y="4074"/>
                  </a:cubicBezTo>
                  <a:cubicBezTo>
                    <a:pt x="2228" y="4436"/>
                    <a:pt x="2323" y="4817"/>
                    <a:pt x="2456" y="5198"/>
                  </a:cubicBezTo>
                  <a:cubicBezTo>
                    <a:pt x="2608" y="5559"/>
                    <a:pt x="2761" y="5978"/>
                    <a:pt x="2913" y="6359"/>
                  </a:cubicBezTo>
                  <a:cubicBezTo>
                    <a:pt x="3084" y="6816"/>
                    <a:pt x="3237" y="7273"/>
                    <a:pt x="3389" y="7711"/>
                  </a:cubicBezTo>
                  <a:cubicBezTo>
                    <a:pt x="3560" y="8168"/>
                    <a:pt x="3770" y="8644"/>
                    <a:pt x="3960" y="9120"/>
                  </a:cubicBezTo>
                  <a:cubicBezTo>
                    <a:pt x="4093" y="9462"/>
                    <a:pt x="4226" y="9786"/>
                    <a:pt x="4360" y="10129"/>
                  </a:cubicBezTo>
                  <a:cubicBezTo>
                    <a:pt x="4493" y="10471"/>
                    <a:pt x="4626" y="10776"/>
                    <a:pt x="4760" y="11099"/>
                  </a:cubicBezTo>
                  <a:cubicBezTo>
                    <a:pt x="4893" y="11423"/>
                    <a:pt x="5007" y="11728"/>
                    <a:pt x="5140" y="12032"/>
                  </a:cubicBezTo>
                  <a:cubicBezTo>
                    <a:pt x="5197" y="12204"/>
                    <a:pt x="5255" y="12356"/>
                    <a:pt x="5331" y="12527"/>
                  </a:cubicBezTo>
                  <a:cubicBezTo>
                    <a:pt x="5407" y="12680"/>
                    <a:pt x="5464" y="12851"/>
                    <a:pt x="5540" y="13003"/>
                  </a:cubicBezTo>
                  <a:cubicBezTo>
                    <a:pt x="5578" y="13098"/>
                    <a:pt x="5597" y="13194"/>
                    <a:pt x="5635" y="13270"/>
                  </a:cubicBezTo>
                  <a:cubicBezTo>
                    <a:pt x="5635" y="13308"/>
                    <a:pt x="5635" y="13346"/>
                    <a:pt x="5654" y="13384"/>
                  </a:cubicBezTo>
                  <a:cubicBezTo>
                    <a:pt x="5654" y="13379"/>
                    <a:pt x="5654" y="13374"/>
                    <a:pt x="5654" y="13365"/>
                  </a:cubicBezTo>
                  <a:cubicBezTo>
                    <a:pt x="5654" y="13327"/>
                    <a:pt x="5654" y="13289"/>
                    <a:pt x="5654" y="13251"/>
                  </a:cubicBezTo>
                  <a:cubicBezTo>
                    <a:pt x="5616" y="13022"/>
                    <a:pt x="5578" y="12813"/>
                    <a:pt x="5540" y="12603"/>
                  </a:cubicBezTo>
                  <a:cubicBezTo>
                    <a:pt x="5483" y="12375"/>
                    <a:pt x="5445" y="12166"/>
                    <a:pt x="5407" y="11937"/>
                  </a:cubicBezTo>
                  <a:cubicBezTo>
                    <a:pt x="5331" y="11499"/>
                    <a:pt x="5255" y="11080"/>
                    <a:pt x="5159" y="10643"/>
                  </a:cubicBezTo>
                  <a:cubicBezTo>
                    <a:pt x="5045" y="10205"/>
                    <a:pt x="4950" y="9748"/>
                    <a:pt x="4855" y="9291"/>
                  </a:cubicBezTo>
                  <a:cubicBezTo>
                    <a:pt x="4817" y="9062"/>
                    <a:pt x="4760" y="8834"/>
                    <a:pt x="4702" y="8605"/>
                  </a:cubicBezTo>
                  <a:cubicBezTo>
                    <a:pt x="4645" y="8377"/>
                    <a:pt x="4588" y="8187"/>
                    <a:pt x="4531" y="7977"/>
                  </a:cubicBezTo>
                  <a:cubicBezTo>
                    <a:pt x="4379" y="7520"/>
                    <a:pt x="4284" y="7044"/>
                    <a:pt x="4150" y="6587"/>
                  </a:cubicBezTo>
                  <a:cubicBezTo>
                    <a:pt x="3998" y="6131"/>
                    <a:pt x="3827" y="5693"/>
                    <a:pt x="3636" y="5255"/>
                  </a:cubicBezTo>
                  <a:cubicBezTo>
                    <a:pt x="3465" y="4817"/>
                    <a:pt x="3294" y="4417"/>
                    <a:pt x="3103" y="3998"/>
                  </a:cubicBezTo>
                  <a:cubicBezTo>
                    <a:pt x="2894" y="3579"/>
                    <a:pt x="2627" y="3199"/>
                    <a:pt x="2323" y="2818"/>
                  </a:cubicBezTo>
                  <a:cubicBezTo>
                    <a:pt x="2151" y="2590"/>
                    <a:pt x="1980" y="2361"/>
                    <a:pt x="1790" y="2152"/>
                  </a:cubicBezTo>
                  <a:cubicBezTo>
                    <a:pt x="1599" y="1923"/>
                    <a:pt x="1390" y="1714"/>
                    <a:pt x="1199" y="1485"/>
                  </a:cubicBezTo>
                  <a:cubicBezTo>
                    <a:pt x="781" y="1009"/>
                    <a:pt x="381" y="495"/>
                    <a:pt x="0" y="0"/>
                  </a:cubicBezTo>
                  <a:close/>
                  <a:moveTo>
                    <a:pt x="5597" y="13346"/>
                  </a:moveTo>
                  <a:lnTo>
                    <a:pt x="5597" y="13346"/>
                  </a:lnTo>
                  <a:cubicBezTo>
                    <a:pt x="5597" y="13346"/>
                    <a:pt x="5635" y="13403"/>
                    <a:pt x="5654" y="13403"/>
                  </a:cubicBezTo>
                  <a:cubicBezTo>
                    <a:pt x="5654" y="13394"/>
                    <a:pt x="5654" y="13389"/>
                    <a:pt x="5654" y="13384"/>
                  </a:cubicBezTo>
                  <a:lnTo>
                    <a:pt x="5597" y="1334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4"/>
            <p:cNvSpPr/>
            <p:nvPr/>
          </p:nvSpPr>
          <p:spPr>
            <a:xfrm>
              <a:off x="3430425" y="4030925"/>
              <a:ext cx="139000" cy="264175"/>
            </a:xfrm>
            <a:custGeom>
              <a:avLst/>
              <a:gdLst/>
              <a:ahLst/>
              <a:cxnLst/>
              <a:rect l="l" t="t" r="r" b="b"/>
              <a:pathLst>
                <a:path w="5560" h="10567" extrusionOk="0">
                  <a:moveTo>
                    <a:pt x="0" y="1"/>
                  </a:moveTo>
                  <a:cubicBezTo>
                    <a:pt x="267" y="401"/>
                    <a:pt x="514" y="801"/>
                    <a:pt x="762" y="1238"/>
                  </a:cubicBezTo>
                  <a:cubicBezTo>
                    <a:pt x="952" y="1619"/>
                    <a:pt x="1124" y="2000"/>
                    <a:pt x="1314" y="2381"/>
                  </a:cubicBezTo>
                  <a:cubicBezTo>
                    <a:pt x="1409" y="2552"/>
                    <a:pt x="1504" y="2742"/>
                    <a:pt x="1600" y="2914"/>
                  </a:cubicBezTo>
                  <a:cubicBezTo>
                    <a:pt x="1714" y="3104"/>
                    <a:pt x="1790" y="3256"/>
                    <a:pt x="1866" y="3447"/>
                  </a:cubicBezTo>
                  <a:cubicBezTo>
                    <a:pt x="2228" y="4208"/>
                    <a:pt x="2609" y="4951"/>
                    <a:pt x="2970" y="5712"/>
                  </a:cubicBezTo>
                  <a:cubicBezTo>
                    <a:pt x="3294" y="6379"/>
                    <a:pt x="3656" y="7026"/>
                    <a:pt x="3979" y="7692"/>
                  </a:cubicBezTo>
                  <a:cubicBezTo>
                    <a:pt x="4170" y="8016"/>
                    <a:pt x="4341" y="8359"/>
                    <a:pt x="4531" y="8682"/>
                  </a:cubicBezTo>
                  <a:cubicBezTo>
                    <a:pt x="4741" y="9006"/>
                    <a:pt x="4912" y="9291"/>
                    <a:pt x="5083" y="9596"/>
                  </a:cubicBezTo>
                  <a:cubicBezTo>
                    <a:pt x="5217" y="9863"/>
                    <a:pt x="5369" y="10129"/>
                    <a:pt x="5483" y="10396"/>
                  </a:cubicBezTo>
                  <a:cubicBezTo>
                    <a:pt x="5502" y="10434"/>
                    <a:pt x="5521" y="10491"/>
                    <a:pt x="5521" y="10529"/>
                  </a:cubicBezTo>
                  <a:lnTo>
                    <a:pt x="5521" y="10548"/>
                  </a:lnTo>
                  <a:lnTo>
                    <a:pt x="5521" y="10567"/>
                  </a:lnTo>
                  <a:cubicBezTo>
                    <a:pt x="5559" y="10548"/>
                    <a:pt x="5540" y="10491"/>
                    <a:pt x="5540" y="10472"/>
                  </a:cubicBezTo>
                  <a:cubicBezTo>
                    <a:pt x="5521" y="10300"/>
                    <a:pt x="5464" y="10110"/>
                    <a:pt x="5407" y="9920"/>
                  </a:cubicBezTo>
                  <a:cubicBezTo>
                    <a:pt x="5350" y="9710"/>
                    <a:pt x="5293" y="9520"/>
                    <a:pt x="5236" y="9310"/>
                  </a:cubicBezTo>
                  <a:cubicBezTo>
                    <a:pt x="5160" y="9101"/>
                    <a:pt x="5083" y="8911"/>
                    <a:pt x="5026" y="8720"/>
                  </a:cubicBezTo>
                  <a:cubicBezTo>
                    <a:pt x="4950" y="8530"/>
                    <a:pt x="4874" y="8320"/>
                    <a:pt x="4798" y="8130"/>
                  </a:cubicBezTo>
                  <a:cubicBezTo>
                    <a:pt x="4665" y="7730"/>
                    <a:pt x="4531" y="7311"/>
                    <a:pt x="4398" y="6912"/>
                  </a:cubicBezTo>
                  <a:cubicBezTo>
                    <a:pt x="4265" y="6512"/>
                    <a:pt x="4093" y="6112"/>
                    <a:pt x="3922" y="5712"/>
                  </a:cubicBezTo>
                  <a:cubicBezTo>
                    <a:pt x="3751" y="5312"/>
                    <a:pt x="3560" y="4951"/>
                    <a:pt x="3351" y="4570"/>
                  </a:cubicBezTo>
                  <a:cubicBezTo>
                    <a:pt x="3161" y="4208"/>
                    <a:pt x="2932" y="3828"/>
                    <a:pt x="2704" y="3466"/>
                  </a:cubicBezTo>
                  <a:cubicBezTo>
                    <a:pt x="2475" y="3104"/>
                    <a:pt x="2247" y="2761"/>
                    <a:pt x="1999" y="2419"/>
                  </a:cubicBezTo>
                  <a:cubicBezTo>
                    <a:pt x="1752" y="2095"/>
                    <a:pt x="1523" y="1790"/>
                    <a:pt x="1295" y="1467"/>
                  </a:cubicBezTo>
                  <a:cubicBezTo>
                    <a:pt x="971" y="1067"/>
                    <a:pt x="629" y="667"/>
                    <a:pt x="267" y="286"/>
                  </a:cubicBezTo>
                  <a:lnTo>
                    <a:pt x="134" y="134"/>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4"/>
            <p:cNvSpPr/>
            <p:nvPr/>
          </p:nvSpPr>
          <p:spPr>
            <a:xfrm>
              <a:off x="3384250" y="4060450"/>
              <a:ext cx="118550" cy="175175"/>
            </a:xfrm>
            <a:custGeom>
              <a:avLst/>
              <a:gdLst/>
              <a:ahLst/>
              <a:cxnLst/>
              <a:rect l="l" t="t" r="r" b="b"/>
              <a:pathLst>
                <a:path w="4742" h="7007" extrusionOk="0">
                  <a:moveTo>
                    <a:pt x="1" y="0"/>
                  </a:moveTo>
                  <a:cubicBezTo>
                    <a:pt x="210" y="267"/>
                    <a:pt x="381" y="552"/>
                    <a:pt x="591" y="838"/>
                  </a:cubicBezTo>
                  <a:cubicBezTo>
                    <a:pt x="781" y="1104"/>
                    <a:pt x="972" y="1409"/>
                    <a:pt x="1143" y="1695"/>
                  </a:cubicBezTo>
                  <a:cubicBezTo>
                    <a:pt x="1238" y="1885"/>
                    <a:pt x="1333" y="2056"/>
                    <a:pt x="1429" y="2228"/>
                  </a:cubicBezTo>
                  <a:cubicBezTo>
                    <a:pt x="1524" y="2399"/>
                    <a:pt x="1619" y="2627"/>
                    <a:pt x="1733" y="2799"/>
                  </a:cubicBezTo>
                  <a:cubicBezTo>
                    <a:pt x="1828" y="2989"/>
                    <a:pt x="1962" y="3161"/>
                    <a:pt x="2076" y="3351"/>
                  </a:cubicBezTo>
                  <a:cubicBezTo>
                    <a:pt x="2190" y="3522"/>
                    <a:pt x="2323" y="3713"/>
                    <a:pt x="2457" y="3903"/>
                  </a:cubicBezTo>
                  <a:cubicBezTo>
                    <a:pt x="2723" y="4246"/>
                    <a:pt x="2990" y="4588"/>
                    <a:pt x="3256" y="4950"/>
                  </a:cubicBezTo>
                  <a:cubicBezTo>
                    <a:pt x="3523" y="5293"/>
                    <a:pt x="3789" y="5635"/>
                    <a:pt x="4075" y="5978"/>
                  </a:cubicBezTo>
                  <a:cubicBezTo>
                    <a:pt x="4189" y="6111"/>
                    <a:pt x="4303" y="6264"/>
                    <a:pt x="4417" y="6416"/>
                  </a:cubicBezTo>
                  <a:cubicBezTo>
                    <a:pt x="4494" y="6549"/>
                    <a:pt x="4589" y="6683"/>
                    <a:pt x="4665" y="6816"/>
                  </a:cubicBezTo>
                  <a:cubicBezTo>
                    <a:pt x="4684" y="6835"/>
                    <a:pt x="4703" y="6873"/>
                    <a:pt x="4703" y="6892"/>
                  </a:cubicBezTo>
                  <a:cubicBezTo>
                    <a:pt x="4712" y="6911"/>
                    <a:pt x="4722" y="6930"/>
                    <a:pt x="4729" y="6948"/>
                  </a:cubicBezTo>
                  <a:lnTo>
                    <a:pt x="4729" y="6948"/>
                  </a:lnTo>
                  <a:cubicBezTo>
                    <a:pt x="4713" y="6878"/>
                    <a:pt x="4695" y="6815"/>
                    <a:pt x="4665" y="6740"/>
                  </a:cubicBezTo>
                  <a:cubicBezTo>
                    <a:pt x="4532" y="6397"/>
                    <a:pt x="4360" y="6054"/>
                    <a:pt x="4189" y="5731"/>
                  </a:cubicBezTo>
                  <a:cubicBezTo>
                    <a:pt x="4037" y="5388"/>
                    <a:pt x="3865" y="5045"/>
                    <a:pt x="3713" y="4703"/>
                  </a:cubicBezTo>
                  <a:cubicBezTo>
                    <a:pt x="3561" y="4341"/>
                    <a:pt x="3370" y="3979"/>
                    <a:pt x="3180" y="3617"/>
                  </a:cubicBezTo>
                  <a:cubicBezTo>
                    <a:pt x="3104" y="3465"/>
                    <a:pt x="3009" y="3294"/>
                    <a:pt x="2913" y="3122"/>
                  </a:cubicBezTo>
                  <a:cubicBezTo>
                    <a:pt x="2818" y="2951"/>
                    <a:pt x="2723" y="2799"/>
                    <a:pt x="2609" y="2647"/>
                  </a:cubicBezTo>
                  <a:cubicBezTo>
                    <a:pt x="2438" y="2418"/>
                    <a:pt x="2285" y="2171"/>
                    <a:pt x="2133" y="1942"/>
                  </a:cubicBezTo>
                  <a:cubicBezTo>
                    <a:pt x="1943" y="1676"/>
                    <a:pt x="1752" y="1447"/>
                    <a:pt x="1524" y="1219"/>
                  </a:cubicBezTo>
                  <a:cubicBezTo>
                    <a:pt x="1295" y="990"/>
                    <a:pt x="1048" y="781"/>
                    <a:pt x="800" y="590"/>
                  </a:cubicBezTo>
                  <a:cubicBezTo>
                    <a:pt x="534" y="400"/>
                    <a:pt x="267" y="191"/>
                    <a:pt x="1" y="0"/>
                  </a:cubicBezTo>
                  <a:close/>
                  <a:moveTo>
                    <a:pt x="4729" y="6948"/>
                  </a:moveTo>
                  <a:cubicBezTo>
                    <a:pt x="4733" y="6967"/>
                    <a:pt x="4737" y="6986"/>
                    <a:pt x="4741" y="7006"/>
                  </a:cubicBezTo>
                  <a:cubicBezTo>
                    <a:pt x="4741" y="6987"/>
                    <a:pt x="4736" y="6968"/>
                    <a:pt x="4729" y="69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4"/>
            <p:cNvSpPr/>
            <p:nvPr/>
          </p:nvSpPr>
          <p:spPr>
            <a:xfrm>
              <a:off x="3305250" y="4060925"/>
              <a:ext cx="123300" cy="119475"/>
            </a:xfrm>
            <a:custGeom>
              <a:avLst/>
              <a:gdLst/>
              <a:ahLst/>
              <a:cxnLst/>
              <a:rect l="l" t="t" r="r" b="b"/>
              <a:pathLst>
                <a:path w="4932" h="4779" extrusionOk="0">
                  <a:moveTo>
                    <a:pt x="0" y="0"/>
                  </a:moveTo>
                  <a:lnTo>
                    <a:pt x="0" y="0"/>
                  </a:lnTo>
                  <a:cubicBezTo>
                    <a:pt x="267" y="248"/>
                    <a:pt x="533" y="514"/>
                    <a:pt x="781" y="781"/>
                  </a:cubicBezTo>
                  <a:lnTo>
                    <a:pt x="971" y="971"/>
                  </a:lnTo>
                  <a:cubicBezTo>
                    <a:pt x="1257" y="1276"/>
                    <a:pt x="1542" y="1580"/>
                    <a:pt x="1828" y="1885"/>
                  </a:cubicBezTo>
                  <a:cubicBezTo>
                    <a:pt x="2114" y="2171"/>
                    <a:pt x="2418" y="2456"/>
                    <a:pt x="2723" y="2723"/>
                  </a:cubicBezTo>
                  <a:cubicBezTo>
                    <a:pt x="2894" y="2875"/>
                    <a:pt x="3065" y="3027"/>
                    <a:pt x="3237" y="3180"/>
                  </a:cubicBezTo>
                  <a:cubicBezTo>
                    <a:pt x="3408" y="3332"/>
                    <a:pt x="3541" y="3465"/>
                    <a:pt x="3694" y="3598"/>
                  </a:cubicBezTo>
                  <a:cubicBezTo>
                    <a:pt x="3998" y="3884"/>
                    <a:pt x="4322" y="4170"/>
                    <a:pt x="4627" y="4455"/>
                  </a:cubicBezTo>
                  <a:lnTo>
                    <a:pt x="4798" y="4627"/>
                  </a:lnTo>
                  <a:cubicBezTo>
                    <a:pt x="4836" y="4684"/>
                    <a:pt x="4893" y="4741"/>
                    <a:pt x="4931" y="4779"/>
                  </a:cubicBezTo>
                  <a:cubicBezTo>
                    <a:pt x="4760" y="4512"/>
                    <a:pt x="4569" y="4227"/>
                    <a:pt x="4360" y="3960"/>
                  </a:cubicBezTo>
                  <a:lnTo>
                    <a:pt x="4284" y="3846"/>
                  </a:lnTo>
                  <a:cubicBezTo>
                    <a:pt x="4055" y="3522"/>
                    <a:pt x="3808" y="3180"/>
                    <a:pt x="3541" y="2894"/>
                  </a:cubicBezTo>
                  <a:cubicBezTo>
                    <a:pt x="3256" y="2551"/>
                    <a:pt x="2951" y="2228"/>
                    <a:pt x="2647" y="1923"/>
                  </a:cubicBezTo>
                  <a:cubicBezTo>
                    <a:pt x="2323" y="1638"/>
                    <a:pt x="1999" y="1352"/>
                    <a:pt x="1695" y="1085"/>
                  </a:cubicBezTo>
                  <a:cubicBezTo>
                    <a:pt x="1371" y="838"/>
                    <a:pt x="1047" y="610"/>
                    <a:pt x="724" y="400"/>
                  </a:cubicBezTo>
                  <a:cubicBezTo>
                    <a:pt x="476" y="267"/>
                    <a:pt x="248" y="134"/>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4"/>
            <p:cNvSpPr/>
            <p:nvPr/>
          </p:nvSpPr>
          <p:spPr>
            <a:xfrm>
              <a:off x="3912075" y="5041375"/>
              <a:ext cx="128050" cy="104250"/>
            </a:xfrm>
            <a:custGeom>
              <a:avLst/>
              <a:gdLst/>
              <a:ahLst/>
              <a:cxnLst/>
              <a:rect l="l" t="t" r="r" b="b"/>
              <a:pathLst>
                <a:path w="5122" h="4170" extrusionOk="0">
                  <a:moveTo>
                    <a:pt x="5084" y="3789"/>
                  </a:moveTo>
                  <a:cubicBezTo>
                    <a:pt x="5084" y="3826"/>
                    <a:pt x="5084" y="3882"/>
                    <a:pt x="5102" y="3920"/>
                  </a:cubicBezTo>
                  <a:lnTo>
                    <a:pt x="5102" y="3920"/>
                  </a:lnTo>
                  <a:cubicBezTo>
                    <a:pt x="5098" y="3874"/>
                    <a:pt x="5084" y="3839"/>
                    <a:pt x="5084" y="3789"/>
                  </a:cubicBezTo>
                  <a:close/>
                  <a:moveTo>
                    <a:pt x="5102" y="3920"/>
                  </a:moveTo>
                  <a:cubicBezTo>
                    <a:pt x="5102" y="3927"/>
                    <a:pt x="5103" y="3934"/>
                    <a:pt x="5103" y="3941"/>
                  </a:cubicBezTo>
                  <a:lnTo>
                    <a:pt x="5103" y="3922"/>
                  </a:lnTo>
                  <a:cubicBezTo>
                    <a:pt x="5102" y="3922"/>
                    <a:pt x="5102" y="3921"/>
                    <a:pt x="5102" y="3920"/>
                  </a:cubicBezTo>
                  <a:close/>
                  <a:moveTo>
                    <a:pt x="1" y="0"/>
                  </a:moveTo>
                  <a:lnTo>
                    <a:pt x="591" y="533"/>
                  </a:lnTo>
                  <a:cubicBezTo>
                    <a:pt x="778" y="702"/>
                    <a:pt x="947" y="870"/>
                    <a:pt x="1133" y="1039"/>
                  </a:cubicBezTo>
                  <a:lnTo>
                    <a:pt x="1133" y="1039"/>
                  </a:lnTo>
                  <a:lnTo>
                    <a:pt x="1314" y="1238"/>
                  </a:lnTo>
                  <a:cubicBezTo>
                    <a:pt x="1581" y="1523"/>
                    <a:pt x="1847" y="1809"/>
                    <a:pt x="2133" y="2056"/>
                  </a:cubicBezTo>
                  <a:cubicBezTo>
                    <a:pt x="2285" y="2190"/>
                    <a:pt x="2437" y="2323"/>
                    <a:pt x="2609" y="2437"/>
                  </a:cubicBezTo>
                  <a:cubicBezTo>
                    <a:pt x="2780" y="2570"/>
                    <a:pt x="2894" y="2647"/>
                    <a:pt x="3047" y="2761"/>
                  </a:cubicBezTo>
                  <a:cubicBezTo>
                    <a:pt x="3351" y="2989"/>
                    <a:pt x="3637" y="3218"/>
                    <a:pt x="3960" y="3446"/>
                  </a:cubicBezTo>
                  <a:cubicBezTo>
                    <a:pt x="4246" y="3675"/>
                    <a:pt x="4570" y="3903"/>
                    <a:pt x="4912" y="4093"/>
                  </a:cubicBezTo>
                  <a:cubicBezTo>
                    <a:pt x="4950" y="4113"/>
                    <a:pt x="4989" y="4113"/>
                    <a:pt x="5027" y="4132"/>
                  </a:cubicBezTo>
                  <a:lnTo>
                    <a:pt x="5065" y="4132"/>
                  </a:lnTo>
                  <a:lnTo>
                    <a:pt x="5065" y="4170"/>
                  </a:lnTo>
                  <a:cubicBezTo>
                    <a:pt x="5084" y="4170"/>
                    <a:pt x="5103" y="4170"/>
                    <a:pt x="5103" y="4151"/>
                  </a:cubicBezTo>
                  <a:cubicBezTo>
                    <a:pt x="5122" y="4132"/>
                    <a:pt x="5122" y="4074"/>
                    <a:pt x="5103" y="4036"/>
                  </a:cubicBezTo>
                  <a:lnTo>
                    <a:pt x="5103" y="4093"/>
                  </a:lnTo>
                  <a:cubicBezTo>
                    <a:pt x="5103" y="4093"/>
                    <a:pt x="5103" y="4113"/>
                    <a:pt x="5103" y="4113"/>
                  </a:cubicBezTo>
                  <a:lnTo>
                    <a:pt x="5046" y="4113"/>
                  </a:lnTo>
                  <a:lnTo>
                    <a:pt x="5008" y="4093"/>
                  </a:lnTo>
                  <a:cubicBezTo>
                    <a:pt x="4969" y="4074"/>
                    <a:pt x="4912" y="4055"/>
                    <a:pt x="4874" y="4036"/>
                  </a:cubicBezTo>
                  <a:cubicBezTo>
                    <a:pt x="4817" y="3979"/>
                    <a:pt x="4741" y="3941"/>
                    <a:pt x="4684" y="3884"/>
                  </a:cubicBezTo>
                  <a:cubicBezTo>
                    <a:pt x="4551" y="3789"/>
                    <a:pt x="4436" y="3675"/>
                    <a:pt x="4341" y="3560"/>
                  </a:cubicBezTo>
                  <a:cubicBezTo>
                    <a:pt x="4075" y="3294"/>
                    <a:pt x="3846" y="3008"/>
                    <a:pt x="3599" y="2723"/>
                  </a:cubicBezTo>
                  <a:cubicBezTo>
                    <a:pt x="3351" y="2437"/>
                    <a:pt x="3085" y="2171"/>
                    <a:pt x="2818" y="1904"/>
                  </a:cubicBezTo>
                  <a:cubicBezTo>
                    <a:pt x="2533" y="1657"/>
                    <a:pt x="2228" y="1371"/>
                    <a:pt x="1923" y="1124"/>
                  </a:cubicBezTo>
                  <a:cubicBezTo>
                    <a:pt x="1619" y="876"/>
                    <a:pt x="1295" y="648"/>
                    <a:pt x="953" y="457"/>
                  </a:cubicBezTo>
                  <a:cubicBezTo>
                    <a:pt x="648" y="286"/>
                    <a:pt x="324" y="153"/>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4"/>
            <p:cNvSpPr/>
            <p:nvPr/>
          </p:nvSpPr>
          <p:spPr>
            <a:xfrm>
              <a:off x="3850675" y="4931425"/>
              <a:ext cx="168825" cy="169975"/>
            </a:xfrm>
            <a:custGeom>
              <a:avLst/>
              <a:gdLst/>
              <a:ahLst/>
              <a:cxnLst/>
              <a:rect l="l" t="t" r="r" b="b"/>
              <a:pathLst>
                <a:path w="6753" h="6799" extrusionOk="0">
                  <a:moveTo>
                    <a:pt x="1" y="1"/>
                  </a:moveTo>
                  <a:lnTo>
                    <a:pt x="1" y="1"/>
                  </a:lnTo>
                  <a:cubicBezTo>
                    <a:pt x="267" y="286"/>
                    <a:pt x="515" y="572"/>
                    <a:pt x="781" y="838"/>
                  </a:cubicBezTo>
                  <a:cubicBezTo>
                    <a:pt x="934" y="972"/>
                    <a:pt x="1067" y="1105"/>
                    <a:pt x="1219" y="1219"/>
                  </a:cubicBezTo>
                  <a:cubicBezTo>
                    <a:pt x="1371" y="1352"/>
                    <a:pt x="1505" y="1467"/>
                    <a:pt x="1638" y="1600"/>
                  </a:cubicBezTo>
                  <a:cubicBezTo>
                    <a:pt x="1924" y="1866"/>
                    <a:pt x="2190" y="2152"/>
                    <a:pt x="2457" y="2418"/>
                  </a:cubicBezTo>
                  <a:cubicBezTo>
                    <a:pt x="2609" y="2552"/>
                    <a:pt x="2742" y="2685"/>
                    <a:pt x="2894" y="2818"/>
                  </a:cubicBezTo>
                  <a:cubicBezTo>
                    <a:pt x="3047" y="2932"/>
                    <a:pt x="3180" y="3047"/>
                    <a:pt x="3332" y="3161"/>
                  </a:cubicBezTo>
                  <a:lnTo>
                    <a:pt x="3428" y="3237"/>
                  </a:lnTo>
                  <a:lnTo>
                    <a:pt x="3428" y="3237"/>
                  </a:lnTo>
                  <a:lnTo>
                    <a:pt x="3409" y="3218"/>
                  </a:lnTo>
                  <a:lnTo>
                    <a:pt x="3409" y="3218"/>
                  </a:lnTo>
                  <a:cubicBezTo>
                    <a:pt x="3770" y="3523"/>
                    <a:pt x="4132" y="3827"/>
                    <a:pt x="4475" y="4151"/>
                  </a:cubicBezTo>
                  <a:lnTo>
                    <a:pt x="4970" y="4570"/>
                  </a:lnTo>
                  <a:cubicBezTo>
                    <a:pt x="5141" y="4741"/>
                    <a:pt x="5312" y="4893"/>
                    <a:pt x="5465" y="5046"/>
                  </a:cubicBezTo>
                  <a:cubicBezTo>
                    <a:pt x="5769" y="5369"/>
                    <a:pt x="6074" y="5712"/>
                    <a:pt x="6340" y="6074"/>
                  </a:cubicBezTo>
                  <a:cubicBezTo>
                    <a:pt x="6436" y="6207"/>
                    <a:pt x="6531" y="6340"/>
                    <a:pt x="6626" y="6493"/>
                  </a:cubicBezTo>
                  <a:cubicBezTo>
                    <a:pt x="6645" y="6531"/>
                    <a:pt x="6664" y="6588"/>
                    <a:pt x="6683" y="6626"/>
                  </a:cubicBezTo>
                  <a:cubicBezTo>
                    <a:pt x="6702" y="6664"/>
                    <a:pt x="6702" y="6683"/>
                    <a:pt x="6721" y="6721"/>
                  </a:cubicBezTo>
                  <a:lnTo>
                    <a:pt x="6721" y="6759"/>
                  </a:lnTo>
                  <a:lnTo>
                    <a:pt x="6721" y="6797"/>
                  </a:lnTo>
                  <a:cubicBezTo>
                    <a:pt x="6723" y="6798"/>
                    <a:pt x="6725" y="6799"/>
                    <a:pt x="6727" y="6799"/>
                  </a:cubicBezTo>
                  <a:cubicBezTo>
                    <a:pt x="6753" y="6799"/>
                    <a:pt x="6702" y="6663"/>
                    <a:pt x="6702" y="6645"/>
                  </a:cubicBezTo>
                  <a:cubicBezTo>
                    <a:pt x="6664" y="6531"/>
                    <a:pt x="6626" y="6435"/>
                    <a:pt x="6569" y="6359"/>
                  </a:cubicBezTo>
                  <a:cubicBezTo>
                    <a:pt x="6512" y="6245"/>
                    <a:pt x="6455" y="6150"/>
                    <a:pt x="6397" y="6055"/>
                  </a:cubicBezTo>
                  <a:cubicBezTo>
                    <a:pt x="6169" y="5693"/>
                    <a:pt x="5922" y="5331"/>
                    <a:pt x="5674" y="4989"/>
                  </a:cubicBezTo>
                  <a:cubicBezTo>
                    <a:pt x="5446" y="4627"/>
                    <a:pt x="5198" y="4322"/>
                    <a:pt x="4951" y="3999"/>
                  </a:cubicBezTo>
                  <a:cubicBezTo>
                    <a:pt x="4703" y="3656"/>
                    <a:pt x="4456" y="3332"/>
                    <a:pt x="4189" y="3028"/>
                  </a:cubicBezTo>
                  <a:cubicBezTo>
                    <a:pt x="4056" y="2837"/>
                    <a:pt x="3884" y="2666"/>
                    <a:pt x="3713" y="2514"/>
                  </a:cubicBezTo>
                  <a:cubicBezTo>
                    <a:pt x="3561" y="2380"/>
                    <a:pt x="3409" y="2247"/>
                    <a:pt x="3256" y="2114"/>
                  </a:cubicBezTo>
                  <a:cubicBezTo>
                    <a:pt x="2933" y="1847"/>
                    <a:pt x="2609" y="1562"/>
                    <a:pt x="2247" y="1314"/>
                  </a:cubicBezTo>
                  <a:cubicBezTo>
                    <a:pt x="2076" y="1181"/>
                    <a:pt x="1905" y="1067"/>
                    <a:pt x="1733" y="972"/>
                  </a:cubicBezTo>
                  <a:cubicBezTo>
                    <a:pt x="1543" y="857"/>
                    <a:pt x="1333" y="762"/>
                    <a:pt x="1143" y="667"/>
                  </a:cubicBezTo>
                  <a:cubicBezTo>
                    <a:pt x="953" y="553"/>
                    <a:pt x="762" y="458"/>
                    <a:pt x="572" y="343"/>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4"/>
            <p:cNvSpPr/>
            <p:nvPr/>
          </p:nvSpPr>
          <p:spPr>
            <a:xfrm>
              <a:off x="3821650" y="4830525"/>
              <a:ext cx="170900" cy="170425"/>
            </a:xfrm>
            <a:custGeom>
              <a:avLst/>
              <a:gdLst/>
              <a:ahLst/>
              <a:cxnLst/>
              <a:rect l="l" t="t" r="r" b="b"/>
              <a:pathLst>
                <a:path w="6836" h="6817" extrusionOk="0">
                  <a:moveTo>
                    <a:pt x="0" y="1"/>
                  </a:moveTo>
                  <a:lnTo>
                    <a:pt x="0" y="1"/>
                  </a:lnTo>
                  <a:cubicBezTo>
                    <a:pt x="324" y="343"/>
                    <a:pt x="629" y="686"/>
                    <a:pt x="952" y="1010"/>
                  </a:cubicBezTo>
                  <a:cubicBezTo>
                    <a:pt x="1105" y="1162"/>
                    <a:pt x="1276" y="1314"/>
                    <a:pt x="1428" y="1466"/>
                  </a:cubicBezTo>
                  <a:cubicBezTo>
                    <a:pt x="1600" y="1619"/>
                    <a:pt x="1752" y="1771"/>
                    <a:pt x="1904" y="1942"/>
                  </a:cubicBezTo>
                  <a:lnTo>
                    <a:pt x="1885" y="1904"/>
                  </a:lnTo>
                  <a:lnTo>
                    <a:pt x="1885" y="1904"/>
                  </a:lnTo>
                  <a:cubicBezTo>
                    <a:pt x="1999" y="2038"/>
                    <a:pt x="2133" y="2190"/>
                    <a:pt x="2266" y="2304"/>
                  </a:cubicBezTo>
                  <a:cubicBezTo>
                    <a:pt x="2399" y="2437"/>
                    <a:pt x="2513" y="2514"/>
                    <a:pt x="2628" y="2609"/>
                  </a:cubicBezTo>
                  <a:cubicBezTo>
                    <a:pt x="2932" y="2856"/>
                    <a:pt x="3218" y="3142"/>
                    <a:pt x="3522" y="3408"/>
                  </a:cubicBezTo>
                  <a:cubicBezTo>
                    <a:pt x="3675" y="3561"/>
                    <a:pt x="3846" y="3694"/>
                    <a:pt x="3998" y="3846"/>
                  </a:cubicBezTo>
                  <a:cubicBezTo>
                    <a:pt x="4151" y="3979"/>
                    <a:pt x="4322" y="4094"/>
                    <a:pt x="4474" y="4227"/>
                  </a:cubicBezTo>
                  <a:cubicBezTo>
                    <a:pt x="4684" y="4379"/>
                    <a:pt x="4874" y="4551"/>
                    <a:pt x="5084" y="4722"/>
                  </a:cubicBezTo>
                  <a:cubicBezTo>
                    <a:pt x="5274" y="4893"/>
                    <a:pt x="5502" y="5084"/>
                    <a:pt x="5693" y="5274"/>
                  </a:cubicBezTo>
                  <a:cubicBezTo>
                    <a:pt x="5883" y="5503"/>
                    <a:pt x="6074" y="5731"/>
                    <a:pt x="6264" y="5959"/>
                  </a:cubicBezTo>
                  <a:cubicBezTo>
                    <a:pt x="6435" y="6207"/>
                    <a:pt x="6626" y="6473"/>
                    <a:pt x="6778" y="6721"/>
                  </a:cubicBezTo>
                  <a:lnTo>
                    <a:pt x="6797" y="6778"/>
                  </a:lnTo>
                  <a:lnTo>
                    <a:pt x="6797" y="6797"/>
                  </a:lnTo>
                  <a:cubicBezTo>
                    <a:pt x="6797" y="6816"/>
                    <a:pt x="6816" y="6816"/>
                    <a:pt x="6816" y="6816"/>
                  </a:cubicBezTo>
                  <a:lnTo>
                    <a:pt x="6816" y="6797"/>
                  </a:lnTo>
                  <a:cubicBezTo>
                    <a:pt x="6835" y="6759"/>
                    <a:pt x="6778" y="6683"/>
                    <a:pt x="6759" y="6645"/>
                  </a:cubicBezTo>
                  <a:cubicBezTo>
                    <a:pt x="6740" y="6588"/>
                    <a:pt x="6702" y="6492"/>
                    <a:pt x="6645" y="6416"/>
                  </a:cubicBezTo>
                  <a:cubicBezTo>
                    <a:pt x="6568" y="6264"/>
                    <a:pt x="6492" y="6112"/>
                    <a:pt x="6397" y="5959"/>
                  </a:cubicBezTo>
                  <a:cubicBezTo>
                    <a:pt x="6226" y="5636"/>
                    <a:pt x="6035" y="5312"/>
                    <a:pt x="5826" y="5008"/>
                  </a:cubicBezTo>
                  <a:lnTo>
                    <a:pt x="5826" y="5027"/>
                  </a:lnTo>
                  <a:cubicBezTo>
                    <a:pt x="5693" y="4855"/>
                    <a:pt x="5559" y="4703"/>
                    <a:pt x="5445" y="4551"/>
                  </a:cubicBezTo>
                  <a:cubicBezTo>
                    <a:pt x="5312" y="4398"/>
                    <a:pt x="5160" y="4189"/>
                    <a:pt x="5026" y="4018"/>
                  </a:cubicBezTo>
                  <a:cubicBezTo>
                    <a:pt x="4893" y="3846"/>
                    <a:pt x="4741" y="3694"/>
                    <a:pt x="4608" y="3542"/>
                  </a:cubicBezTo>
                  <a:cubicBezTo>
                    <a:pt x="4474" y="3389"/>
                    <a:pt x="4322" y="3218"/>
                    <a:pt x="4170" y="3047"/>
                  </a:cubicBezTo>
                  <a:cubicBezTo>
                    <a:pt x="3865" y="2723"/>
                    <a:pt x="3541" y="2399"/>
                    <a:pt x="3180" y="2133"/>
                  </a:cubicBezTo>
                  <a:cubicBezTo>
                    <a:pt x="3027" y="2000"/>
                    <a:pt x="2837" y="1885"/>
                    <a:pt x="2666" y="1752"/>
                  </a:cubicBezTo>
                  <a:cubicBezTo>
                    <a:pt x="2494" y="1638"/>
                    <a:pt x="2323" y="1486"/>
                    <a:pt x="2152" y="1371"/>
                  </a:cubicBezTo>
                  <a:cubicBezTo>
                    <a:pt x="1980" y="1238"/>
                    <a:pt x="1809" y="1124"/>
                    <a:pt x="1638" y="991"/>
                  </a:cubicBezTo>
                  <a:cubicBezTo>
                    <a:pt x="1447" y="876"/>
                    <a:pt x="1238" y="762"/>
                    <a:pt x="1048" y="648"/>
                  </a:cubicBezTo>
                  <a:lnTo>
                    <a:pt x="1067" y="648"/>
                  </a:lnTo>
                  <a:lnTo>
                    <a:pt x="667" y="400"/>
                  </a:lnTo>
                  <a:lnTo>
                    <a:pt x="495" y="30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4"/>
            <p:cNvSpPr/>
            <p:nvPr/>
          </p:nvSpPr>
          <p:spPr>
            <a:xfrm>
              <a:off x="3808800" y="4756275"/>
              <a:ext cx="164225" cy="178025"/>
            </a:xfrm>
            <a:custGeom>
              <a:avLst/>
              <a:gdLst/>
              <a:ahLst/>
              <a:cxnLst/>
              <a:rect l="l" t="t" r="r" b="b"/>
              <a:pathLst>
                <a:path w="6569" h="7121" extrusionOk="0">
                  <a:moveTo>
                    <a:pt x="0" y="1"/>
                  </a:moveTo>
                  <a:lnTo>
                    <a:pt x="0" y="1"/>
                  </a:lnTo>
                  <a:cubicBezTo>
                    <a:pt x="115" y="210"/>
                    <a:pt x="229" y="400"/>
                    <a:pt x="362" y="591"/>
                  </a:cubicBezTo>
                  <a:cubicBezTo>
                    <a:pt x="476" y="762"/>
                    <a:pt x="610" y="914"/>
                    <a:pt x="743" y="1067"/>
                  </a:cubicBezTo>
                  <a:cubicBezTo>
                    <a:pt x="895" y="1219"/>
                    <a:pt x="1047" y="1352"/>
                    <a:pt x="1200" y="1505"/>
                  </a:cubicBezTo>
                  <a:lnTo>
                    <a:pt x="1638" y="1962"/>
                  </a:lnTo>
                  <a:cubicBezTo>
                    <a:pt x="1923" y="2266"/>
                    <a:pt x="2228" y="2552"/>
                    <a:pt x="2532" y="2818"/>
                  </a:cubicBezTo>
                  <a:cubicBezTo>
                    <a:pt x="2856" y="3104"/>
                    <a:pt x="3161" y="3389"/>
                    <a:pt x="3503" y="3656"/>
                  </a:cubicBezTo>
                  <a:lnTo>
                    <a:pt x="3884" y="3922"/>
                  </a:lnTo>
                  <a:cubicBezTo>
                    <a:pt x="3998" y="4018"/>
                    <a:pt x="4132" y="4113"/>
                    <a:pt x="4227" y="4227"/>
                  </a:cubicBezTo>
                  <a:cubicBezTo>
                    <a:pt x="4341" y="4322"/>
                    <a:pt x="4493" y="4456"/>
                    <a:pt x="4608" y="4589"/>
                  </a:cubicBezTo>
                  <a:lnTo>
                    <a:pt x="4608" y="4570"/>
                  </a:lnTo>
                  <a:lnTo>
                    <a:pt x="4665" y="4646"/>
                  </a:lnTo>
                  <a:lnTo>
                    <a:pt x="4798" y="4779"/>
                  </a:lnTo>
                  <a:cubicBezTo>
                    <a:pt x="4988" y="4989"/>
                    <a:pt x="5179" y="5198"/>
                    <a:pt x="5369" y="5426"/>
                  </a:cubicBezTo>
                  <a:cubicBezTo>
                    <a:pt x="5540" y="5636"/>
                    <a:pt x="5750" y="5902"/>
                    <a:pt x="5921" y="6131"/>
                  </a:cubicBezTo>
                  <a:cubicBezTo>
                    <a:pt x="6150" y="6435"/>
                    <a:pt x="6340" y="6740"/>
                    <a:pt x="6530" y="7045"/>
                  </a:cubicBezTo>
                  <a:lnTo>
                    <a:pt x="6568" y="7121"/>
                  </a:lnTo>
                  <a:lnTo>
                    <a:pt x="6568" y="7102"/>
                  </a:lnTo>
                  <a:cubicBezTo>
                    <a:pt x="6492" y="6930"/>
                    <a:pt x="6416" y="6759"/>
                    <a:pt x="6302" y="6588"/>
                  </a:cubicBezTo>
                  <a:cubicBezTo>
                    <a:pt x="6207" y="6416"/>
                    <a:pt x="6112" y="6245"/>
                    <a:pt x="6016" y="6055"/>
                  </a:cubicBezTo>
                  <a:cubicBezTo>
                    <a:pt x="5902" y="5883"/>
                    <a:pt x="5769" y="5693"/>
                    <a:pt x="5655" y="5522"/>
                  </a:cubicBezTo>
                  <a:cubicBezTo>
                    <a:pt x="5521" y="5331"/>
                    <a:pt x="5426" y="5179"/>
                    <a:pt x="5312" y="5027"/>
                  </a:cubicBezTo>
                  <a:cubicBezTo>
                    <a:pt x="5045" y="4665"/>
                    <a:pt x="4779" y="4303"/>
                    <a:pt x="4493" y="3961"/>
                  </a:cubicBezTo>
                  <a:cubicBezTo>
                    <a:pt x="4189" y="3637"/>
                    <a:pt x="3903" y="3370"/>
                    <a:pt x="3618" y="3066"/>
                  </a:cubicBezTo>
                  <a:lnTo>
                    <a:pt x="3503" y="2952"/>
                  </a:lnTo>
                  <a:lnTo>
                    <a:pt x="3503" y="2952"/>
                  </a:lnTo>
                  <a:cubicBezTo>
                    <a:pt x="3066" y="2495"/>
                    <a:pt x="2609" y="2057"/>
                    <a:pt x="2114" y="1657"/>
                  </a:cubicBezTo>
                  <a:cubicBezTo>
                    <a:pt x="1866" y="1467"/>
                    <a:pt x="1638" y="1276"/>
                    <a:pt x="1371" y="1105"/>
                  </a:cubicBezTo>
                  <a:cubicBezTo>
                    <a:pt x="1105" y="914"/>
                    <a:pt x="838" y="724"/>
                    <a:pt x="572" y="515"/>
                  </a:cubicBezTo>
                  <a:cubicBezTo>
                    <a:pt x="362" y="362"/>
                    <a:pt x="172" y="19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4"/>
            <p:cNvSpPr/>
            <p:nvPr/>
          </p:nvSpPr>
          <p:spPr>
            <a:xfrm>
              <a:off x="3750250" y="4677750"/>
              <a:ext cx="188500" cy="145650"/>
            </a:xfrm>
            <a:custGeom>
              <a:avLst/>
              <a:gdLst/>
              <a:ahLst/>
              <a:cxnLst/>
              <a:rect l="l" t="t" r="r" b="b"/>
              <a:pathLst>
                <a:path w="7540" h="5826" extrusionOk="0">
                  <a:moveTo>
                    <a:pt x="1" y="0"/>
                  </a:moveTo>
                  <a:cubicBezTo>
                    <a:pt x="191" y="115"/>
                    <a:pt x="362" y="248"/>
                    <a:pt x="534" y="362"/>
                  </a:cubicBezTo>
                  <a:lnTo>
                    <a:pt x="515" y="343"/>
                  </a:lnTo>
                  <a:lnTo>
                    <a:pt x="515" y="343"/>
                  </a:lnTo>
                  <a:lnTo>
                    <a:pt x="705" y="495"/>
                  </a:lnTo>
                  <a:cubicBezTo>
                    <a:pt x="953" y="724"/>
                    <a:pt x="1200" y="952"/>
                    <a:pt x="1448" y="1181"/>
                  </a:cubicBezTo>
                  <a:cubicBezTo>
                    <a:pt x="1695" y="1409"/>
                    <a:pt x="1962" y="1619"/>
                    <a:pt x="2228" y="1809"/>
                  </a:cubicBezTo>
                  <a:cubicBezTo>
                    <a:pt x="2495" y="2018"/>
                    <a:pt x="2742" y="2209"/>
                    <a:pt x="3028" y="2380"/>
                  </a:cubicBezTo>
                  <a:cubicBezTo>
                    <a:pt x="3294" y="2551"/>
                    <a:pt x="3618" y="2723"/>
                    <a:pt x="3923" y="2894"/>
                  </a:cubicBezTo>
                  <a:cubicBezTo>
                    <a:pt x="4303" y="3161"/>
                    <a:pt x="4684" y="3408"/>
                    <a:pt x="5065" y="3675"/>
                  </a:cubicBezTo>
                  <a:cubicBezTo>
                    <a:pt x="5446" y="3941"/>
                    <a:pt x="5826" y="4151"/>
                    <a:pt x="6169" y="4436"/>
                  </a:cubicBezTo>
                  <a:cubicBezTo>
                    <a:pt x="6359" y="4608"/>
                    <a:pt x="6531" y="4779"/>
                    <a:pt x="6702" y="4950"/>
                  </a:cubicBezTo>
                  <a:lnTo>
                    <a:pt x="6778" y="5026"/>
                  </a:lnTo>
                  <a:cubicBezTo>
                    <a:pt x="7026" y="5274"/>
                    <a:pt x="7254" y="5540"/>
                    <a:pt x="7521" y="5807"/>
                  </a:cubicBezTo>
                  <a:cubicBezTo>
                    <a:pt x="7464" y="5731"/>
                    <a:pt x="7426" y="5674"/>
                    <a:pt x="7368" y="5598"/>
                  </a:cubicBezTo>
                  <a:cubicBezTo>
                    <a:pt x="7102" y="5236"/>
                    <a:pt x="6854" y="4874"/>
                    <a:pt x="6569" y="4512"/>
                  </a:cubicBezTo>
                  <a:cubicBezTo>
                    <a:pt x="6302" y="4170"/>
                    <a:pt x="6017" y="3846"/>
                    <a:pt x="5712" y="3503"/>
                  </a:cubicBezTo>
                  <a:cubicBezTo>
                    <a:pt x="5408" y="3180"/>
                    <a:pt x="5103" y="2818"/>
                    <a:pt x="4779" y="2475"/>
                  </a:cubicBezTo>
                  <a:cubicBezTo>
                    <a:pt x="4456" y="2133"/>
                    <a:pt x="4094" y="1828"/>
                    <a:pt x="3675" y="1581"/>
                  </a:cubicBezTo>
                  <a:cubicBezTo>
                    <a:pt x="3104" y="1219"/>
                    <a:pt x="2495" y="876"/>
                    <a:pt x="1886" y="591"/>
                  </a:cubicBezTo>
                  <a:cubicBezTo>
                    <a:pt x="1581" y="438"/>
                    <a:pt x="1276" y="305"/>
                    <a:pt x="953" y="191"/>
                  </a:cubicBezTo>
                  <a:cubicBezTo>
                    <a:pt x="648" y="96"/>
                    <a:pt x="324" y="19"/>
                    <a:pt x="1" y="0"/>
                  </a:cubicBezTo>
                  <a:close/>
                  <a:moveTo>
                    <a:pt x="7502" y="5807"/>
                  </a:moveTo>
                  <a:cubicBezTo>
                    <a:pt x="7521" y="5807"/>
                    <a:pt x="7521" y="5807"/>
                    <a:pt x="7540" y="5826"/>
                  </a:cubicBezTo>
                  <a:lnTo>
                    <a:pt x="7521" y="5807"/>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4"/>
            <p:cNvSpPr/>
            <p:nvPr/>
          </p:nvSpPr>
          <p:spPr>
            <a:xfrm>
              <a:off x="3689325" y="4565425"/>
              <a:ext cx="192325" cy="141850"/>
            </a:xfrm>
            <a:custGeom>
              <a:avLst/>
              <a:gdLst/>
              <a:ahLst/>
              <a:cxnLst/>
              <a:rect l="l" t="t" r="r" b="b"/>
              <a:pathLst>
                <a:path w="7693" h="5674" extrusionOk="0">
                  <a:moveTo>
                    <a:pt x="1" y="0"/>
                  </a:moveTo>
                  <a:lnTo>
                    <a:pt x="1" y="0"/>
                  </a:lnTo>
                  <a:cubicBezTo>
                    <a:pt x="267" y="248"/>
                    <a:pt x="515" y="476"/>
                    <a:pt x="781" y="686"/>
                  </a:cubicBezTo>
                  <a:lnTo>
                    <a:pt x="877" y="762"/>
                  </a:lnTo>
                  <a:cubicBezTo>
                    <a:pt x="1600" y="1352"/>
                    <a:pt x="2324" y="1904"/>
                    <a:pt x="3047" y="2475"/>
                  </a:cubicBezTo>
                  <a:lnTo>
                    <a:pt x="3123" y="2532"/>
                  </a:lnTo>
                  <a:lnTo>
                    <a:pt x="3504" y="2837"/>
                  </a:lnTo>
                  <a:cubicBezTo>
                    <a:pt x="3694" y="3008"/>
                    <a:pt x="3904" y="3161"/>
                    <a:pt x="4113" y="3294"/>
                  </a:cubicBezTo>
                  <a:cubicBezTo>
                    <a:pt x="4342" y="3446"/>
                    <a:pt x="4570" y="3561"/>
                    <a:pt x="4798" y="3694"/>
                  </a:cubicBezTo>
                  <a:cubicBezTo>
                    <a:pt x="5236" y="3941"/>
                    <a:pt x="5693" y="4151"/>
                    <a:pt x="6112" y="4417"/>
                  </a:cubicBezTo>
                  <a:cubicBezTo>
                    <a:pt x="6550" y="4665"/>
                    <a:pt x="7026" y="5007"/>
                    <a:pt x="7445" y="5350"/>
                  </a:cubicBezTo>
                  <a:lnTo>
                    <a:pt x="7521" y="5407"/>
                  </a:lnTo>
                  <a:lnTo>
                    <a:pt x="7578" y="5464"/>
                  </a:lnTo>
                  <a:lnTo>
                    <a:pt x="7597" y="5521"/>
                  </a:lnTo>
                  <a:lnTo>
                    <a:pt x="7635" y="5560"/>
                  </a:lnTo>
                  <a:lnTo>
                    <a:pt x="7635" y="5598"/>
                  </a:lnTo>
                  <a:lnTo>
                    <a:pt x="7635" y="5636"/>
                  </a:lnTo>
                  <a:lnTo>
                    <a:pt x="7635" y="5655"/>
                  </a:lnTo>
                  <a:lnTo>
                    <a:pt x="7635" y="5674"/>
                  </a:lnTo>
                  <a:cubicBezTo>
                    <a:pt x="7654" y="5674"/>
                    <a:pt x="7654" y="5655"/>
                    <a:pt x="7654" y="5655"/>
                  </a:cubicBezTo>
                  <a:cubicBezTo>
                    <a:pt x="7692" y="5579"/>
                    <a:pt x="7597" y="5445"/>
                    <a:pt x="7559" y="5388"/>
                  </a:cubicBezTo>
                  <a:cubicBezTo>
                    <a:pt x="7369" y="5179"/>
                    <a:pt x="7178" y="4988"/>
                    <a:pt x="6969" y="4817"/>
                  </a:cubicBezTo>
                  <a:cubicBezTo>
                    <a:pt x="6607" y="4474"/>
                    <a:pt x="6245" y="4113"/>
                    <a:pt x="5846" y="3808"/>
                  </a:cubicBezTo>
                  <a:lnTo>
                    <a:pt x="5846" y="3808"/>
                  </a:lnTo>
                  <a:lnTo>
                    <a:pt x="5865" y="3827"/>
                  </a:lnTo>
                  <a:lnTo>
                    <a:pt x="5427" y="3465"/>
                  </a:lnTo>
                  <a:lnTo>
                    <a:pt x="5446" y="3484"/>
                  </a:lnTo>
                  <a:cubicBezTo>
                    <a:pt x="5103" y="3218"/>
                    <a:pt x="4779" y="2913"/>
                    <a:pt x="4456" y="2609"/>
                  </a:cubicBezTo>
                  <a:cubicBezTo>
                    <a:pt x="4132" y="2304"/>
                    <a:pt x="3828" y="2018"/>
                    <a:pt x="3485" y="1733"/>
                  </a:cubicBezTo>
                  <a:cubicBezTo>
                    <a:pt x="2799" y="1162"/>
                    <a:pt x="2019" y="724"/>
                    <a:pt x="1181" y="438"/>
                  </a:cubicBezTo>
                  <a:cubicBezTo>
                    <a:pt x="991" y="362"/>
                    <a:pt x="801" y="305"/>
                    <a:pt x="610" y="229"/>
                  </a:cubicBezTo>
                  <a:cubicBezTo>
                    <a:pt x="420" y="153"/>
                    <a:pt x="210" y="77"/>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4"/>
            <p:cNvSpPr/>
            <p:nvPr/>
          </p:nvSpPr>
          <p:spPr>
            <a:xfrm>
              <a:off x="3489925" y="4334600"/>
              <a:ext cx="186575" cy="77600"/>
            </a:xfrm>
            <a:custGeom>
              <a:avLst/>
              <a:gdLst/>
              <a:ahLst/>
              <a:cxnLst/>
              <a:rect l="l" t="t" r="r" b="b"/>
              <a:pathLst>
                <a:path w="7463" h="3104" extrusionOk="0">
                  <a:moveTo>
                    <a:pt x="0" y="0"/>
                  </a:moveTo>
                  <a:lnTo>
                    <a:pt x="0" y="0"/>
                  </a:lnTo>
                  <a:cubicBezTo>
                    <a:pt x="381" y="248"/>
                    <a:pt x="781" y="514"/>
                    <a:pt x="1180" y="724"/>
                  </a:cubicBezTo>
                  <a:cubicBezTo>
                    <a:pt x="1599" y="933"/>
                    <a:pt x="2018" y="1104"/>
                    <a:pt x="2456" y="1276"/>
                  </a:cubicBezTo>
                  <a:cubicBezTo>
                    <a:pt x="2894" y="1428"/>
                    <a:pt x="3332" y="1580"/>
                    <a:pt x="3789" y="1713"/>
                  </a:cubicBezTo>
                  <a:cubicBezTo>
                    <a:pt x="3998" y="1771"/>
                    <a:pt x="4207" y="1828"/>
                    <a:pt x="4417" y="1885"/>
                  </a:cubicBezTo>
                  <a:cubicBezTo>
                    <a:pt x="4626" y="1942"/>
                    <a:pt x="4836" y="1999"/>
                    <a:pt x="5045" y="2037"/>
                  </a:cubicBezTo>
                  <a:cubicBezTo>
                    <a:pt x="5255" y="2075"/>
                    <a:pt x="5445" y="2132"/>
                    <a:pt x="5654" y="2189"/>
                  </a:cubicBezTo>
                  <a:cubicBezTo>
                    <a:pt x="5902" y="2266"/>
                    <a:pt x="6130" y="2361"/>
                    <a:pt x="6359" y="2456"/>
                  </a:cubicBezTo>
                  <a:cubicBezTo>
                    <a:pt x="6606" y="2570"/>
                    <a:pt x="6854" y="2684"/>
                    <a:pt x="7082" y="2837"/>
                  </a:cubicBezTo>
                  <a:cubicBezTo>
                    <a:pt x="7196" y="2894"/>
                    <a:pt x="7311" y="2989"/>
                    <a:pt x="7425" y="3065"/>
                  </a:cubicBezTo>
                  <a:lnTo>
                    <a:pt x="7431" y="3068"/>
                  </a:lnTo>
                  <a:lnTo>
                    <a:pt x="7431" y="3068"/>
                  </a:lnTo>
                  <a:cubicBezTo>
                    <a:pt x="7357" y="2980"/>
                    <a:pt x="7267" y="2909"/>
                    <a:pt x="7177" y="2837"/>
                  </a:cubicBezTo>
                  <a:cubicBezTo>
                    <a:pt x="7006" y="2703"/>
                    <a:pt x="6835" y="2570"/>
                    <a:pt x="6663" y="2456"/>
                  </a:cubicBezTo>
                  <a:cubicBezTo>
                    <a:pt x="6302" y="2189"/>
                    <a:pt x="5940" y="1961"/>
                    <a:pt x="5559" y="1733"/>
                  </a:cubicBezTo>
                  <a:cubicBezTo>
                    <a:pt x="5159" y="1523"/>
                    <a:pt x="4760" y="1333"/>
                    <a:pt x="4360" y="1161"/>
                  </a:cubicBezTo>
                  <a:cubicBezTo>
                    <a:pt x="4150" y="1066"/>
                    <a:pt x="3922" y="971"/>
                    <a:pt x="3693" y="895"/>
                  </a:cubicBezTo>
                  <a:cubicBezTo>
                    <a:pt x="3465" y="819"/>
                    <a:pt x="3275" y="743"/>
                    <a:pt x="3046" y="685"/>
                  </a:cubicBezTo>
                  <a:cubicBezTo>
                    <a:pt x="2837" y="609"/>
                    <a:pt x="2551" y="533"/>
                    <a:pt x="2304" y="476"/>
                  </a:cubicBezTo>
                  <a:cubicBezTo>
                    <a:pt x="2056" y="419"/>
                    <a:pt x="1790" y="381"/>
                    <a:pt x="1542" y="343"/>
                  </a:cubicBezTo>
                  <a:cubicBezTo>
                    <a:pt x="1028" y="248"/>
                    <a:pt x="514" y="114"/>
                    <a:pt x="0" y="0"/>
                  </a:cubicBezTo>
                  <a:close/>
                  <a:moveTo>
                    <a:pt x="7431" y="3068"/>
                  </a:moveTo>
                  <a:lnTo>
                    <a:pt x="7431" y="3068"/>
                  </a:lnTo>
                  <a:cubicBezTo>
                    <a:pt x="7435" y="3073"/>
                    <a:pt x="7440" y="3079"/>
                    <a:pt x="7444" y="3084"/>
                  </a:cubicBezTo>
                  <a:cubicBezTo>
                    <a:pt x="7463" y="3084"/>
                    <a:pt x="7463" y="3084"/>
                    <a:pt x="7444" y="3103"/>
                  </a:cubicBezTo>
                  <a:lnTo>
                    <a:pt x="7463" y="3084"/>
                  </a:lnTo>
                  <a:lnTo>
                    <a:pt x="7431" y="306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4"/>
            <p:cNvSpPr/>
            <p:nvPr/>
          </p:nvSpPr>
          <p:spPr>
            <a:xfrm>
              <a:off x="3444700" y="4281275"/>
              <a:ext cx="159475" cy="45725"/>
            </a:xfrm>
            <a:custGeom>
              <a:avLst/>
              <a:gdLst/>
              <a:ahLst/>
              <a:cxnLst/>
              <a:rect l="l" t="t" r="r" b="b"/>
              <a:pathLst>
                <a:path w="6379" h="1829" extrusionOk="0">
                  <a:moveTo>
                    <a:pt x="0" y="1"/>
                  </a:moveTo>
                  <a:lnTo>
                    <a:pt x="553" y="229"/>
                  </a:lnTo>
                  <a:cubicBezTo>
                    <a:pt x="1200" y="534"/>
                    <a:pt x="1885" y="800"/>
                    <a:pt x="2552" y="1048"/>
                  </a:cubicBezTo>
                  <a:cubicBezTo>
                    <a:pt x="2913" y="1143"/>
                    <a:pt x="3275" y="1238"/>
                    <a:pt x="3637" y="1276"/>
                  </a:cubicBezTo>
                  <a:cubicBezTo>
                    <a:pt x="3998" y="1333"/>
                    <a:pt x="4360" y="1333"/>
                    <a:pt x="4722" y="1391"/>
                  </a:cubicBezTo>
                  <a:cubicBezTo>
                    <a:pt x="5103" y="1448"/>
                    <a:pt x="5426" y="1543"/>
                    <a:pt x="5769" y="1619"/>
                  </a:cubicBezTo>
                  <a:cubicBezTo>
                    <a:pt x="5897" y="1656"/>
                    <a:pt x="6026" y="1710"/>
                    <a:pt x="6154" y="1765"/>
                  </a:cubicBezTo>
                  <a:lnTo>
                    <a:pt x="6154" y="1765"/>
                  </a:lnTo>
                  <a:cubicBezTo>
                    <a:pt x="5966" y="1667"/>
                    <a:pt x="5804" y="1560"/>
                    <a:pt x="5617" y="1467"/>
                  </a:cubicBezTo>
                  <a:cubicBezTo>
                    <a:pt x="5388" y="1333"/>
                    <a:pt x="5217" y="1257"/>
                    <a:pt x="5007" y="1162"/>
                  </a:cubicBezTo>
                  <a:cubicBezTo>
                    <a:pt x="4912" y="1105"/>
                    <a:pt x="4798" y="1067"/>
                    <a:pt x="4684" y="1029"/>
                  </a:cubicBezTo>
                  <a:cubicBezTo>
                    <a:pt x="4570" y="991"/>
                    <a:pt x="4436" y="953"/>
                    <a:pt x="4303" y="915"/>
                  </a:cubicBezTo>
                  <a:cubicBezTo>
                    <a:pt x="4075" y="858"/>
                    <a:pt x="3827" y="800"/>
                    <a:pt x="3599" y="724"/>
                  </a:cubicBezTo>
                  <a:lnTo>
                    <a:pt x="3446" y="686"/>
                  </a:lnTo>
                  <a:lnTo>
                    <a:pt x="3484" y="686"/>
                  </a:lnTo>
                  <a:cubicBezTo>
                    <a:pt x="3218" y="591"/>
                    <a:pt x="2951" y="496"/>
                    <a:pt x="2685" y="401"/>
                  </a:cubicBezTo>
                  <a:cubicBezTo>
                    <a:pt x="2418" y="305"/>
                    <a:pt x="2133" y="210"/>
                    <a:pt x="1847" y="153"/>
                  </a:cubicBezTo>
                  <a:cubicBezTo>
                    <a:pt x="1562" y="96"/>
                    <a:pt x="1257" y="58"/>
                    <a:pt x="952" y="39"/>
                  </a:cubicBezTo>
                  <a:cubicBezTo>
                    <a:pt x="648" y="1"/>
                    <a:pt x="324" y="1"/>
                    <a:pt x="0" y="1"/>
                  </a:cubicBezTo>
                  <a:close/>
                  <a:moveTo>
                    <a:pt x="6154" y="1765"/>
                  </a:moveTo>
                  <a:cubicBezTo>
                    <a:pt x="6196" y="1787"/>
                    <a:pt x="6238" y="1808"/>
                    <a:pt x="6283" y="1828"/>
                  </a:cubicBezTo>
                  <a:lnTo>
                    <a:pt x="6378" y="1828"/>
                  </a:lnTo>
                  <a:lnTo>
                    <a:pt x="6378" y="1809"/>
                  </a:lnTo>
                  <a:cubicBezTo>
                    <a:pt x="6302" y="1809"/>
                    <a:pt x="6226" y="1790"/>
                    <a:pt x="6169" y="1771"/>
                  </a:cubicBezTo>
                  <a:cubicBezTo>
                    <a:pt x="6164" y="1769"/>
                    <a:pt x="6159" y="1767"/>
                    <a:pt x="6154" y="176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4"/>
            <p:cNvSpPr/>
            <p:nvPr/>
          </p:nvSpPr>
          <p:spPr>
            <a:xfrm>
              <a:off x="3401400" y="4243875"/>
              <a:ext cx="135650" cy="26475"/>
            </a:xfrm>
            <a:custGeom>
              <a:avLst/>
              <a:gdLst/>
              <a:ahLst/>
              <a:cxnLst/>
              <a:rect l="l" t="t" r="r" b="b"/>
              <a:pathLst>
                <a:path w="5426" h="1059" extrusionOk="0">
                  <a:moveTo>
                    <a:pt x="996" y="0"/>
                  </a:moveTo>
                  <a:cubicBezTo>
                    <a:pt x="659" y="0"/>
                    <a:pt x="326" y="14"/>
                    <a:pt x="0" y="50"/>
                  </a:cubicBezTo>
                  <a:cubicBezTo>
                    <a:pt x="666" y="278"/>
                    <a:pt x="1352" y="469"/>
                    <a:pt x="2037" y="659"/>
                  </a:cubicBezTo>
                  <a:cubicBezTo>
                    <a:pt x="2380" y="773"/>
                    <a:pt x="2722" y="831"/>
                    <a:pt x="3065" y="850"/>
                  </a:cubicBezTo>
                  <a:cubicBezTo>
                    <a:pt x="3236" y="850"/>
                    <a:pt x="3408" y="850"/>
                    <a:pt x="3579" y="831"/>
                  </a:cubicBezTo>
                  <a:cubicBezTo>
                    <a:pt x="3750" y="811"/>
                    <a:pt x="3922" y="811"/>
                    <a:pt x="4093" y="811"/>
                  </a:cubicBezTo>
                  <a:cubicBezTo>
                    <a:pt x="4303" y="831"/>
                    <a:pt x="4493" y="850"/>
                    <a:pt x="4702" y="869"/>
                  </a:cubicBezTo>
                  <a:cubicBezTo>
                    <a:pt x="4912" y="907"/>
                    <a:pt x="5102" y="945"/>
                    <a:pt x="5312" y="983"/>
                  </a:cubicBezTo>
                  <a:lnTo>
                    <a:pt x="5388" y="1002"/>
                  </a:lnTo>
                  <a:lnTo>
                    <a:pt x="5407" y="1002"/>
                  </a:lnTo>
                  <a:lnTo>
                    <a:pt x="5369" y="1040"/>
                  </a:lnTo>
                  <a:lnTo>
                    <a:pt x="5337" y="1056"/>
                  </a:lnTo>
                  <a:lnTo>
                    <a:pt x="5337" y="1056"/>
                  </a:lnTo>
                  <a:cubicBezTo>
                    <a:pt x="5360" y="1049"/>
                    <a:pt x="5378" y="1035"/>
                    <a:pt x="5407" y="1021"/>
                  </a:cubicBezTo>
                  <a:lnTo>
                    <a:pt x="5426" y="1002"/>
                  </a:lnTo>
                  <a:cubicBezTo>
                    <a:pt x="5426" y="983"/>
                    <a:pt x="5407" y="983"/>
                    <a:pt x="5388" y="964"/>
                  </a:cubicBezTo>
                  <a:cubicBezTo>
                    <a:pt x="5312" y="945"/>
                    <a:pt x="5235" y="907"/>
                    <a:pt x="5159" y="888"/>
                  </a:cubicBezTo>
                  <a:cubicBezTo>
                    <a:pt x="5007" y="811"/>
                    <a:pt x="4836" y="716"/>
                    <a:pt x="4664" y="640"/>
                  </a:cubicBezTo>
                  <a:cubicBezTo>
                    <a:pt x="4512" y="564"/>
                    <a:pt x="4341" y="507"/>
                    <a:pt x="4169" y="450"/>
                  </a:cubicBezTo>
                  <a:cubicBezTo>
                    <a:pt x="3846" y="355"/>
                    <a:pt x="3522" y="297"/>
                    <a:pt x="3179" y="259"/>
                  </a:cubicBezTo>
                  <a:lnTo>
                    <a:pt x="3103" y="240"/>
                  </a:lnTo>
                  <a:cubicBezTo>
                    <a:pt x="2608" y="145"/>
                    <a:pt x="2094" y="69"/>
                    <a:pt x="1580" y="12"/>
                  </a:cubicBezTo>
                  <a:cubicBezTo>
                    <a:pt x="1385" y="5"/>
                    <a:pt x="1190" y="0"/>
                    <a:pt x="996" y="0"/>
                  </a:cubicBezTo>
                  <a:close/>
                  <a:moveTo>
                    <a:pt x="5337" y="1056"/>
                  </a:moveTo>
                  <a:cubicBezTo>
                    <a:pt x="5329" y="1058"/>
                    <a:pt x="5321" y="1059"/>
                    <a:pt x="5312" y="1059"/>
                  </a:cubicBezTo>
                  <a:lnTo>
                    <a:pt x="5331" y="1059"/>
                  </a:lnTo>
                  <a:lnTo>
                    <a:pt x="5337" y="105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4"/>
            <p:cNvSpPr/>
            <p:nvPr/>
          </p:nvSpPr>
          <p:spPr>
            <a:xfrm>
              <a:off x="3320000" y="4179075"/>
              <a:ext cx="140425" cy="30250"/>
            </a:xfrm>
            <a:custGeom>
              <a:avLst/>
              <a:gdLst/>
              <a:ahLst/>
              <a:cxnLst/>
              <a:rect l="l" t="t" r="r" b="b"/>
              <a:pathLst>
                <a:path w="5617" h="1210" extrusionOk="0">
                  <a:moveTo>
                    <a:pt x="372" y="0"/>
                  </a:moveTo>
                  <a:cubicBezTo>
                    <a:pt x="248" y="0"/>
                    <a:pt x="124" y="5"/>
                    <a:pt x="1" y="15"/>
                  </a:cubicBezTo>
                  <a:cubicBezTo>
                    <a:pt x="229" y="91"/>
                    <a:pt x="438" y="167"/>
                    <a:pt x="648" y="262"/>
                  </a:cubicBezTo>
                  <a:cubicBezTo>
                    <a:pt x="857" y="338"/>
                    <a:pt x="1067" y="453"/>
                    <a:pt x="1295" y="529"/>
                  </a:cubicBezTo>
                  <a:cubicBezTo>
                    <a:pt x="1714" y="681"/>
                    <a:pt x="2152" y="795"/>
                    <a:pt x="2590" y="852"/>
                  </a:cubicBezTo>
                  <a:cubicBezTo>
                    <a:pt x="3009" y="929"/>
                    <a:pt x="3446" y="929"/>
                    <a:pt x="3884" y="948"/>
                  </a:cubicBezTo>
                  <a:cubicBezTo>
                    <a:pt x="4322" y="986"/>
                    <a:pt x="4760" y="1043"/>
                    <a:pt x="5198" y="1119"/>
                  </a:cubicBezTo>
                  <a:cubicBezTo>
                    <a:pt x="5331" y="1138"/>
                    <a:pt x="5445" y="1157"/>
                    <a:pt x="5560" y="1195"/>
                  </a:cubicBezTo>
                  <a:lnTo>
                    <a:pt x="5407" y="1195"/>
                  </a:lnTo>
                  <a:cubicBezTo>
                    <a:pt x="5436" y="1205"/>
                    <a:pt x="5469" y="1209"/>
                    <a:pt x="5505" y="1209"/>
                  </a:cubicBezTo>
                  <a:cubicBezTo>
                    <a:pt x="5541" y="1209"/>
                    <a:pt x="5579" y="1205"/>
                    <a:pt x="5617" y="1195"/>
                  </a:cubicBezTo>
                  <a:cubicBezTo>
                    <a:pt x="5579" y="1176"/>
                    <a:pt x="5541" y="1157"/>
                    <a:pt x="5502" y="1157"/>
                  </a:cubicBezTo>
                  <a:lnTo>
                    <a:pt x="5331" y="1081"/>
                  </a:lnTo>
                  <a:lnTo>
                    <a:pt x="5027" y="967"/>
                  </a:lnTo>
                  <a:cubicBezTo>
                    <a:pt x="4798" y="890"/>
                    <a:pt x="4570" y="814"/>
                    <a:pt x="4341" y="738"/>
                  </a:cubicBezTo>
                  <a:cubicBezTo>
                    <a:pt x="3884" y="567"/>
                    <a:pt x="3427" y="453"/>
                    <a:pt x="2951" y="376"/>
                  </a:cubicBezTo>
                  <a:lnTo>
                    <a:pt x="2780" y="338"/>
                  </a:lnTo>
                  <a:cubicBezTo>
                    <a:pt x="2323" y="262"/>
                    <a:pt x="1866" y="167"/>
                    <a:pt x="1409" y="110"/>
                  </a:cubicBezTo>
                  <a:cubicBezTo>
                    <a:pt x="1200" y="72"/>
                    <a:pt x="971" y="34"/>
                    <a:pt x="743" y="15"/>
                  </a:cubicBezTo>
                  <a:cubicBezTo>
                    <a:pt x="619" y="5"/>
                    <a:pt x="496" y="0"/>
                    <a:pt x="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4"/>
            <p:cNvSpPr/>
            <p:nvPr/>
          </p:nvSpPr>
          <p:spPr>
            <a:xfrm>
              <a:off x="3240525" y="4117675"/>
              <a:ext cx="133750" cy="26450"/>
            </a:xfrm>
            <a:custGeom>
              <a:avLst/>
              <a:gdLst/>
              <a:ahLst/>
              <a:cxnLst/>
              <a:rect l="l" t="t" r="r" b="b"/>
              <a:pathLst>
                <a:path w="5350" h="1058" extrusionOk="0">
                  <a:moveTo>
                    <a:pt x="476" y="1"/>
                  </a:moveTo>
                  <a:cubicBezTo>
                    <a:pt x="319" y="1"/>
                    <a:pt x="162" y="5"/>
                    <a:pt x="0" y="15"/>
                  </a:cubicBezTo>
                  <a:lnTo>
                    <a:pt x="362" y="167"/>
                  </a:lnTo>
                  <a:lnTo>
                    <a:pt x="571" y="262"/>
                  </a:lnTo>
                  <a:lnTo>
                    <a:pt x="552" y="262"/>
                  </a:lnTo>
                  <a:cubicBezTo>
                    <a:pt x="952" y="453"/>
                    <a:pt x="1371" y="624"/>
                    <a:pt x="1790" y="776"/>
                  </a:cubicBezTo>
                  <a:cubicBezTo>
                    <a:pt x="2018" y="833"/>
                    <a:pt x="2228" y="891"/>
                    <a:pt x="2456" y="910"/>
                  </a:cubicBezTo>
                  <a:cubicBezTo>
                    <a:pt x="2685" y="948"/>
                    <a:pt x="2951" y="948"/>
                    <a:pt x="3199" y="948"/>
                  </a:cubicBezTo>
                  <a:lnTo>
                    <a:pt x="3351" y="948"/>
                  </a:lnTo>
                  <a:cubicBezTo>
                    <a:pt x="3960" y="967"/>
                    <a:pt x="4550" y="1024"/>
                    <a:pt x="5159" y="1043"/>
                  </a:cubicBezTo>
                  <a:lnTo>
                    <a:pt x="5255" y="1043"/>
                  </a:lnTo>
                  <a:cubicBezTo>
                    <a:pt x="5264" y="1052"/>
                    <a:pt x="5274" y="1057"/>
                    <a:pt x="5286" y="1057"/>
                  </a:cubicBezTo>
                  <a:cubicBezTo>
                    <a:pt x="5298" y="1057"/>
                    <a:pt x="5312" y="1052"/>
                    <a:pt x="5331" y="1043"/>
                  </a:cubicBezTo>
                  <a:cubicBezTo>
                    <a:pt x="5331" y="1043"/>
                    <a:pt x="5350" y="1024"/>
                    <a:pt x="5331" y="1024"/>
                  </a:cubicBezTo>
                  <a:cubicBezTo>
                    <a:pt x="5179" y="1005"/>
                    <a:pt x="5045" y="967"/>
                    <a:pt x="4912" y="910"/>
                  </a:cubicBezTo>
                  <a:lnTo>
                    <a:pt x="4455" y="795"/>
                  </a:lnTo>
                  <a:cubicBezTo>
                    <a:pt x="4150" y="700"/>
                    <a:pt x="3827" y="586"/>
                    <a:pt x="3522" y="472"/>
                  </a:cubicBezTo>
                  <a:cubicBezTo>
                    <a:pt x="3199" y="377"/>
                    <a:pt x="2875" y="300"/>
                    <a:pt x="2551" y="243"/>
                  </a:cubicBezTo>
                  <a:cubicBezTo>
                    <a:pt x="2304" y="205"/>
                    <a:pt x="2056" y="167"/>
                    <a:pt x="1809" y="110"/>
                  </a:cubicBezTo>
                  <a:cubicBezTo>
                    <a:pt x="1523" y="72"/>
                    <a:pt x="1238" y="34"/>
                    <a:pt x="952" y="15"/>
                  </a:cubicBezTo>
                  <a:cubicBezTo>
                    <a:pt x="790" y="5"/>
                    <a:pt x="633" y="1"/>
                    <a:pt x="4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4"/>
            <p:cNvSpPr/>
            <p:nvPr/>
          </p:nvSpPr>
          <p:spPr>
            <a:xfrm>
              <a:off x="3257650" y="4081850"/>
              <a:ext cx="787250" cy="1211800"/>
            </a:xfrm>
            <a:custGeom>
              <a:avLst/>
              <a:gdLst/>
              <a:ahLst/>
              <a:cxnLst/>
              <a:rect l="l" t="t" r="r" b="b"/>
              <a:pathLst>
                <a:path w="31490" h="48472" extrusionOk="0">
                  <a:moveTo>
                    <a:pt x="1" y="1"/>
                  </a:moveTo>
                  <a:cubicBezTo>
                    <a:pt x="705" y="382"/>
                    <a:pt x="1428" y="782"/>
                    <a:pt x="2152" y="1143"/>
                  </a:cubicBezTo>
                  <a:cubicBezTo>
                    <a:pt x="2476" y="1315"/>
                    <a:pt x="2799" y="1486"/>
                    <a:pt x="3123" y="1638"/>
                  </a:cubicBezTo>
                  <a:cubicBezTo>
                    <a:pt x="3446" y="1810"/>
                    <a:pt x="3770" y="2000"/>
                    <a:pt x="4075" y="2190"/>
                  </a:cubicBezTo>
                  <a:cubicBezTo>
                    <a:pt x="4551" y="2495"/>
                    <a:pt x="5027" y="2819"/>
                    <a:pt x="5503" y="3142"/>
                  </a:cubicBezTo>
                  <a:cubicBezTo>
                    <a:pt x="5731" y="3275"/>
                    <a:pt x="5940" y="3428"/>
                    <a:pt x="6150" y="3561"/>
                  </a:cubicBezTo>
                  <a:cubicBezTo>
                    <a:pt x="6264" y="3637"/>
                    <a:pt x="6378" y="3713"/>
                    <a:pt x="6473" y="3770"/>
                  </a:cubicBezTo>
                  <a:cubicBezTo>
                    <a:pt x="6588" y="3847"/>
                    <a:pt x="6740" y="3961"/>
                    <a:pt x="6854" y="4056"/>
                  </a:cubicBezTo>
                  <a:cubicBezTo>
                    <a:pt x="7102" y="4227"/>
                    <a:pt x="7330" y="4418"/>
                    <a:pt x="7559" y="4589"/>
                  </a:cubicBezTo>
                  <a:cubicBezTo>
                    <a:pt x="7787" y="4779"/>
                    <a:pt x="7996" y="4932"/>
                    <a:pt x="8225" y="5103"/>
                  </a:cubicBezTo>
                  <a:cubicBezTo>
                    <a:pt x="8663" y="5446"/>
                    <a:pt x="9120" y="5769"/>
                    <a:pt x="9558" y="6093"/>
                  </a:cubicBezTo>
                  <a:lnTo>
                    <a:pt x="10129" y="6569"/>
                  </a:lnTo>
                  <a:cubicBezTo>
                    <a:pt x="10452" y="6836"/>
                    <a:pt x="10795" y="7121"/>
                    <a:pt x="11119" y="7407"/>
                  </a:cubicBezTo>
                  <a:cubicBezTo>
                    <a:pt x="11442" y="7692"/>
                    <a:pt x="11842" y="8035"/>
                    <a:pt x="12166" y="8359"/>
                  </a:cubicBezTo>
                  <a:cubicBezTo>
                    <a:pt x="12508" y="8663"/>
                    <a:pt x="12813" y="8949"/>
                    <a:pt x="13118" y="9253"/>
                  </a:cubicBezTo>
                  <a:cubicBezTo>
                    <a:pt x="13441" y="9558"/>
                    <a:pt x="13746" y="9882"/>
                    <a:pt x="14051" y="10205"/>
                  </a:cubicBezTo>
                  <a:lnTo>
                    <a:pt x="14031" y="10186"/>
                  </a:lnTo>
                  <a:lnTo>
                    <a:pt x="14660" y="10834"/>
                  </a:lnTo>
                  <a:cubicBezTo>
                    <a:pt x="14850" y="11043"/>
                    <a:pt x="15040" y="11252"/>
                    <a:pt x="15231" y="11462"/>
                  </a:cubicBezTo>
                  <a:cubicBezTo>
                    <a:pt x="15631" y="11862"/>
                    <a:pt x="16030" y="12299"/>
                    <a:pt x="16411" y="12718"/>
                  </a:cubicBezTo>
                  <a:lnTo>
                    <a:pt x="16982" y="13308"/>
                  </a:lnTo>
                  <a:cubicBezTo>
                    <a:pt x="17154" y="13518"/>
                    <a:pt x="17325" y="13708"/>
                    <a:pt x="17515" y="13918"/>
                  </a:cubicBezTo>
                  <a:cubicBezTo>
                    <a:pt x="17915" y="14336"/>
                    <a:pt x="18315" y="14774"/>
                    <a:pt x="18696" y="15212"/>
                  </a:cubicBezTo>
                  <a:cubicBezTo>
                    <a:pt x="18943" y="15517"/>
                    <a:pt x="19191" y="15802"/>
                    <a:pt x="19438" y="16107"/>
                  </a:cubicBezTo>
                  <a:cubicBezTo>
                    <a:pt x="19571" y="16259"/>
                    <a:pt x="19686" y="16412"/>
                    <a:pt x="19819" y="16583"/>
                  </a:cubicBezTo>
                  <a:cubicBezTo>
                    <a:pt x="19933" y="16716"/>
                    <a:pt x="20066" y="16869"/>
                    <a:pt x="20162" y="17021"/>
                  </a:cubicBezTo>
                  <a:cubicBezTo>
                    <a:pt x="20314" y="17249"/>
                    <a:pt x="20466" y="17459"/>
                    <a:pt x="20619" y="17687"/>
                  </a:cubicBezTo>
                  <a:lnTo>
                    <a:pt x="21018" y="18277"/>
                  </a:lnTo>
                  <a:cubicBezTo>
                    <a:pt x="21323" y="18734"/>
                    <a:pt x="21628" y="19172"/>
                    <a:pt x="21932" y="19610"/>
                  </a:cubicBezTo>
                  <a:cubicBezTo>
                    <a:pt x="22237" y="20048"/>
                    <a:pt x="22503" y="20467"/>
                    <a:pt x="22770" y="20886"/>
                  </a:cubicBezTo>
                  <a:cubicBezTo>
                    <a:pt x="22922" y="21114"/>
                    <a:pt x="23055" y="21323"/>
                    <a:pt x="23208" y="21552"/>
                  </a:cubicBezTo>
                  <a:cubicBezTo>
                    <a:pt x="23322" y="21780"/>
                    <a:pt x="23474" y="22028"/>
                    <a:pt x="23608" y="22256"/>
                  </a:cubicBezTo>
                  <a:cubicBezTo>
                    <a:pt x="23779" y="22561"/>
                    <a:pt x="23950" y="22885"/>
                    <a:pt x="24102" y="23208"/>
                  </a:cubicBezTo>
                  <a:cubicBezTo>
                    <a:pt x="24198" y="23379"/>
                    <a:pt x="24274" y="23570"/>
                    <a:pt x="24369" y="23760"/>
                  </a:cubicBezTo>
                  <a:cubicBezTo>
                    <a:pt x="24445" y="23951"/>
                    <a:pt x="24521" y="24103"/>
                    <a:pt x="24597" y="24274"/>
                  </a:cubicBezTo>
                  <a:cubicBezTo>
                    <a:pt x="24693" y="24446"/>
                    <a:pt x="24769" y="24636"/>
                    <a:pt x="24845" y="24826"/>
                  </a:cubicBezTo>
                  <a:cubicBezTo>
                    <a:pt x="24921" y="25017"/>
                    <a:pt x="24997" y="25169"/>
                    <a:pt x="25073" y="25340"/>
                  </a:cubicBezTo>
                  <a:cubicBezTo>
                    <a:pt x="25150" y="25512"/>
                    <a:pt x="25283" y="25740"/>
                    <a:pt x="25397" y="25912"/>
                  </a:cubicBezTo>
                  <a:lnTo>
                    <a:pt x="25702" y="26445"/>
                  </a:lnTo>
                  <a:lnTo>
                    <a:pt x="25892" y="26825"/>
                  </a:lnTo>
                  <a:cubicBezTo>
                    <a:pt x="25968" y="26959"/>
                    <a:pt x="26025" y="27092"/>
                    <a:pt x="26082" y="27225"/>
                  </a:cubicBezTo>
                  <a:cubicBezTo>
                    <a:pt x="26140" y="27358"/>
                    <a:pt x="26197" y="27473"/>
                    <a:pt x="26254" y="27606"/>
                  </a:cubicBezTo>
                  <a:cubicBezTo>
                    <a:pt x="26311" y="27739"/>
                    <a:pt x="26349" y="27853"/>
                    <a:pt x="26387" y="27949"/>
                  </a:cubicBezTo>
                  <a:cubicBezTo>
                    <a:pt x="26577" y="28444"/>
                    <a:pt x="26749" y="28939"/>
                    <a:pt x="26958" y="29414"/>
                  </a:cubicBezTo>
                  <a:cubicBezTo>
                    <a:pt x="27149" y="29909"/>
                    <a:pt x="27358" y="30404"/>
                    <a:pt x="27567" y="30899"/>
                  </a:cubicBezTo>
                  <a:cubicBezTo>
                    <a:pt x="27758" y="31394"/>
                    <a:pt x="27967" y="31928"/>
                    <a:pt x="28139" y="32442"/>
                  </a:cubicBezTo>
                  <a:cubicBezTo>
                    <a:pt x="28310" y="32975"/>
                    <a:pt x="28500" y="33565"/>
                    <a:pt x="28672" y="34117"/>
                  </a:cubicBezTo>
                  <a:cubicBezTo>
                    <a:pt x="28767" y="34383"/>
                    <a:pt x="28862" y="34669"/>
                    <a:pt x="28938" y="34955"/>
                  </a:cubicBezTo>
                  <a:cubicBezTo>
                    <a:pt x="29014" y="35221"/>
                    <a:pt x="29090" y="35488"/>
                    <a:pt x="29186" y="35773"/>
                  </a:cubicBezTo>
                  <a:cubicBezTo>
                    <a:pt x="29262" y="36040"/>
                    <a:pt x="29300" y="36268"/>
                    <a:pt x="29376" y="36516"/>
                  </a:cubicBezTo>
                  <a:lnTo>
                    <a:pt x="29604" y="37391"/>
                  </a:lnTo>
                  <a:cubicBezTo>
                    <a:pt x="29643" y="37544"/>
                    <a:pt x="29681" y="37696"/>
                    <a:pt x="29719" y="37829"/>
                  </a:cubicBezTo>
                  <a:lnTo>
                    <a:pt x="29719" y="37791"/>
                  </a:lnTo>
                  <a:cubicBezTo>
                    <a:pt x="29776" y="38039"/>
                    <a:pt x="29833" y="38286"/>
                    <a:pt x="29909" y="38534"/>
                  </a:cubicBezTo>
                  <a:cubicBezTo>
                    <a:pt x="29966" y="38819"/>
                    <a:pt x="30061" y="39124"/>
                    <a:pt x="30137" y="39409"/>
                  </a:cubicBezTo>
                  <a:cubicBezTo>
                    <a:pt x="30214" y="39695"/>
                    <a:pt x="30309" y="39961"/>
                    <a:pt x="30385" y="40247"/>
                  </a:cubicBezTo>
                  <a:cubicBezTo>
                    <a:pt x="30442" y="40533"/>
                    <a:pt x="30518" y="40761"/>
                    <a:pt x="30575" y="41028"/>
                  </a:cubicBezTo>
                  <a:cubicBezTo>
                    <a:pt x="30652" y="41351"/>
                    <a:pt x="30728" y="41656"/>
                    <a:pt x="30785" y="41980"/>
                  </a:cubicBezTo>
                  <a:cubicBezTo>
                    <a:pt x="30861" y="42284"/>
                    <a:pt x="30918" y="42608"/>
                    <a:pt x="30975" y="42912"/>
                  </a:cubicBezTo>
                  <a:cubicBezTo>
                    <a:pt x="31032" y="43217"/>
                    <a:pt x="31089" y="43579"/>
                    <a:pt x="31146" y="43921"/>
                  </a:cubicBezTo>
                  <a:cubicBezTo>
                    <a:pt x="31185" y="44264"/>
                    <a:pt x="31223" y="44588"/>
                    <a:pt x="31261" y="44911"/>
                  </a:cubicBezTo>
                  <a:cubicBezTo>
                    <a:pt x="31299" y="45406"/>
                    <a:pt x="31337" y="45901"/>
                    <a:pt x="31375" y="46396"/>
                  </a:cubicBezTo>
                  <a:cubicBezTo>
                    <a:pt x="31375" y="46663"/>
                    <a:pt x="31394" y="46910"/>
                    <a:pt x="31413" y="47177"/>
                  </a:cubicBezTo>
                  <a:cubicBezTo>
                    <a:pt x="31413" y="47424"/>
                    <a:pt x="31451" y="47710"/>
                    <a:pt x="31451" y="47995"/>
                  </a:cubicBezTo>
                  <a:cubicBezTo>
                    <a:pt x="31451" y="48053"/>
                    <a:pt x="31451" y="48129"/>
                    <a:pt x="31451" y="48186"/>
                  </a:cubicBezTo>
                  <a:lnTo>
                    <a:pt x="31451" y="48205"/>
                  </a:lnTo>
                  <a:cubicBezTo>
                    <a:pt x="31470" y="48167"/>
                    <a:pt x="31470" y="48110"/>
                    <a:pt x="31470" y="48072"/>
                  </a:cubicBezTo>
                  <a:cubicBezTo>
                    <a:pt x="31489" y="47957"/>
                    <a:pt x="31489" y="47843"/>
                    <a:pt x="31470" y="47748"/>
                  </a:cubicBezTo>
                  <a:cubicBezTo>
                    <a:pt x="31470" y="47481"/>
                    <a:pt x="31451" y="47215"/>
                    <a:pt x="31432" y="46929"/>
                  </a:cubicBezTo>
                  <a:cubicBezTo>
                    <a:pt x="31432" y="46663"/>
                    <a:pt x="31432" y="46396"/>
                    <a:pt x="31432" y="46130"/>
                  </a:cubicBezTo>
                  <a:cubicBezTo>
                    <a:pt x="31413" y="45844"/>
                    <a:pt x="31432" y="45540"/>
                    <a:pt x="31413" y="45254"/>
                  </a:cubicBezTo>
                  <a:cubicBezTo>
                    <a:pt x="31394" y="44968"/>
                    <a:pt x="31394" y="44721"/>
                    <a:pt x="31356" y="44454"/>
                  </a:cubicBezTo>
                  <a:cubicBezTo>
                    <a:pt x="31337" y="44188"/>
                    <a:pt x="31337" y="43902"/>
                    <a:pt x="31299" y="43636"/>
                  </a:cubicBezTo>
                  <a:cubicBezTo>
                    <a:pt x="31261" y="43369"/>
                    <a:pt x="31242" y="43065"/>
                    <a:pt x="31204" y="42779"/>
                  </a:cubicBezTo>
                  <a:cubicBezTo>
                    <a:pt x="31146" y="42513"/>
                    <a:pt x="31108" y="42189"/>
                    <a:pt x="31070" y="41884"/>
                  </a:cubicBezTo>
                  <a:cubicBezTo>
                    <a:pt x="31032" y="41580"/>
                    <a:pt x="30994" y="41332"/>
                    <a:pt x="30937" y="41066"/>
                  </a:cubicBezTo>
                  <a:cubicBezTo>
                    <a:pt x="30899" y="40780"/>
                    <a:pt x="30842" y="40533"/>
                    <a:pt x="30785" y="40247"/>
                  </a:cubicBezTo>
                  <a:cubicBezTo>
                    <a:pt x="30728" y="39981"/>
                    <a:pt x="30652" y="39714"/>
                    <a:pt x="30594" y="39447"/>
                  </a:cubicBezTo>
                  <a:cubicBezTo>
                    <a:pt x="30518" y="39181"/>
                    <a:pt x="30461" y="38933"/>
                    <a:pt x="30385" y="38686"/>
                  </a:cubicBezTo>
                  <a:cubicBezTo>
                    <a:pt x="30271" y="38153"/>
                    <a:pt x="30157" y="37601"/>
                    <a:pt x="30042" y="37068"/>
                  </a:cubicBezTo>
                  <a:cubicBezTo>
                    <a:pt x="29928" y="36535"/>
                    <a:pt x="29795" y="35944"/>
                    <a:pt x="29643" y="35392"/>
                  </a:cubicBezTo>
                  <a:cubicBezTo>
                    <a:pt x="29490" y="34821"/>
                    <a:pt x="29338" y="34288"/>
                    <a:pt x="29167" y="33736"/>
                  </a:cubicBezTo>
                  <a:cubicBezTo>
                    <a:pt x="28995" y="33184"/>
                    <a:pt x="28843" y="32708"/>
                    <a:pt x="28691" y="32194"/>
                  </a:cubicBezTo>
                  <a:cubicBezTo>
                    <a:pt x="28500" y="31585"/>
                    <a:pt x="28272" y="30995"/>
                    <a:pt x="28043" y="30404"/>
                  </a:cubicBezTo>
                  <a:cubicBezTo>
                    <a:pt x="27834" y="29871"/>
                    <a:pt x="27624" y="29338"/>
                    <a:pt x="27415" y="28805"/>
                  </a:cubicBezTo>
                  <a:cubicBezTo>
                    <a:pt x="27301" y="28520"/>
                    <a:pt x="27206" y="28234"/>
                    <a:pt x="27091" y="27949"/>
                  </a:cubicBezTo>
                  <a:cubicBezTo>
                    <a:pt x="27034" y="27796"/>
                    <a:pt x="26977" y="27625"/>
                    <a:pt x="26920" y="27473"/>
                  </a:cubicBezTo>
                  <a:cubicBezTo>
                    <a:pt x="26863" y="27320"/>
                    <a:pt x="26787" y="27168"/>
                    <a:pt x="26730" y="27016"/>
                  </a:cubicBezTo>
                  <a:cubicBezTo>
                    <a:pt x="26673" y="26863"/>
                    <a:pt x="26596" y="26730"/>
                    <a:pt x="26520" y="26597"/>
                  </a:cubicBezTo>
                  <a:cubicBezTo>
                    <a:pt x="26501" y="26540"/>
                    <a:pt x="26482" y="26483"/>
                    <a:pt x="26444" y="26445"/>
                  </a:cubicBezTo>
                  <a:lnTo>
                    <a:pt x="26292" y="26159"/>
                  </a:lnTo>
                  <a:cubicBezTo>
                    <a:pt x="26216" y="26007"/>
                    <a:pt x="26140" y="25873"/>
                    <a:pt x="26063" y="25721"/>
                  </a:cubicBezTo>
                  <a:lnTo>
                    <a:pt x="25854" y="25340"/>
                  </a:lnTo>
                  <a:cubicBezTo>
                    <a:pt x="25721" y="25112"/>
                    <a:pt x="25587" y="24864"/>
                    <a:pt x="25492" y="24636"/>
                  </a:cubicBezTo>
                  <a:cubicBezTo>
                    <a:pt x="25378" y="24388"/>
                    <a:pt x="25245" y="24103"/>
                    <a:pt x="25131" y="23836"/>
                  </a:cubicBezTo>
                  <a:cubicBezTo>
                    <a:pt x="25016" y="23570"/>
                    <a:pt x="24902" y="23322"/>
                    <a:pt x="24769" y="23056"/>
                  </a:cubicBezTo>
                  <a:cubicBezTo>
                    <a:pt x="24655" y="22808"/>
                    <a:pt x="24521" y="22561"/>
                    <a:pt x="24388" y="22294"/>
                  </a:cubicBezTo>
                  <a:cubicBezTo>
                    <a:pt x="24255" y="22047"/>
                    <a:pt x="24122" y="21818"/>
                    <a:pt x="23988" y="21571"/>
                  </a:cubicBezTo>
                  <a:cubicBezTo>
                    <a:pt x="23855" y="21323"/>
                    <a:pt x="23684" y="21076"/>
                    <a:pt x="23531" y="20828"/>
                  </a:cubicBezTo>
                  <a:cubicBezTo>
                    <a:pt x="23379" y="20581"/>
                    <a:pt x="23208" y="20352"/>
                    <a:pt x="23055" y="20105"/>
                  </a:cubicBezTo>
                  <a:cubicBezTo>
                    <a:pt x="22884" y="19877"/>
                    <a:pt x="22751" y="19667"/>
                    <a:pt x="22579" y="19439"/>
                  </a:cubicBezTo>
                  <a:cubicBezTo>
                    <a:pt x="22256" y="18963"/>
                    <a:pt x="21913" y="18506"/>
                    <a:pt x="21590" y="18049"/>
                  </a:cubicBezTo>
                  <a:lnTo>
                    <a:pt x="21133" y="17383"/>
                  </a:lnTo>
                  <a:cubicBezTo>
                    <a:pt x="21037" y="17268"/>
                    <a:pt x="20980" y="17154"/>
                    <a:pt x="20885" y="17059"/>
                  </a:cubicBezTo>
                  <a:cubicBezTo>
                    <a:pt x="20790" y="16945"/>
                    <a:pt x="20714" y="16811"/>
                    <a:pt x="20619" y="16678"/>
                  </a:cubicBezTo>
                  <a:lnTo>
                    <a:pt x="20352" y="16335"/>
                  </a:lnTo>
                  <a:cubicBezTo>
                    <a:pt x="20314" y="16278"/>
                    <a:pt x="20276" y="16240"/>
                    <a:pt x="20238" y="16183"/>
                  </a:cubicBezTo>
                  <a:lnTo>
                    <a:pt x="20066" y="15993"/>
                  </a:lnTo>
                  <a:cubicBezTo>
                    <a:pt x="19895" y="15783"/>
                    <a:pt x="19705" y="15574"/>
                    <a:pt x="19514" y="15346"/>
                  </a:cubicBezTo>
                  <a:cubicBezTo>
                    <a:pt x="19134" y="14908"/>
                    <a:pt x="18734" y="14489"/>
                    <a:pt x="18334" y="14051"/>
                  </a:cubicBezTo>
                  <a:lnTo>
                    <a:pt x="17858" y="13556"/>
                  </a:lnTo>
                  <a:lnTo>
                    <a:pt x="16678" y="12318"/>
                  </a:lnTo>
                  <a:cubicBezTo>
                    <a:pt x="16297" y="11919"/>
                    <a:pt x="15897" y="11519"/>
                    <a:pt x="15497" y="11119"/>
                  </a:cubicBezTo>
                  <a:cubicBezTo>
                    <a:pt x="15288" y="10910"/>
                    <a:pt x="15098" y="10719"/>
                    <a:pt x="14907" y="10529"/>
                  </a:cubicBezTo>
                  <a:cubicBezTo>
                    <a:pt x="14717" y="10320"/>
                    <a:pt x="14507" y="10110"/>
                    <a:pt x="14298" y="9901"/>
                  </a:cubicBezTo>
                  <a:cubicBezTo>
                    <a:pt x="13898" y="9501"/>
                    <a:pt x="13479" y="9101"/>
                    <a:pt x="13080" y="8720"/>
                  </a:cubicBezTo>
                  <a:cubicBezTo>
                    <a:pt x="12661" y="8340"/>
                    <a:pt x="12242" y="7978"/>
                    <a:pt x="11823" y="7597"/>
                  </a:cubicBezTo>
                  <a:cubicBezTo>
                    <a:pt x="11614" y="7407"/>
                    <a:pt x="11385" y="7216"/>
                    <a:pt x="11157" y="7026"/>
                  </a:cubicBezTo>
                  <a:cubicBezTo>
                    <a:pt x="10928" y="6836"/>
                    <a:pt x="10719" y="6664"/>
                    <a:pt x="10490" y="6493"/>
                  </a:cubicBezTo>
                  <a:cubicBezTo>
                    <a:pt x="10034" y="6131"/>
                    <a:pt x="9577" y="5788"/>
                    <a:pt x="9120" y="5446"/>
                  </a:cubicBezTo>
                  <a:cubicBezTo>
                    <a:pt x="8644" y="5084"/>
                    <a:pt x="8187" y="4760"/>
                    <a:pt x="7730" y="4437"/>
                  </a:cubicBezTo>
                  <a:cubicBezTo>
                    <a:pt x="7521" y="4265"/>
                    <a:pt x="7311" y="4113"/>
                    <a:pt x="7102" y="3961"/>
                  </a:cubicBezTo>
                  <a:cubicBezTo>
                    <a:pt x="6987" y="3866"/>
                    <a:pt x="6873" y="3790"/>
                    <a:pt x="6759" y="3713"/>
                  </a:cubicBezTo>
                  <a:cubicBezTo>
                    <a:pt x="6664" y="3637"/>
                    <a:pt x="6512" y="3542"/>
                    <a:pt x="6378" y="3447"/>
                  </a:cubicBezTo>
                  <a:cubicBezTo>
                    <a:pt x="6131" y="3295"/>
                    <a:pt x="5902" y="3142"/>
                    <a:pt x="5655" y="3009"/>
                  </a:cubicBezTo>
                  <a:cubicBezTo>
                    <a:pt x="5426" y="2857"/>
                    <a:pt x="5236" y="2723"/>
                    <a:pt x="5008" y="2590"/>
                  </a:cubicBezTo>
                  <a:cubicBezTo>
                    <a:pt x="4760" y="2438"/>
                    <a:pt x="4513" y="2266"/>
                    <a:pt x="4246" y="2114"/>
                  </a:cubicBezTo>
                  <a:cubicBezTo>
                    <a:pt x="3999" y="1962"/>
                    <a:pt x="3770" y="1848"/>
                    <a:pt x="3523" y="1714"/>
                  </a:cubicBezTo>
                  <a:cubicBezTo>
                    <a:pt x="3408" y="1657"/>
                    <a:pt x="3294" y="1600"/>
                    <a:pt x="3180" y="1543"/>
                  </a:cubicBezTo>
                  <a:cubicBezTo>
                    <a:pt x="3066" y="1486"/>
                    <a:pt x="2951" y="1429"/>
                    <a:pt x="2799" y="1372"/>
                  </a:cubicBezTo>
                  <a:lnTo>
                    <a:pt x="1981" y="991"/>
                  </a:lnTo>
                  <a:cubicBezTo>
                    <a:pt x="1657" y="839"/>
                    <a:pt x="1352" y="686"/>
                    <a:pt x="1048" y="534"/>
                  </a:cubicBezTo>
                  <a:cubicBezTo>
                    <a:pt x="686" y="344"/>
                    <a:pt x="343" y="172"/>
                    <a:pt x="1" y="1"/>
                  </a:cubicBezTo>
                  <a:close/>
                  <a:moveTo>
                    <a:pt x="31451" y="48205"/>
                  </a:moveTo>
                  <a:cubicBezTo>
                    <a:pt x="31451" y="48225"/>
                    <a:pt x="31446" y="48251"/>
                    <a:pt x="31438" y="48277"/>
                  </a:cubicBezTo>
                  <a:lnTo>
                    <a:pt x="31438" y="48277"/>
                  </a:lnTo>
                  <a:lnTo>
                    <a:pt x="31451" y="48243"/>
                  </a:lnTo>
                  <a:lnTo>
                    <a:pt x="31451" y="48205"/>
                  </a:lnTo>
                  <a:close/>
                  <a:moveTo>
                    <a:pt x="31438" y="48277"/>
                  </a:moveTo>
                  <a:lnTo>
                    <a:pt x="31413" y="48338"/>
                  </a:lnTo>
                  <a:cubicBezTo>
                    <a:pt x="31422" y="48320"/>
                    <a:pt x="31431" y="48299"/>
                    <a:pt x="31438" y="48277"/>
                  </a:cubicBezTo>
                  <a:close/>
                  <a:moveTo>
                    <a:pt x="31413" y="48338"/>
                  </a:moveTo>
                  <a:lnTo>
                    <a:pt x="31413" y="48338"/>
                  </a:lnTo>
                  <a:cubicBezTo>
                    <a:pt x="31403" y="48367"/>
                    <a:pt x="31389" y="48395"/>
                    <a:pt x="31370" y="48419"/>
                  </a:cubicBezTo>
                  <a:lnTo>
                    <a:pt x="31370" y="48419"/>
                  </a:lnTo>
                  <a:lnTo>
                    <a:pt x="31394" y="48395"/>
                  </a:lnTo>
                  <a:lnTo>
                    <a:pt x="31413" y="48338"/>
                  </a:lnTo>
                  <a:close/>
                  <a:moveTo>
                    <a:pt x="31370" y="48419"/>
                  </a:moveTo>
                  <a:lnTo>
                    <a:pt x="31356" y="48433"/>
                  </a:lnTo>
                  <a:lnTo>
                    <a:pt x="31341" y="48449"/>
                  </a:lnTo>
                  <a:lnTo>
                    <a:pt x="31341" y="48449"/>
                  </a:lnTo>
                  <a:cubicBezTo>
                    <a:pt x="31351" y="48440"/>
                    <a:pt x="31361" y="48430"/>
                    <a:pt x="31370" y="48419"/>
                  </a:cubicBezTo>
                  <a:close/>
                  <a:moveTo>
                    <a:pt x="31341" y="48449"/>
                  </a:moveTo>
                  <a:lnTo>
                    <a:pt x="31341" y="48449"/>
                  </a:lnTo>
                  <a:cubicBezTo>
                    <a:pt x="31339" y="48450"/>
                    <a:pt x="31337" y="48451"/>
                    <a:pt x="31336" y="48452"/>
                  </a:cubicBezTo>
                  <a:lnTo>
                    <a:pt x="31337" y="48452"/>
                  </a:lnTo>
                  <a:lnTo>
                    <a:pt x="31341" y="48449"/>
                  </a:lnTo>
                  <a:close/>
                  <a:moveTo>
                    <a:pt x="31299" y="48452"/>
                  </a:moveTo>
                  <a:lnTo>
                    <a:pt x="31299" y="48471"/>
                  </a:lnTo>
                  <a:cubicBezTo>
                    <a:pt x="31312" y="48467"/>
                    <a:pt x="31324" y="48460"/>
                    <a:pt x="31336" y="4845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4"/>
            <p:cNvSpPr/>
            <p:nvPr/>
          </p:nvSpPr>
          <p:spPr>
            <a:xfrm>
              <a:off x="3644125" y="4487850"/>
              <a:ext cx="191825" cy="126150"/>
            </a:xfrm>
            <a:custGeom>
              <a:avLst/>
              <a:gdLst/>
              <a:ahLst/>
              <a:cxnLst/>
              <a:rect l="l" t="t" r="r" b="b"/>
              <a:pathLst>
                <a:path w="7673" h="5046" extrusionOk="0">
                  <a:moveTo>
                    <a:pt x="0" y="0"/>
                  </a:moveTo>
                  <a:lnTo>
                    <a:pt x="96" y="76"/>
                  </a:lnTo>
                  <a:cubicBezTo>
                    <a:pt x="248" y="210"/>
                    <a:pt x="400" y="324"/>
                    <a:pt x="571" y="457"/>
                  </a:cubicBezTo>
                  <a:cubicBezTo>
                    <a:pt x="743" y="571"/>
                    <a:pt x="914" y="686"/>
                    <a:pt x="1066" y="800"/>
                  </a:cubicBezTo>
                  <a:cubicBezTo>
                    <a:pt x="1238" y="914"/>
                    <a:pt x="1428" y="1066"/>
                    <a:pt x="1600" y="1200"/>
                  </a:cubicBezTo>
                  <a:cubicBezTo>
                    <a:pt x="1771" y="1333"/>
                    <a:pt x="1961" y="1466"/>
                    <a:pt x="2133" y="1599"/>
                  </a:cubicBezTo>
                  <a:cubicBezTo>
                    <a:pt x="2856" y="2133"/>
                    <a:pt x="3637" y="2570"/>
                    <a:pt x="4455" y="2894"/>
                  </a:cubicBezTo>
                  <a:cubicBezTo>
                    <a:pt x="5160" y="3199"/>
                    <a:pt x="5845" y="3560"/>
                    <a:pt x="6492" y="3941"/>
                  </a:cubicBezTo>
                  <a:cubicBezTo>
                    <a:pt x="6625" y="4036"/>
                    <a:pt x="6740" y="4112"/>
                    <a:pt x="6854" y="4208"/>
                  </a:cubicBezTo>
                  <a:cubicBezTo>
                    <a:pt x="7025" y="4341"/>
                    <a:pt x="7159" y="4474"/>
                    <a:pt x="7311" y="4607"/>
                  </a:cubicBezTo>
                  <a:cubicBezTo>
                    <a:pt x="7387" y="4703"/>
                    <a:pt x="7463" y="4779"/>
                    <a:pt x="7539" y="4874"/>
                  </a:cubicBezTo>
                  <a:cubicBezTo>
                    <a:pt x="7558" y="4893"/>
                    <a:pt x="7577" y="4931"/>
                    <a:pt x="7596" y="4969"/>
                  </a:cubicBezTo>
                  <a:lnTo>
                    <a:pt x="7615" y="5026"/>
                  </a:lnTo>
                  <a:lnTo>
                    <a:pt x="7615" y="5045"/>
                  </a:lnTo>
                  <a:cubicBezTo>
                    <a:pt x="7673" y="5045"/>
                    <a:pt x="7520" y="4836"/>
                    <a:pt x="7501" y="4817"/>
                  </a:cubicBezTo>
                  <a:cubicBezTo>
                    <a:pt x="7387" y="4646"/>
                    <a:pt x="7235" y="4474"/>
                    <a:pt x="7101" y="4303"/>
                  </a:cubicBezTo>
                  <a:cubicBezTo>
                    <a:pt x="6797" y="3979"/>
                    <a:pt x="6454" y="3694"/>
                    <a:pt x="6111" y="3446"/>
                  </a:cubicBezTo>
                  <a:cubicBezTo>
                    <a:pt x="5750" y="3161"/>
                    <a:pt x="5388" y="2894"/>
                    <a:pt x="5026" y="2628"/>
                  </a:cubicBezTo>
                  <a:cubicBezTo>
                    <a:pt x="4684" y="2361"/>
                    <a:pt x="4246" y="2094"/>
                    <a:pt x="3865" y="1828"/>
                  </a:cubicBezTo>
                  <a:cubicBezTo>
                    <a:pt x="3579" y="1638"/>
                    <a:pt x="3313" y="1428"/>
                    <a:pt x="3027" y="1238"/>
                  </a:cubicBezTo>
                  <a:cubicBezTo>
                    <a:pt x="2704" y="1009"/>
                    <a:pt x="2361" y="800"/>
                    <a:pt x="2018" y="629"/>
                  </a:cubicBezTo>
                  <a:cubicBezTo>
                    <a:pt x="1714" y="457"/>
                    <a:pt x="1390" y="324"/>
                    <a:pt x="1047" y="229"/>
                  </a:cubicBezTo>
                  <a:cubicBezTo>
                    <a:pt x="705" y="134"/>
                    <a:pt x="343" y="76"/>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4"/>
            <p:cNvSpPr/>
            <p:nvPr/>
          </p:nvSpPr>
          <p:spPr>
            <a:xfrm>
              <a:off x="3597000" y="4420725"/>
              <a:ext cx="160425" cy="84750"/>
            </a:xfrm>
            <a:custGeom>
              <a:avLst/>
              <a:gdLst/>
              <a:ahLst/>
              <a:cxnLst/>
              <a:rect l="l" t="t" r="r" b="b"/>
              <a:pathLst>
                <a:path w="6417" h="3390" extrusionOk="0">
                  <a:moveTo>
                    <a:pt x="1" y="1"/>
                  </a:moveTo>
                  <a:lnTo>
                    <a:pt x="248" y="210"/>
                  </a:lnTo>
                  <a:cubicBezTo>
                    <a:pt x="419" y="344"/>
                    <a:pt x="572" y="477"/>
                    <a:pt x="762" y="610"/>
                  </a:cubicBezTo>
                  <a:cubicBezTo>
                    <a:pt x="933" y="724"/>
                    <a:pt x="1124" y="839"/>
                    <a:pt x="1333" y="934"/>
                  </a:cubicBezTo>
                  <a:cubicBezTo>
                    <a:pt x="1733" y="1143"/>
                    <a:pt x="2133" y="1353"/>
                    <a:pt x="2552" y="1524"/>
                  </a:cubicBezTo>
                  <a:cubicBezTo>
                    <a:pt x="2742" y="1619"/>
                    <a:pt x="2951" y="1714"/>
                    <a:pt x="3142" y="1771"/>
                  </a:cubicBezTo>
                  <a:cubicBezTo>
                    <a:pt x="3351" y="1829"/>
                    <a:pt x="3561" y="1905"/>
                    <a:pt x="3770" y="1981"/>
                  </a:cubicBezTo>
                  <a:cubicBezTo>
                    <a:pt x="4189" y="2114"/>
                    <a:pt x="4608" y="2247"/>
                    <a:pt x="5008" y="2419"/>
                  </a:cubicBezTo>
                  <a:lnTo>
                    <a:pt x="5160" y="2495"/>
                  </a:lnTo>
                  <a:cubicBezTo>
                    <a:pt x="5388" y="2590"/>
                    <a:pt x="5617" y="2723"/>
                    <a:pt x="5826" y="2857"/>
                  </a:cubicBezTo>
                  <a:cubicBezTo>
                    <a:pt x="5940" y="2933"/>
                    <a:pt x="6055" y="3009"/>
                    <a:pt x="6150" y="3085"/>
                  </a:cubicBezTo>
                  <a:cubicBezTo>
                    <a:pt x="6207" y="3123"/>
                    <a:pt x="6264" y="3180"/>
                    <a:pt x="6302" y="3218"/>
                  </a:cubicBezTo>
                  <a:lnTo>
                    <a:pt x="6391" y="3307"/>
                  </a:lnTo>
                  <a:lnTo>
                    <a:pt x="6391" y="3307"/>
                  </a:lnTo>
                  <a:cubicBezTo>
                    <a:pt x="6373" y="3272"/>
                    <a:pt x="6351" y="3239"/>
                    <a:pt x="6340" y="3218"/>
                  </a:cubicBezTo>
                  <a:cubicBezTo>
                    <a:pt x="6264" y="3123"/>
                    <a:pt x="6207" y="3047"/>
                    <a:pt x="6150" y="2971"/>
                  </a:cubicBezTo>
                  <a:cubicBezTo>
                    <a:pt x="5845" y="2647"/>
                    <a:pt x="5503" y="2362"/>
                    <a:pt x="5160" y="2114"/>
                  </a:cubicBezTo>
                  <a:cubicBezTo>
                    <a:pt x="4436" y="1562"/>
                    <a:pt x="3656" y="1105"/>
                    <a:pt x="2837" y="743"/>
                  </a:cubicBezTo>
                  <a:cubicBezTo>
                    <a:pt x="2628" y="648"/>
                    <a:pt x="2399" y="572"/>
                    <a:pt x="2171" y="496"/>
                  </a:cubicBezTo>
                  <a:cubicBezTo>
                    <a:pt x="1923" y="439"/>
                    <a:pt x="1676" y="401"/>
                    <a:pt x="1428" y="344"/>
                  </a:cubicBezTo>
                  <a:cubicBezTo>
                    <a:pt x="1181" y="306"/>
                    <a:pt x="952" y="267"/>
                    <a:pt x="724" y="210"/>
                  </a:cubicBezTo>
                  <a:cubicBezTo>
                    <a:pt x="515" y="153"/>
                    <a:pt x="248" y="77"/>
                    <a:pt x="1" y="1"/>
                  </a:cubicBezTo>
                  <a:close/>
                  <a:moveTo>
                    <a:pt x="6391" y="3307"/>
                  </a:moveTo>
                  <a:cubicBezTo>
                    <a:pt x="6405" y="3335"/>
                    <a:pt x="6416" y="3364"/>
                    <a:pt x="6416" y="3390"/>
                  </a:cubicBezTo>
                  <a:lnTo>
                    <a:pt x="6416" y="3371"/>
                  </a:lnTo>
                  <a:lnTo>
                    <a:pt x="6416" y="3352"/>
                  </a:lnTo>
                  <a:lnTo>
                    <a:pt x="6397" y="3314"/>
                  </a:lnTo>
                  <a:lnTo>
                    <a:pt x="6391" y="3307"/>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5" name="Google Shape;1895;p64"/>
          <p:cNvGrpSpPr/>
          <p:nvPr/>
        </p:nvGrpSpPr>
        <p:grpSpPr>
          <a:xfrm>
            <a:off x="1254866" y="1410203"/>
            <a:ext cx="2580135" cy="3382203"/>
            <a:chOff x="4826375" y="678375"/>
            <a:chExt cx="1194175" cy="1565400"/>
          </a:xfrm>
        </p:grpSpPr>
        <p:sp>
          <p:nvSpPr>
            <p:cNvPr id="1896" name="Google Shape;1896;p64"/>
            <p:cNvSpPr/>
            <p:nvPr/>
          </p:nvSpPr>
          <p:spPr>
            <a:xfrm>
              <a:off x="4976300" y="775450"/>
              <a:ext cx="18575" cy="14775"/>
            </a:xfrm>
            <a:custGeom>
              <a:avLst/>
              <a:gdLst/>
              <a:ahLst/>
              <a:cxnLst/>
              <a:rect l="l" t="t" r="r" b="b"/>
              <a:pathLst>
                <a:path w="743" h="591" extrusionOk="0">
                  <a:moveTo>
                    <a:pt x="648" y="1"/>
                  </a:moveTo>
                  <a:lnTo>
                    <a:pt x="609" y="20"/>
                  </a:lnTo>
                  <a:lnTo>
                    <a:pt x="495" y="96"/>
                  </a:lnTo>
                  <a:lnTo>
                    <a:pt x="248" y="248"/>
                  </a:lnTo>
                  <a:lnTo>
                    <a:pt x="133" y="324"/>
                  </a:lnTo>
                  <a:lnTo>
                    <a:pt x="19" y="420"/>
                  </a:lnTo>
                  <a:cubicBezTo>
                    <a:pt x="0" y="439"/>
                    <a:pt x="0" y="477"/>
                    <a:pt x="0" y="515"/>
                  </a:cubicBezTo>
                  <a:lnTo>
                    <a:pt x="0" y="591"/>
                  </a:lnTo>
                  <a:lnTo>
                    <a:pt x="19" y="591"/>
                  </a:lnTo>
                  <a:lnTo>
                    <a:pt x="19" y="572"/>
                  </a:lnTo>
                  <a:lnTo>
                    <a:pt x="95" y="572"/>
                  </a:lnTo>
                  <a:lnTo>
                    <a:pt x="191" y="515"/>
                  </a:lnTo>
                  <a:cubicBezTo>
                    <a:pt x="248" y="496"/>
                    <a:pt x="324" y="458"/>
                    <a:pt x="400" y="401"/>
                  </a:cubicBezTo>
                  <a:cubicBezTo>
                    <a:pt x="457" y="362"/>
                    <a:pt x="514" y="324"/>
                    <a:pt x="571" y="286"/>
                  </a:cubicBezTo>
                  <a:lnTo>
                    <a:pt x="648" y="210"/>
                  </a:lnTo>
                  <a:lnTo>
                    <a:pt x="705" y="134"/>
                  </a:lnTo>
                  <a:lnTo>
                    <a:pt x="724" y="115"/>
                  </a:lnTo>
                  <a:lnTo>
                    <a:pt x="724" y="96"/>
                  </a:lnTo>
                  <a:cubicBezTo>
                    <a:pt x="724" y="58"/>
                    <a:pt x="743" y="39"/>
                    <a:pt x="743" y="1"/>
                  </a:cubicBezTo>
                  <a:close/>
                </a:path>
              </a:pathLst>
            </a:custGeom>
            <a:solidFill>
              <a:srgbClr val="65BF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4"/>
            <p:cNvSpPr/>
            <p:nvPr/>
          </p:nvSpPr>
          <p:spPr>
            <a:xfrm>
              <a:off x="4962975" y="764025"/>
              <a:ext cx="40950" cy="37675"/>
            </a:xfrm>
            <a:custGeom>
              <a:avLst/>
              <a:gdLst/>
              <a:ahLst/>
              <a:cxnLst/>
              <a:rect l="l" t="t" r="r" b="b"/>
              <a:pathLst>
                <a:path w="1638" h="1507" extrusionOk="0">
                  <a:moveTo>
                    <a:pt x="1276" y="439"/>
                  </a:moveTo>
                  <a:cubicBezTo>
                    <a:pt x="1276" y="477"/>
                    <a:pt x="1276" y="515"/>
                    <a:pt x="1257" y="534"/>
                  </a:cubicBezTo>
                  <a:lnTo>
                    <a:pt x="1257" y="553"/>
                  </a:lnTo>
                  <a:lnTo>
                    <a:pt x="1238" y="572"/>
                  </a:lnTo>
                  <a:lnTo>
                    <a:pt x="1200" y="648"/>
                  </a:lnTo>
                  <a:lnTo>
                    <a:pt x="1104" y="724"/>
                  </a:lnTo>
                  <a:cubicBezTo>
                    <a:pt x="1047" y="762"/>
                    <a:pt x="990" y="819"/>
                    <a:pt x="933" y="858"/>
                  </a:cubicBezTo>
                  <a:cubicBezTo>
                    <a:pt x="857" y="896"/>
                    <a:pt x="800" y="934"/>
                    <a:pt x="743" y="972"/>
                  </a:cubicBezTo>
                  <a:lnTo>
                    <a:pt x="647" y="1010"/>
                  </a:lnTo>
                  <a:lnTo>
                    <a:pt x="590" y="1029"/>
                  </a:lnTo>
                  <a:lnTo>
                    <a:pt x="533" y="1029"/>
                  </a:lnTo>
                  <a:lnTo>
                    <a:pt x="533" y="953"/>
                  </a:lnTo>
                  <a:cubicBezTo>
                    <a:pt x="533" y="915"/>
                    <a:pt x="552" y="896"/>
                    <a:pt x="552" y="858"/>
                  </a:cubicBezTo>
                  <a:lnTo>
                    <a:pt x="666" y="781"/>
                  </a:lnTo>
                  <a:lnTo>
                    <a:pt x="800" y="686"/>
                  </a:lnTo>
                  <a:lnTo>
                    <a:pt x="1028" y="534"/>
                  </a:lnTo>
                  <a:lnTo>
                    <a:pt x="1161" y="477"/>
                  </a:lnTo>
                  <a:lnTo>
                    <a:pt x="1200" y="458"/>
                  </a:lnTo>
                  <a:lnTo>
                    <a:pt x="1257" y="458"/>
                  </a:lnTo>
                  <a:lnTo>
                    <a:pt x="1276" y="439"/>
                  </a:lnTo>
                  <a:close/>
                  <a:moveTo>
                    <a:pt x="1181" y="1"/>
                  </a:moveTo>
                  <a:cubicBezTo>
                    <a:pt x="1047" y="1"/>
                    <a:pt x="895" y="58"/>
                    <a:pt x="781" y="172"/>
                  </a:cubicBezTo>
                  <a:cubicBezTo>
                    <a:pt x="724" y="210"/>
                    <a:pt x="647" y="267"/>
                    <a:pt x="609" y="305"/>
                  </a:cubicBezTo>
                  <a:cubicBezTo>
                    <a:pt x="495" y="344"/>
                    <a:pt x="400" y="401"/>
                    <a:pt x="305" y="477"/>
                  </a:cubicBezTo>
                  <a:cubicBezTo>
                    <a:pt x="191" y="553"/>
                    <a:pt x="114" y="686"/>
                    <a:pt x="57" y="819"/>
                  </a:cubicBezTo>
                  <a:cubicBezTo>
                    <a:pt x="19" y="896"/>
                    <a:pt x="0" y="991"/>
                    <a:pt x="0" y="1086"/>
                  </a:cubicBezTo>
                  <a:cubicBezTo>
                    <a:pt x="0" y="1143"/>
                    <a:pt x="19" y="1200"/>
                    <a:pt x="38" y="1238"/>
                  </a:cubicBezTo>
                  <a:cubicBezTo>
                    <a:pt x="91" y="1397"/>
                    <a:pt x="259" y="1507"/>
                    <a:pt x="434" y="1507"/>
                  </a:cubicBezTo>
                  <a:cubicBezTo>
                    <a:pt x="448" y="1507"/>
                    <a:pt x="462" y="1506"/>
                    <a:pt x="476" y="1505"/>
                  </a:cubicBezTo>
                  <a:cubicBezTo>
                    <a:pt x="590" y="1505"/>
                    <a:pt x="705" y="1467"/>
                    <a:pt x="819" y="1429"/>
                  </a:cubicBezTo>
                  <a:cubicBezTo>
                    <a:pt x="1028" y="1334"/>
                    <a:pt x="1219" y="1219"/>
                    <a:pt x="1371" y="1067"/>
                  </a:cubicBezTo>
                  <a:cubicBezTo>
                    <a:pt x="1523" y="934"/>
                    <a:pt x="1599" y="743"/>
                    <a:pt x="1637" y="553"/>
                  </a:cubicBezTo>
                  <a:lnTo>
                    <a:pt x="1637" y="477"/>
                  </a:lnTo>
                  <a:cubicBezTo>
                    <a:pt x="1637" y="382"/>
                    <a:pt x="1618" y="305"/>
                    <a:pt x="1580" y="229"/>
                  </a:cubicBezTo>
                  <a:cubicBezTo>
                    <a:pt x="1542" y="172"/>
                    <a:pt x="1485" y="134"/>
                    <a:pt x="1447" y="96"/>
                  </a:cubicBezTo>
                  <a:cubicBezTo>
                    <a:pt x="1390" y="58"/>
                    <a:pt x="1352" y="20"/>
                    <a:pt x="1295" y="20"/>
                  </a:cubicBezTo>
                  <a:cubicBezTo>
                    <a:pt x="1257" y="1"/>
                    <a:pt x="1219" y="1"/>
                    <a:pt x="11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4"/>
            <p:cNvSpPr/>
            <p:nvPr/>
          </p:nvSpPr>
          <p:spPr>
            <a:xfrm>
              <a:off x="4829700" y="678375"/>
              <a:ext cx="1189425" cy="1565400"/>
            </a:xfrm>
            <a:custGeom>
              <a:avLst/>
              <a:gdLst/>
              <a:ahLst/>
              <a:cxnLst/>
              <a:rect l="l" t="t" r="r" b="b"/>
              <a:pathLst>
                <a:path w="47577" h="62616" extrusionOk="0">
                  <a:moveTo>
                    <a:pt x="6626" y="3427"/>
                  </a:moveTo>
                  <a:cubicBezTo>
                    <a:pt x="6683" y="3446"/>
                    <a:pt x="6721" y="3484"/>
                    <a:pt x="6778" y="3503"/>
                  </a:cubicBezTo>
                  <a:cubicBezTo>
                    <a:pt x="6816" y="3560"/>
                    <a:pt x="6873" y="3598"/>
                    <a:pt x="6911" y="3655"/>
                  </a:cubicBezTo>
                  <a:cubicBezTo>
                    <a:pt x="6949" y="3731"/>
                    <a:pt x="6968" y="3808"/>
                    <a:pt x="6968" y="3903"/>
                  </a:cubicBezTo>
                  <a:lnTo>
                    <a:pt x="6968" y="3979"/>
                  </a:lnTo>
                  <a:cubicBezTo>
                    <a:pt x="6930" y="4169"/>
                    <a:pt x="6854" y="4360"/>
                    <a:pt x="6702" y="4493"/>
                  </a:cubicBezTo>
                  <a:cubicBezTo>
                    <a:pt x="6550" y="4645"/>
                    <a:pt x="6359" y="4760"/>
                    <a:pt x="6150" y="4855"/>
                  </a:cubicBezTo>
                  <a:cubicBezTo>
                    <a:pt x="6036" y="4893"/>
                    <a:pt x="5921" y="4931"/>
                    <a:pt x="5807" y="4931"/>
                  </a:cubicBezTo>
                  <a:cubicBezTo>
                    <a:pt x="5617" y="4931"/>
                    <a:pt x="5445" y="4836"/>
                    <a:pt x="5369" y="4664"/>
                  </a:cubicBezTo>
                  <a:cubicBezTo>
                    <a:pt x="5350" y="4626"/>
                    <a:pt x="5331" y="4569"/>
                    <a:pt x="5331" y="4512"/>
                  </a:cubicBezTo>
                  <a:cubicBezTo>
                    <a:pt x="5331" y="4417"/>
                    <a:pt x="5350" y="4322"/>
                    <a:pt x="5388" y="4245"/>
                  </a:cubicBezTo>
                  <a:cubicBezTo>
                    <a:pt x="5445" y="4112"/>
                    <a:pt x="5522" y="3979"/>
                    <a:pt x="5636" y="3903"/>
                  </a:cubicBezTo>
                  <a:cubicBezTo>
                    <a:pt x="5731" y="3827"/>
                    <a:pt x="5826" y="3770"/>
                    <a:pt x="5940" y="3731"/>
                  </a:cubicBezTo>
                  <a:cubicBezTo>
                    <a:pt x="5997" y="3693"/>
                    <a:pt x="6055" y="3636"/>
                    <a:pt x="6131" y="3598"/>
                  </a:cubicBezTo>
                  <a:lnTo>
                    <a:pt x="6112" y="3579"/>
                  </a:lnTo>
                  <a:cubicBezTo>
                    <a:pt x="6226" y="3484"/>
                    <a:pt x="6378" y="3427"/>
                    <a:pt x="6512" y="3427"/>
                  </a:cubicBezTo>
                  <a:close/>
                  <a:moveTo>
                    <a:pt x="12508" y="0"/>
                  </a:moveTo>
                  <a:cubicBezTo>
                    <a:pt x="12337" y="19"/>
                    <a:pt x="12166" y="76"/>
                    <a:pt x="11994" y="152"/>
                  </a:cubicBezTo>
                  <a:cubicBezTo>
                    <a:pt x="11861" y="190"/>
                    <a:pt x="11728" y="248"/>
                    <a:pt x="11595" y="324"/>
                  </a:cubicBezTo>
                  <a:cubicBezTo>
                    <a:pt x="11499" y="381"/>
                    <a:pt x="11423" y="457"/>
                    <a:pt x="11328" y="533"/>
                  </a:cubicBezTo>
                  <a:cubicBezTo>
                    <a:pt x="11290" y="590"/>
                    <a:pt x="11252" y="628"/>
                    <a:pt x="11195" y="685"/>
                  </a:cubicBezTo>
                  <a:cubicBezTo>
                    <a:pt x="11138" y="762"/>
                    <a:pt x="11081" y="838"/>
                    <a:pt x="11043" y="895"/>
                  </a:cubicBezTo>
                  <a:lnTo>
                    <a:pt x="11023" y="914"/>
                  </a:lnTo>
                  <a:cubicBezTo>
                    <a:pt x="10947" y="1047"/>
                    <a:pt x="10871" y="1161"/>
                    <a:pt x="10814" y="1295"/>
                  </a:cubicBezTo>
                  <a:lnTo>
                    <a:pt x="10757" y="1390"/>
                  </a:lnTo>
                  <a:cubicBezTo>
                    <a:pt x="10681" y="1523"/>
                    <a:pt x="10586" y="1675"/>
                    <a:pt x="10490" y="1828"/>
                  </a:cubicBezTo>
                  <a:lnTo>
                    <a:pt x="10243" y="1809"/>
                  </a:lnTo>
                  <a:lnTo>
                    <a:pt x="10110" y="1809"/>
                  </a:lnTo>
                  <a:cubicBezTo>
                    <a:pt x="9976" y="1809"/>
                    <a:pt x="9824" y="1828"/>
                    <a:pt x="9691" y="1828"/>
                  </a:cubicBezTo>
                  <a:lnTo>
                    <a:pt x="9481" y="1828"/>
                  </a:lnTo>
                  <a:cubicBezTo>
                    <a:pt x="9329" y="1828"/>
                    <a:pt x="9158" y="1847"/>
                    <a:pt x="9005" y="1866"/>
                  </a:cubicBezTo>
                  <a:cubicBezTo>
                    <a:pt x="8948" y="1885"/>
                    <a:pt x="8872" y="1904"/>
                    <a:pt x="8815" y="1923"/>
                  </a:cubicBezTo>
                  <a:lnTo>
                    <a:pt x="8758" y="1923"/>
                  </a:lnTo>
                  <a:lnTo>
                    <a:pt x="8491" y="1999"/>
                  </a:lnTo>
                  <a:lnTo>
                    <a:pt x="8377" y="2037"/>
                  </a:lnTo>
                  <a:lnTo>
                    <a:pt x="8263" y="2056"/>
                  </a:lnTo>
                  <a:lnTo>
                    <a:pt x="7387" y="2056"/>
                  </a:lnTo>
                  <a:cubicBezTo>
                    <a:pt x="7235" y="2075"/>
                    <a:pt x="7083" y="2113"/>
                    <a:pt x="6949" y="2189"/>
                  </a:cubicBezTo>
                  <a:cubicBezTo>
                    <a:pt x="6721" y="2304"/>
                    <a:pt x="6512" y="2475"/>
                    <a:pt x="6340" y="2665"/>
                  </a:cubicBezTo>
                  <a:cubicBezTo>
                    <a:pt x="6207" y="2799"/>
                    <a:pt x="6112" y="2913"/>
                    <a:pt x="5978" y="3065"/>
                  </a:cubicBezTo>
                  <a:cubicBezTo>
                    <a:pt x="5826" y="3217"/>
                    <a:pt x="5712" y="3389"/>
                    <a:pt x="5579" y="3541"/>
                  </a:cubicBezTo>
                  <a:lnTo>
                    <a:pt x="5350" y="3827"/>
                  </a:lnTo>
                  <a:lnTo>
                    <a:pt x="5312" y="3884"/>
                  </a:lnTo>
                  <a:lnTo>
                    <a:pt x="5274" y="3922"/>
                  </a:lnTo>
                  <a:cubicBezTo>
                    <a:pt x="5198" y="4017"/>
                    <a:pt x="5103" y="4112"/>
                    <a:pt x="5008" y="4207"/>
                  </a:cubicBezTo>
                  <a:cubicBezTo>
                    <a:pt x="4912" y="4303"/>
                    <a:pt x="4798" y="4398"/>
                    <a:pt x="4703" y="4493"/>
                  </a:cubicBezTo>
                  <a:cubicBezTo>
                    <a:pt x="4608" y="4588"/>
                    <a:pt x="4493" y="4664"/>
                    <a:pt x="4360" y="4760"/>
                  </a:cubicBezTo>
                  <a:lnTo>
                    <a:pt x="4227" y="4836"/>
                  </a:lnTo>
                  <a:lnTo>
                    <a:pt x="4094" y="4912"/>
                  </a:lnTo>
                  <a:lnTo>
                    <a:pt x="3922" y="4988"/>
                  </a:lnTo>
                  <a:cubicBezTo>
                    <a:pt x="3865" y="5007"/>
                    <a:pt x="3789" y="5045"/>
                    <a:pt x="3713" y="5064"/>
                  </a:cubicBezTo>
                  <a:lnTo>
                    <a:pt x="3484" y="5102"/>
                  </a:lnTo>
                  <a:cubicBezTo>
                    <a:pt x="3389" y="5121"/>
                    <a:pt x="3256" y="5159"/>
                    <a:pt x="3104" y="5178"/>
                  </a:cubicBezTo>
                  <a:cubicBezTo>
                    <a:pt x="2913" y="5197"/>
                    <a:pt x="2723" y="5235"/>
                    <a:pt x="2533" y="5293"/>
                  </a:cubicBezTo>
                  <a:cubicBezTo>
                    <a:pt x="2342" y="5350"/>
                    <a:pt x="2152" y="5426"/>
                    <a:pt x="2000" y="5521"/>
                  </a:cubicBezTo>
                  <a:cubicBezTo>
                    <a:pt x="1657" y="5692"/>
                    <a:pt x="1333" y="5902"/>
                    <a:pt x="1048" y="6130"/>
                  </a:cubicBezTo>
                  <a:cubicBezTo>
                    <a:pt x="895" y="6244"/>
                    <a:pt x="743" y="6359"/>
                    <a:pt x="610" y="6492"/>
                  </a:cubicBezTo>
                  <a:cubicBezTo>
                    <a:pt x="534" y="6549"/>
                    <a:pt x="477" y="6625"/>
                    <a:pt x="419" y="6682"/>
                  </a:cubicBezTo>
                  <a:cubicBezTo>
                    <a:pt x="362" y="6758"/>
                    <a:pt x="305" y="6835"/>
                    <a:pt x="248" y="6930"/>
                  </a:cubicBezTo>
                  <a:cubicBezTo>
                    <a:pt x="210" y="7006"/>
                    <a:pt x="172" y="7082"/>
                    <a:pt x="134" y="7177"/>
                  </a:cubicBezTo>
                  <a:cubicBezTo>
                    <a:pt x="96" y="7273"/>
                    <a:pt x="77" y="7349"/>
                    <a:pt x="58" y="7444"/>
                  </a:cubicBezTo>
                  <a:cubicBezTo>
                    <a:pt x="20" y="7634"/>
                    <a:pt x="1" y="7825"/>
                    <a:pt x="20" y="8015"/>
                  </a:cubicBezTo>
                  <a:cubicBezTo>
                    <a:pt x="1" y="8377"/>
                    <a:pt x="20" y="8738"/>
                    <a:pt x="58" y="9100"/>
                  </a:cubicBezTo>
                  <a:cubicBezTo>
                    <a:pt x="77" y="9462"/>
                    <a:pt x="115" y="9805"/>
                    <a:pt x="153" y="10147"/>
                  </a:cubicBezTo>
                  <a:cubicBezTo>
                    <a:pt x="153" y="10242"/>
                    <a:pt x="172" y="10319"/>
                    <a:pt x="191" y="10414"/>
                  </a:cubicBezTo>
                  <a:cubicBezTo>
                    <a:pt x="210" y="10509"/>
                    <a:pt x="229" y="10585"/>
                    <a:pt x="248" y="10680"/>
                  </a:cubicBezTo>
                  <a:cubicBezTo>
                    <a:pt x="305" y="10852"/>
                    <a:pt x="381" y="11023"/>
                    <a:pt x="477" y="11175"/>
                  </a:cubicBezTo>
                  <a:cubicBezTo>
                    <a:pt x="572" y="11328"/>
                    <a:pt x="667" y="11461"/>
                    <a:pt x="762" y="11613"/>
                  </a:cubicBezTo>
                  <a:cubicBezTo>
                    <a:pt x="819" y="11689"/>
                    <a:pt x="857" y="11746"/>
                    <a:pt x="914" y="11804"/>
                  </a:cubicBezTo>
                  <a:cubicBezTo>
                    <a:pt x="971" y="11880"/>
                    <a:pt x="1029" y="11956"/>
                    <a:pt x="1086" y="12032"/>
                  </a:cubicBezTo>
                  <a:lnTo>
                    <a:pt x="1105" y="12070"/>
                  </a:lnTo>
                  <a:cubicBezTo>
                    <a:pt x="1143" y="12146"/>
                    <a:pt x="1200" y="12222"/>
                    <a:pt x="1257" y="12299"/>
                  </a:cubicBezTo>
                  <a:cubicBezTo>
                    <a:pt x="1295" y="12318"/>
                    <a:pt x="1314" y="12356"/>
                    <a:pt x="1352" y="12394"/>
                  </a:cubicBezTo>
                  <a:cubicBezTo>
                    <a:pt x="1409" y="12432"/>
                    <a:pt x="1486" y="12470"/>
                    <a:pt x="1562" y="12489"/>
                  </a:cubicBezTo>
                  <a:lnTo>
                    <a:pt x="1828" y="12489"/>
                  </a:lnTo>
                  <a:cubicBezTo>
                    <a:pt x="2019" y="12470"/>
                    <a:pt x="2190" y="12451"/>
                    <a:pt x="2380" y="12432"/>
                  </a:cubicBezTo>
                  <a:lnTo>
                    <a:pt x="2399" y="12432"/>
                  </a:lnTo>
                  <a:lnTo>
                    <a:pt x="2932" y="12337"/>
                  </a:lnTo>
                  <a:cubicBezTo>
                    <a:pt x="3085" y="12318"/>
                    <a:pt x="3256" y="12299"/>
                    <a:pt x="3446" y="12279"/>
                  </a:cubicBezTo>
                  <a:cubicBezTo>
                    <a:pt x="3580" y="12260"/>
                    <a:pt x="3732" y="12260"/>
                    <a:pt x="3884" y="12260"/>
                  </a:cubicBezTo>
                  <a:lnTo>
                    <a:pt x="3865" y="12260"/>
                  </a:lnTo>
                  <a:cubicBezTo>
                    <a:pt x="4018" y="12260"/>
                    <a:pt x="4189" y="12260"/>
                    <a:pt x="4341" y="12222"/>
                  </a:cubicBezTo>
                  <a:cubicBezTo>
                    <a:pt x="4493" y="12203"/>
                    <a:pt x="4665" y="12165"/>
                    <a:pt x="4817" y="12108"/>
                  </a:cubicBezTo>
                  <a:lnTo>
                    <a:pt x="5179" y="11994"/>
                  </a:lnTo>
                  <a:lnTo>
                    <a:pt x="5255" y="11956"/>
                  </a:lnTo>
                  <a:cubicBezTo>
                    <a:pt x="5464" y="11899"/>
                    <a:pt x="5617" y="11842"/>
                    <a:pt x="5769" y="11804"/>
                  </a:cubicBezTo>
                  <a:lnTo>
                    <a:pt x="5807" y="11784"/>
                  </a:lnTo>
                  <a:cubicBezTo>
                    <a:pt x="5978" y="11746"/>
                    <a:pt x="6150" y="11689"/>
                    <a:pt x="6302" y="11632"/>
                  </a:cubicBezTo>
                  <a:lnTo>
                    <a:pt x="6512" y="11556"/>
                  </a:lnTo>
                  <a:lnTo>
                    <a:pt x="6835" y="11461"/>
                  </a:lnTo>
                  <a:lnTo>
                    <a:pt x="6949" y="11423"/>
                  </a:lnTo>
                  <a:lnTo>
                    <a:pt x="7064" y="11385"/>
                  </a:lnTo>
                  <a:lnTo>
                    <a:pt x="7216" y="11328"/>
                  </a:lnTo>
                  <a:lnTo>
                    <a:pt x="7349" y="11404"/>
                  </a:lnTo>
                  <a:cubicBezTo>
                    <a:pt x="7444" y="11442"/>
                    <a:pt x="7559" y="11480"/>
                    <a:pt x="7654" y="11537"/>
                  </a:cubicBezTo>
                  <a:lnTo>
                    <a:pt x="7673" y="11537"/>
                  </a:lnTo>
                  <a:cubicBezTo>
                    <a:pt x="7787" y="11575"/>
                    <a:pt x="7901" y="11613"/>
                    <a:pt x="7996" y="11670"/>
                  </a:cubicBezTo>
                  <a:cubicBezTo>
                    <a:pt x="8263" y="11823"/>
                    <a:pt x="8530" y="11975"/>
                    <a:pt x="8796" y="12146"/>
                  </a:cubicBezTo>
                  <a:cubicBezTo>
                    <a:pt x="8891" y="12222"/>
                    <a:pt x="9005" y="12318"/>
                    <a:pt x="9101" y="12375"/>
                  </a:cubicBezTo>
                  <a:cubicBezTo>
                    <a:pt x="9177" y="12451"/>
                    <a:pt x="9253" y="12527"/>
                    <a:pt x="9310" y="12603"/>
                  </a:cubicBezTo>
                  <a:lnTo>
                    <a:pt x="9348" y="12641"/>
                  </a:lnTo>
                  <a:lnTo>
                    <a:pt x="9367" y="12660"/>
                  </a:lnTo>
                  <a:lnTo>
                    <a:pt x="9443" y="12755"/>
                  </a:lnTo>
                  <a:lnTo>
                    <a:pt x="9462" y="12794"/>
                  </a:lnTo>
                  <a:lnTo>
                    <a:pt x="9462" y="12813"/>
                  </a:lnTo>
                  <a:lnTo>
                    <a:pt x="9462" y="12832"/>
                  </a:lnTo>
                  <a:cubicBezTo>
                    <a:pt x="9481" y="12946"/>
                    <a:pt x="9500" y="13079"/>
                    <a:pt x="9500" y="13193"/>
                  </a:cubicBezTo>
                  <a:cubicBezTo>
                    <a:pt x="9519" y="13441"/>
                    <a:pt x="9519" y="13707"/>
                    <a:pt x="9500" y="13974"/>
                  </a:cubicBezTo>
                  <a:cubicBezTo>
                    <a:pt x="9500" y="14088"/>
                    <a:pt x="9481" y="14202"/>
                    <a:pt x="9462" y="14317"/>
                  </a:cubicBezTo>
                  <a:cubicBezTo>
                    <a:pt x="9443" y="14393"/>
                    <a:pt x="9424" y="14450"/>
                    <a:pt x="9405" y="14526"/>
                  </a:cubicBezTo>
                  <a:cubicBezTo>
                    <a:pt x="9329" y="14716"/>
                    <a:pt x="9253" y="14907"/>
                    <a:pt x="9158" y="15097"/>
                  </a:cubicBezTo>
                  <a:cubicBezTo>
                    <a:pt x="9120" y="15192"/>
                    <a:pt x="9063" y="15268"/>
                    <a:pt x="9024" y="15345"/>
                  </a:cubicBezTo>
                  <a:lnTo>
                    <a:pt x="9005" y="15383"/>
                  </a:lnTo>
                  <a:cubicBezTo>
                    <a:pt x="8929" y="15478"/>
                    <a:pt x="8853" y="15573"/>
                    <a:pt x="8777" y="15687"/>
                  </a:cubicBezTo>
                  <a:lnTo>
                    <a:pt x="8701" y="15763"/>
                  </a:lnTo>
                  <a:lnTo>
                    <a:pt x="8663" y="15821"/>
                  </a:lnTo>
                  <a:lnTo>
                    <a:pt x="8606" y="15878"/>
                  </a:lnTo>
                  <a:lnTo>
                    <a:pt x="8549" y="15954"/>
                  </a:lnTo>
                  <a:lnTo>
                    <a:pt x="8510" y="15992"/>
                  </a:lnTo>
                  <a:cubicBezTo>
                    <a:pt x="8472" y="16030"/>
                    <a:pt x="8434" y="16087"/>
                    <a:pt x="8396" y="16144"/>
                  </a:cubicBezTo>
                  <a:cubicBezTo>
                    <a:pt x="8339" y="16220"/>
                    <a:pt x="8282" y="16296"/>
                    <a:pt x="8225" y="16373"/>
                  </a:cubicBezTo>
                  <a:cubicBezTo>
                    <a:pt x="8130" y="16544"/>
                    <a:pt x="8054" y="16696"/>
                    <a:pt x="7977" y="16868"/>
                  </a:cubicBezTo>
                  <a:lnTo>
                    <a:pt x="7863" y="17077"/>
                  </a:lnTo>
                  <a:cubicBezTo>
                    <a:pt x="7825" y="17191"/>
                    <a:pt x="7768" y="17286"/>
                    <a:pt x="7730" y="17382"/>
                  </a:cubicBezTo>
                  <a:cubicBezTo>
                    <a:pt x="7673" y="17477"/>
                    <a:pt x="7635" y="17610"/>
                    <a:pt x="7597" y="17686"/>
                  </a:cubicBezTo>
                  <a:cubicBezTo>
                    <a:pt x="7578" y="17743"/>
                    <a:pt x="7559" y="17820"/>
                    <a:pt x="7521" y="17896"/>
                  </a:cubicBezTo>
                  <a:cubicBezTo>
                    <a:pt x="7463" y="18029"/>
                    <a:pt x="7425" y="18162"/>
                    <a:pt x="7368" y="18295"/>
                  </a:cubicBezTo>
                  <a:lnTo>
                    <a:pt x="7349" y="18391"/>
                  </a:lnTo>
                  <a:cubicBezTo>
                    <a:pt x="7292" y="18524"/>
                    <a:pt x="7235" y="18676"/>
                    <a:pt x="7178" y="18867"/>
                  </a:cubicBezTo>
                  <a:cubicBezTo>
                    <a:pt x="7159" y="18943"/>
                    <a:pt x="7140" y="19000"/>
                    <a:pt x="7121" y="19095"/>
                  </a:cubicBezTo>
                  <a:cubicBezTo>
                    <a:pt x="7102" y="19171"/>
                    <a:pt x="7083" y="19247"/>
                    <a:pt x="7045" y="19323"/>
                  </a:cubicBezTo>
                  <a:cubicBezTo>
                    <a:pt x="7026" y="19400"/>
                    <a:pt x="6987" y="19476"/>
                    <a:pt x="6949" y="19552"/>
                  </a:cubicBezTo>
                  <a:lnTo>
                    <a:pt x="6930" y="19609"/>
                  </a:lnTo>
                  <a:lnTo>
                    <a:pt x="6816" y="19857"/>
                  </a:lnTo>
                  <a:lnTo>
                    <a:pt x="6797" y="19895"/>
                  </a:lnTo>
                  <a:cubicBezTo>
                    <a:pt x="6778" y="19952"/>
                    <a:pt x="6740" y="20009"/>
                    <a:pt x="6702" y="20085"/>
                  </a:cubicBezTo>
                  <a:lnTo>
                    <a:pt x="6645" y="20180"/>
                  </a:lnTo>
                  <a:cubicBezTo>
                    <a:pt x="6550" y="20371"/>
                    <a:pt x="6454" y="20542"/>
                    <a:pt x="6378" y="20713"/>
                  </a:cubicBezTo>
                  <a:cubicBezTo>
                    <a:pt x="6321" y="20827"/>
                    <a:pt x="6283" y="20942"/>
                    <a:pt x="6245" y="21056"/>
                  </a:cubicBezTo>
                  <a:lnTo>
                    <a:pt x="6169" y="21246"/>
                  </a:lnTo>
                  <a:lnTo>
                    <a:pt x="6112" y="21342"/>
                  </a:lnTo>
                  <a:cubicBezTo>
                    <a:pt x="6055" y="21475"/>
                    <a:pt x="5997" y="21627"/>
                    <a:pt x="5959" y="21760"/>
                  </a:cubicBezTo>
                  <a:cubicBezTo>
                    <a:pt x="5883" y="21951"/>
                    <a:pt x="5826" y="22160"/>
                    <a:pt x="5769" y="22312"/>
                  </a:cubicBezTo>
                  <a:lnTo>
                    <a:pt x="5769" y="22331"/>
                  </a:lnTo>
                  <a:cubicBezTo>
                    <a:pt x="5731" y="22522"/>
                    <a:pt x="5655" y="22712"/>
                    <a:pt x="5636" y="22884"/>
                  </a:cubicBezTo>
                  <a:cubicBezTo>
                    <a:pt x="5598" y="23055"/>
                    <a:pt x="5560" y="23245"/>
                    <a:pt x="5522" y="23474"/>
                  </a:cubicBezTo>
                  <a:cubicBezTo>
                    <a:pt x="5502" y="23645"/>
                    <a:pt x="5483" y="23816"/>
                    <a:pt x="5464" y="24045"/>
                  </a:cubicBezTo>
                  <a:lnTo>
                    <a:pt x="5464" y="24102"/>
                  </a:lnTo>
                  <a:cubicBezTo>
                    <a:pt x="5464" y="24273"/>
                    <a:pt x="5445" y="24426"/>
                    <a:pt x="5445" y="24616"/>
                  </a:cubicBezTo>
                  <a:lnTo>
                    <a:pt x="5445" y="25187"/>
                  </a:lnTo>
                  <a:lnTo>
                    <a:pt x="5445" y="25282"/>
                  </a:lnTo>
                  <a:cubicBezTo>
                    <a:pt x="5445" y="25454"/>
                    <a:pt x="5445" y="25606"/>
                    <a:pt x="5464" y="25758"/>
                  </a:cubicBezTo>
                  <a:lnTo>
                    <a:pt x="5464" y="25873"/>
                  </a:lnTo>
                  <a:cubicBezTo>
                    <a:pt x="5464" y="25949"/>
                    <a:pt x="5483" y="26044"/>
                    <a:pt x="5483" y="26139"/>
                  </a:cubicBezTo>
                  <a:cubicBezTo>
                    <a:pt x="5522" y="26368"/>
                    <a:pt x="5560" y="26615"/>
                    <a:pt x="5617" y="26843"/>
                  </a:cubicBezTo>
                  <a:lnTo>
                    <a:pt x="5655" y="26958"/>
                  </a:lnTo>
                  <a:cubicBezTo>
                    <a:pt x="5674" y="27072"/>
                    <a:pt x="5712" y="27186"/>
                    <a:pt x="5750" y="27300"/>
                  </a:cubicBezTo>
                  <a:lnTo>
                    <a:pt x="5807" y="27510"/>
                  </a:lnTo>
                  <a:cubicBezTo>
                    <a:pt x="5769" y="27357"/>
                    <a:pt x="5750" y="27205"/>
                    <a:pt x="5731" y="27072"/>
                  </a:cubicBezTo>
                  <a:lnTo>
                    <a:pt x="5731" y="27034"/>
                  </a:lnTo>
                  <a:cubicBezTo>
                    <a:pt x="5674" y="26805"/>
                    <a:pt x="5636" y="26558"/>
                    <a:pt x="5617" y="26329"/>
                  </a:cubicBezTo>
                  <a:lnTo>
                    <a:pt x="5617" y="25930"/>
                  </a:lnTo>
                  <a:lnTo>
                    <a:pt x="5617" y="25873"/>
                  </a:lnTo>
                  <a:cubicBezTo>
                    <a:pt x="5655" y="26006"/>
                    <a:pt x="5674" y="26158"/>
                    <a:pt x="5693" y="26291"/>
                  </a:cubicBezTo>
                  <a:cubicBezTo>
                    <a:pt x="5712" y="26368"/>
                    <a:pt x="5731" y="26444"/>
                    <a:pt x="5750" y="26520"/>
                  </a:cubicBezTo>
                  <a:cubicBezTo>
                    <a:pt x="5788" y="26729"/>
                    <a:pt x="5826" y="26958"/>
                    <a:pt x="5864" y="27186"/>
                  </a:cubicBezTo>
                  <a:lnTo>
                    <a:pt x="5940" y="27415"/>
                  </a:lnTo>
                  <a:cubicBezTo>
                    <a:pt x="5959" y="27567"/>
                    <a:pt x="5997" y="27700"/>
                    <a:pt x="6036" y="27852"/>
                  </a:cubicBezTo>
                  <a:cubicBezTo>
                    <a:pt x="6131" y="28366"/>
                    <a:pt x="6207" y="28900"/>
                    <a:pt x="6264" y="29395"/>
                  </a:cubicBezTo>
                  <a:lnTo>
                    <a:pt x="6283" y="29680"/>
                  </a:lnTo>
                  <a:cubicBezTo>
                    <a:pt x="6340" y="30004"/>
                    <a:pt x="6359" y="30346"/>
                    <a:pt x="6378" y="30575"/>
                  </a:cubicBezTo>
                  <a:cubicBezTo>
                    <a:pt x="6416" y="30822"/>
                    <a:pt x="6416" y="31051"/>
                    <a:pt x="6435" y="31298"/>
                  </a:cubicBezTo>
                  <a:lnTo>
                    <a:pt x="6435" y="31374"/>
                  </a:lnTo>
                  <a:lnTo>
                    <a:pt x="6435" y="31451"/>
                  </a:lnTo>
                  <a:cubicBezTo>
                    <a:pt x="6473" y="31869"/>
                    <a:pt x="6473" y="32193"/>
                    <a:pt x="6473" y="32517"/>
                  </a:cubicBezTo>
                  <a:cubicBezTo>
                    <a:pt x="6492" y="32840"/>
                    <a:pt x="6492" y="33183"/>
                    <a:pt x="6473" y="33545"/>
                  </a:cubicBezTo>
                  <a:lnTo>
                    <a:pt x="6473" y="33621"/>
                  </a:lnTo>
                  <a:cubicBezTo>
                    <a:pt x="6454" y="33659"/>
                    <a:pt x="6454" y="33716"/>
                    <a:pt x="6454" y="33754"/>
                  </a:cubicBezTo>
                  <a:lnTo>
                    <a:pt x="6435" y="33849"/>
                  </a:lnTo>
                  <a:lnTo>
                    <a:pt x="6416" y="33945"/>
                  </a:lnTo>
                  <a:cubicBezTo>
                    <a:pt x="6378" y="34173"/>
                    <a:pt x="6302" y="34402"/>
                    <a:pt x="6245" y="34630"/>
                  </a:cubicBezTo>
                  <a:lnTo>
                    <a:pt x="6169" y="34839"/>
                  </a:lnTo>
                  <a:lnTo>
                    <a:pt x="5997" y="35334"/>
                  </a:lnTo>
                  <a:cubicBezTo>
                    <a:pt x="5959" y="35468"/>
                    <a:pt x="5902" y="35639"/>
                    <a:pt x="5845" y="35753"/>
                  </a:cubicBezTo>
                  <a:cubicBezTo>
                    <a:pt x="5807" y="35867"/>
                    <a:pt x="5750" y="36001"/>
                    <a:pt x="5693" y="36115"/>
                  </a:cubicBezTo>
                  <a:lnTo>
                    <a:pt x="5674" y="36153"/>
                  </a:lnTo>
                  <a:cubicBezTo>
                    <a:pt x="5617" y="36248"/>
                    <a:pt x="5560" y="36343"/>
                    <a:pt x="5522" y="36420"/>
                  </a:cubicBezTo>
                  <a:cubicBezTo>
                    <a:pt x="5483" y="36477"/>
                    <a:pt x="5426" y="36553"/>
                    <a:pt x="5388" y="36629"/>
                  </a:cubicBezTo>
                  <a:lnTo>
                    <a:pt x="5293" y="36743"/>
                  </a:lnTo>
                  <a:cubicBezTo>
                    <a:pt x="5255" y="36819"/>
                    <a:pt x="5198" y="36876"/>
                    <a:pt x="5160" y="36953"/>
                  </a:cubicBezTo>
                  <a:lnTo>
                    <a:pt x="4912" y="37295"/>
                  </a:lnTo>
                  <a:lnTo>
                    <a:pt x="4703" y="37638"/>
                  </a:lnTo>
                  <a:cubicBezTo>
                    <a:pt x="4646" y="37733"/>
                    <a:pt x="4570" y="37847"/>
                    <a:pt x="4493" y="37962"/>
                  </a:cubicBezTo>
                  <a:lnTo>
                    <a:pt x="4398" y="38114"/>
                  </a:lnTo>
                  <a:cubicBezTo>
                    <a:pt x="4341" y="38209"/>
                    <a:pt x="4284" y="38285"/>
                    <a:pt x="4246" y="38361"/>
                  </a:cubicBezTo>
                  <a:cubicBezTo>
                    <a:pt x="4151" y="38495"/>
                    <a:pt x="4056" y="38647"/>
                    <a:pt x="3979" y="38799"/>
                  </a:cubicBezTo>
                  <a:cubicBezTo>
                    <a:pt x="3903" y="38913"/>
                    <a:pt x="3846" y="39047"/>
                    <a:pt x="3789" y="39161"/>
                  </a:cubicBezTo>
                  <a:lnTo>
                    <a:pt x="3732" y="39256"/>
                  </a:lnTo>
                  <a:lnTo>
                    <a:pt x="3675" y="39370"/>
                  </a:lnTo>
                  <a:cubicBezTo>
                    <a:pt x="3637" y="39466"/>
                    <a:pt x="3580" y="39561"/>
                    <a:pt x="3542" y="39675"/>
                  </a:cubicBezTo>
                  <a:cubicBezTo>
                    <a:pt x="3465" y="39827"/>
                    <a:pt x="3408" y="39999"/>
                    <a:pt x="3370" y="40151"/>
                  </a:cubicBezTo>
                  <a:cubicBezTo>
                    <a:pt x="3332" y="40322"/>
                    <a:pt x="3275" y="40494"/>
                    <a:pt x="3237" y="40703"/>
                  </a:cubicBezTo>
                  <a:lnTo>
                    <a:pt x="3218" y="40817"/>
                  </a:lnTo>
                  <a:cubicBezTo>
                    <a:pt x="3199" y="40932"/>
                    <a:pt x="3180" y="41027"/>
                    <a:pt x="3142" y="41160"/>
                  </a:cubicBezTo>
                  <a:cubicBezTo>
                    <a:pt x="3104" y="41312"/>
                    <a:pt x="3047" y="41465"/>
                    <a:pt x="3009" y="41636"/>
                  </a:cubicBezTo>
                  <a:cubicBezTo>
                    <a:pt x="2951" y="41769"/>
                    <a:pt x="2913" y="41883"/>
                    <a:pt x="2875" y="42017"/>
                  </a:cubicBezTo>
                  <a:lnTo>
                    <a:pt x="2837" y="42112"/>
                  </a:lnTo>
                  <a:cubicBezTo>
                    <a:pt x="2799" y="42226"/>
                    <a:pt x="2761" y="42321"/>
                    <a:pt x="2723" y="42435"/>
                  </a:cubicBezTo>
                  <a:lnTo>
                    <a:pt x="2685" y="42512"/>
                  </a:lnTo>
                  <a:cubicBezTo>
                    <a:pt x="2685" y="42569"/>
                    <a:pt x="2666" y="42607"/>
                    <a:pt x="2647" y="42664"/>
                  </a:cubicBezTo>
                  <a:lnTo>
                    <a:pt x="2609" y="42797"/>
                  </a:lnTo>
                  <a:lnTo>
                    <a:pt x="2590" y="42892"/>
                  </a:lnTo>
                  <a:cubicBezTo>
                    <a:pt x="2571" y="42911"/>
                    <a:pt x="2571" y="42950"/>
                    <a:pt x="2571" y="42969"/>
                  </a:cubicBezTo>
                  <a:lnTo>
                    <a:pt x="2571" y="43007"/>
                  </a:lnTo>
                  <a:lnTo>
                    <a:pt x="2571" y="43045"/>
                  </a:lnTo>
                  <a:cubicBezTo>
                    <a:pt x="2552" y="43064"/>
                    <a:pt x="2552" y="43083"/>
                    <a:pt x="2552" y="43102"/>
                  </a:cubicBezTo>
                  <a:lnTo>
                    <a:pt x="2552" y="43140"/>
                  </a:lnTo>
                  <a:cubicBezTo>
                    <a:pt x="2552" y="43197"/>
                    <a:pt x="2533" y="43254"/>
                    <a:pt x="2533" y="43311"/>
                  </a:cubicBezTo>
                  <a:cubicBezTo>
                    <a:pt x="2514" y="43521"/>
                    <a:pt x="2514" y="43749"/>
                    <a:pt x="2533" y="43959"/>
                  </a:cubicBezTo>
                  <a:cubicBezTo>
                    <a:pt x="2552" y="44149"/>
                    <a:pt x="2590" y="44339"/>
                    <a:pt x="2628" y="44511"/>
                  </a:cubicBezTo>
                  <a:lnTo>
                    <a:pt x="2628" y="44530"/>
                  </a:lnTo>
                  <a:cubicBezTo>
                    <a:pt x="2666" y="44682"/>
                    <a:pt x="2704" y="44834"/>
                    <a:pt x="2761" y="44968"/>
                  </a:cubicBezTo>
                  <a:cubicBezTo>
                    <a:pt x="2799" y="45120"/>
                    <a:pt x="2837" y="45253"/>
                    <a:pt x="2894" y="45405"/>
                  </a:cubicBezTo>
                  <a:cubicBezTo>
                    <a:pt x="2932" y="45539"/>
                    <a:pt x="2990" y="45672"/>
                    <a:pt x="3066" y="45843"/>
                  </a:cubicBezTo>
                  <a:lnTo>
                    <a:pt x="3180" y="46110"/>
                  </a:lnTo>
                  <a:cubicBezTo>
                    <a:pt x="3218" y="46167"/>
                    <a:pt x="3237" y="46224"/>
                    <a:pt x="3275" y="46262"/>
                  </a:cubicBezTo>
                  <a:lnTo>
                    <a:pt x="3294" y="46338"/>
                  </a:lnTo>
                  <a:cubicBezTo>
                    <a:pt x="3370" y="46452"/>
                    <a:pt x="3446" y="46586"/>
                    <a:pt x="3504" y="46700"/>
                  </a:cubicBezTo>
                  <a:lnTo>
                    <a:pt x="3561" y="46776"/>
                  </a:lnTo>
                  <a:cubicBezTo>
                    <a:pt x="3637" y="46909"/>
                    <a:pt x="3732" y="47043"/>
                    <a:pt x="3808" y="47176"/>
                  </a:cubicBezTo>
                  <a:lnTo>
                    <a:pt x="4037" y="47519"/>
                  </a:lnTo>
                  <a:cubicBezTo>
                    <a:pt x="4151" y="47690"/>
                    <a:pt x="4265" y="47861"/>
                    <a:pt x="4379" y="48014"/>
                  </a:cubicBezTo>
                  <a:lnTo>
                    <a:pt x="4589" y="48337"/>
                  </a:lnTo>
                  <a:cubicBezTo>
                    <a:pt x="4703" y="48528"/>
                    <a:pt x="4817" y="48718"/>
                    <a:pt x="4950" y="48908"/>
                  </a:cubicBezTo>
                  <a:lnTo>
                    <a:pt x="5084" y="49099"/>
                  </a:lnTo>
                  <a:lnTo>
                    <a:pt x="5502" y="49746"/>
                  </a:lnTo>
                  <a:lnTo>
                    <a:pt x="5636" y="49917"/>
                  </a:lnTo>
                  <a:cubicBezTo>
                    <a:pt x="5788" y="50146"/>
                    <a:pt x="5959" y="50374"/>
                    <a:pt x="6112" y="50603"/>
                  </a:cubicBezTo>
                  <a:lnTo>
                    <a:pt x="6169" y="50679"/>
                  </a:lnTo>
                  <a:cubicBezTo>
                    <a:pt x="6245" y="50793"/>
                    <a:pt x="6302" y="50907"/>
                    <a:pt x="6416" y="51022"/>
                  </a:cubicBezTo>
                  <a:cubicBezTo>
                    <a:pt x="6531" y="51155"/>
                    <a:pt x="6626" y="51288"/>
                    <a:pt x="6759" y="51440"/>
                  </a:cubicBezTo>
                  <a:cubicBezTo>
                    <a:pt x="6968" y="51669"/>
                    <a:pt x="7197" y="51916"/>
                    <a:pt x="7406" y="52126"/>
                  </a:cubicBezTo>
                  <a:lnTo>
                    <a:pt x="7463" y="52183"/>
                  </a:lnTo>
                  <a:cubicBezTo>
                    <a:pt x="7673" y="52411"/>
                    <a:pt x="7901" y="52640"/>
                    <a:pt x="8168" y="52887"/>
                  </a:cubicBezTo>
                  <a:lnTo>
                    <a:pt x="8282" y="52982"/>
                  </a:lnTo>
                  <a:lnTo>
                    <a:pt x="8549" y="53230"/>
                  </a:lnTo>
                  <a:lnTo>
                    <a:pt x="8644" y="53306"/>
                  </a:lnTo>
                  <a:cubicBezTo>
                    <a:pt x="8739" y="53401"/>
                    <a:pt x="8853" y="53497"/>
                    <a:pt x="8948" y="53592"/>
                  </a:cubicBezTo>
                  <a:lnTo>
                    <a:pt x="9196" y="53782"/>
                  </a:lnTo>
                  <a:cubicBezTo>
                    <a:pt x="9234" y="53820"/>
                    <a:pt x="9272" y="53839"/>
                    <a:pt x="9310" y="53877"/>
                  </a:cubicBezTo>
                  <a:lnTo>
                    <a:pt x="9367" y="53915"/>
                  </a:lnTo>
                  <a:cubicBezTo>
                    <a:pt x="9424" y="53972"/>
                    <a:pt x="9481" y="54011"/>
                    <a:pt x="9558" y="54049"/>
                  </a:cubicBezTo>
                  <a:lnTo>
                    <a:pt x="9615" y="54106"/>
                  </a:lnTo>
                  <a:cubicBezTo>
                    <a:pt x="9672" y="54144"/>
                    <a:pt x="9710" y="54182"/>
                    <a:pt x="9767" y="54201"/>
                  </a:cubicBezTo>
                  <a:cubicBezTo>
                    <a:pt x="9957" y="54315"/>
                    <a:pt x="10110" y="54410"/>
                    <a:pt x="10243" y="54486"/>
                  </a:cubicBezTo>
                  <a:lnTo>
                    <a:pt x="10490" y="54639"/>
                  </a:lnTo>
                  <a:lnTo>
                    <a:pt x="10643" y="54734"/>
                  </a:lnTo>
                  <a:cubicBezTo>
                    <a:pt x="10909" y="54886"/>
                    <a:pt x="11233" y="55077"/>
                    <a:pt x="11557" y="55286"/>
                  </a:cubicBezTo>
                  <a:cubicBezTo>
                    <a:pt x="11709" y="55381"/>
                    <a:pt x="11861" y="55476"/>
                    <a:pt x="11994" y="55553"/>
                  </a:cubicBezTo>
                  <a:cubicBezTo>
                    <a:pt x="12128" y="55629"/>
                    <a:pt x="12261" y="55705"/>
                    <a:pt x="12394" y="55762"/>
                  </a:cubicBezTo>
                  <a:lnTo>
                    <a:pt x="12451" y="55781"/>
                  </a:lnTo>
                  <a:cubicBezTo>
                    <a:pt x="12566" y="55857"/>
                    <a:pt x="12718" y="55914"/>
                    <a:pt x="12851" y="55971"/>
                  </a:cubicBezTo>
                  <a:lnTo>
                    <a:pt x="12927" y="55990"/>
                  </a:lnTo>
                  <a:cubicBezTo>
                    <a:pt x="13080" y="56048"/>
                    <a:pt x="13213" y="56105"/>
                    <a:pt x="13365" y="56162"/>
                  </a:cubicBezTo>
                  <a:lnTo>
                    <a:pt x="13479" y="56200"/>
                  </a:lnTo>
                  <a:cubicBezTo>
                    <a:pt x="13594" y="56257"/>
                    <a:pt x="13708" y="56295"/>
                    <a:pt x="13860" y="56352"/>
                  </a:cubicBezTo>
                  <a:cubicBezTo>
                    <a:pt x="14012" y="56409"/>
                    <a:pt x="14165" y="56485"/>
                    <a:pt x="14317" y="56543"/>
                  </a:cubicBezTo>
                  <a:lnTo>
                    <a:pt x="14450" y="56600"/>
                  </a:lnTo>
                  <a:cubicBezTo>
                    <a:pt x="14698" y="56733"/>
                    <a:pt x="14964" y="56828"/>
                    <a:pt x="15250" y="56923"/>
                  </a:cubicBezTo>
                  <a:cubicBezTo>
                    <a:pt x="15421" y="56961"/>
                    <a:pt x="15593" y="57019"/>
                    <a:pt x="15764" y="57057"/>
                  </a:cubicBezTo>
                  <a:lnTo>
                    <a:pt x="16049" y="57114"/>
                  </a:lnTo>
                  <a:lnTo>
                    <a:pt x="16221" y="57133"/>
                  </a:lnTo>
                  <a:lnTo>
                    <a:pt x="16278" y="57133"/>
                  </a:lnTo>
                  <a:lnTo>
                    <a:pt x="16354" y="57152"/>
                  </a:lnTo>
                  <a:cubicBezTo>
                    <a:pt x="16697" y="57228"/>
                    <a:pt x="17020" y="57285"/>
                    <a:pt x="17325" y="57304"/>
                  </a:cubicBezTo>
                  <a:cubicBezTo>
                    <a:pt x="17477" y="57323"/>
                    <a:pt x="17630" y="57323"/>
                    <a:pt x="17782" y="57323"/>
                  </a:cubicBezTo>
                  <a:lnTo>
                    <a:pt x="17820" y="57323"/>
                  </a:lnTo>
                  <a:cubicBezTo>
                    <a:pt x="17934" y="57361"/>
                    <a:pt x="18067" y="57380"/>
                    <a:pt x="18182" y="57399"/>
                  </a:cubicBezTo>
                  <a:lnTo>
                    <a:pt x="18353" y="57418"/>
                  </a:lnTo>
                  <a:cubicBezTo>
                    <a:pt x="18429" y="57437"/>
                    <a:pt x="18524" y="57475"/>
                    <a:pt x="18620" y="57494"/>
                  </a:cubicBezTo>
                  <a:lnTo>
                    <a:pt x="18753" y="57533"/>
                  </a:lnTo>
                  <a:cubicBezTo>
                    <a:pt x="18829" y="57552"/>
                    <a:pt x="18924" y="57552"/>
                    <a:pt x="19019" y="57571"/>
                  </a:cubicBezTo>
                  <a:lnTo>
                    <a:pt x="19057" y="57666"/>
                  </a:lnTo>
                  <a:cubicBezTo>
                    <a:pt x="19134" y="57780"/>
                    <a:pt x="19191" y="57913"/>
                    <a:pt x="19267" y="58008"/>
                  </a:cubicBezTo>
                  <a:lnTo>
                    <a:pt x="19419" y="58256"/>
                  </a:lnTo>
                  <a:cubicBezTo>
                    <a:pt x="19457" y="58332"/>
                    <a:pt x="19514" y="58389"/>
                    <a:pt x="19552" y="58446"/>
                  </a:cubicBezTo>
                  <a:cubicBezTo>
                    <a:pt x="19590" y="58523"/>
                    <a:pt x="19629" y="58561"/>
                    <a:pt x="19686" y="58618"/>
                  </a:cubicBezTo>
                  <a:cubicBezTo>
                    <a:pt x="19724" y="58675"/>
                    <a:pt x="19762" y="58751"/>
                    <a:pt x="19819" y="58789"/>
                  </a:cubicBezTo>
                  <a:cubicBezTo>
                    <a:pt x="19914" y="58922"/>
                    <a:pt x="20009" y="59037"/>
                    <a:pt x="20143" y="59151"/>
                  </a:cubicBezTo>
                  <a:cubicBezTo>
                    <a:pt x="20257" y="59265"/>
                    <a:pt x="20390" y="59398"/>
                    <a:pt x="20504" y="59493"/>
                  </a:cubicBezTo>
                  <a:cubicBezTo>
                    <a:pt x="20600" y="59589"/>
                    <a:pt x="20695" y="59684"/>
                    <a:pt x="20809" y="59760"/>
                  </a:cubicBezTo>
                  <a:cubicBezTo>
                    <a:pt x="20866" y="59817"/>
                    <a:pt x="20942" y="59874"/>
                    <a:pt x="20999" y="59912"/>
                  </a:cubicBezTo>
                  <a:lnTo>
                    <a:pt x="21209" y="60065"/>
                  </a:lnTo>
                  <a:cubicBezTo>
                    <a:pt x="21323" y="60160"/>
                    <a:pt x="21437" y="60217"/>
                    <a:pt x="21570" y="60312"/>
                  </a:cubicBezTo>
                  <a:cubicBezTo>
                    <a:pt x="21723" y="60388"/>
                    <a:pt x="21875" y="60464"/>
                    <a:pt x="22008" y="60541"/>
                  </a:cubicBezTo>
                  <a:cubicBezTo>
                    <a:pt x="22579" y="60845"/>
                    <a:pt x="23170" y="61074"/>
                    <a:pt x="23741" y="61321"/>
                  </a:cubicBezTo>
                  <a:cubicBezTo>
                    <a:pt x="24026" y="61435"/>
                    <a:pt x="24312" y="61569"/>
                    <a:pt x="24597" y="61664"/>
                  </a:cubicBezTo>
                  <a:cubicBezTo>
                    <a:pt x="24883" y="61778"/>
                    <a:pt x="25169" y="61873"/>
                    <a:pt x="25473" y="61949"/>
                  </a:cubicBezTo>
                  <a:cubicBezTo>
                    <a:pt x="25778" y="62025"/>
                    <a:pt x="26063" y="62083"/>
                    <a:pt x="26387" y="62159"/>
                  </a:cubicBezTo>
                  <a:cubicBezTo>
                    <a:pt x="26692" y="62235"/>
                    <a:pt x="27015" y="62311"/>
                    <a:pt x="27339" y="62349"/>
                  </a:cubicBezTo>
                  <a:cubicBezTo>
                    <a:pt x="27663" y="62406"/>
                    <a:pt x="28005" y="62463"/>
                    <a:pt x="28310" y="62501"/>
                  </a:cubicBezTo>
                  <a:cubicBezTo>
                    <a:pt x="28614" y="62539"/>
                    <a:pt x="28900" y="62539"/>
                    <a:pt x="29205" y="62578"/>
                  </a:cubicBezTo>
                  <a:cubicBezTo>
                    <a:pt x="29528" y="62616"/>
                    <a:pt x="29833" y="62616"/>
                    <a:pt x="30156" y="62616"/>
                  </a:cubicBezTo>
                  <a:lnTo>
                    <a:pt x="30118" y="62578"/>
                  </a:lnTo>
                  <a:lnTo>
                    <a:pt x="31032" y="62578"/>
                  </a:lnTo>
                  <a:cubicBezTo>
                    <a:pt x="31660" y="62578"/>
                    <a:pt x="32270" y="62501"/>
                    <a:pt x="32879" y="62463"/>
                  </a:cubicBezTo>
                  <a:cubicBezTo>
                    <a:pt x="33241" y="62444"/>
                    <a:pt x="33621" y="62425"/>
                    <a:pt x="33964" y="62406"/>
                  </a:cubicBezTo>
                  <a:cubicBezTo>
                    <a:pt x="34307" y="62368"/>
                    <a:pt x="34630" y="62330"/>
                    <a:pt x="34973" y="62292"/>
                  </a:cubicBezTo>
                  <a:cubicBezTo>
                    <a:pt x="35601" y="62216"/>
                    <a:pt x="36211" y="62102"/>
                    <a:pt x="36839" y="62045"/>
                  </a:cubicBezTo>
                  <a:cubicBezTo>
                    <a:pt x="37124" y="62006"/>
                    <a:pt x="37429" y="61987"/>
                    <a:pt x="37734" y="61949"/>
                  </a:cubicBezTo>
                  <a:cubicBezTo>
                    <a:pt x="37905" y="61911"/>
                    <a:pt x="38038" y="61892"/>
                    <a:pt x="38209" y="61854"/>
                  </a:cubicBezTo>
                  <a:cubicBezTo>
                    <a:pt x="38381" y="61816"/>
                    <a:pt x="38571" y="61778"/>
                    <a:pt x="38704" y="61740"/>
                  </a:cubicBezTo>
                  <a:cubicBezTo>
                    <a:pt x="38838" y="61702"/>
                    <a:pt x="38971" y="61645"/>
                    <a:pt x="39104" y="61607"/>
                  </a:cubicBezTo>
                  <a:cubicBezTo>
                    <a:pt x="39257" y="61550"/>
                    <a:pt x="39409" y="61511"/>
                    <a:pt x="39580" y="61454"/>
                  </a:cubicBezTo>
                  <a:cubicBezTo>
                    <a:pt x="39866" y="61378"/>
                    <a:pt x="40132" y="61302"/>
                    <a:pt x="40437" y="61226"/>
                  </a:cubicBezTo>
                  <a:cubicBezTo>
                    <a:pt x="40742" y="61131"/>
                    <a:pt x="41027" y="61055"/>
                    <a:pt x="41332" y="60940"/>
                  </a:cubicBezTo>
                  <a:cubicBezTo>
                    <a:pt x="41636" y="60845"/>
                    <a:pt x="41960" y="60731"/>
                    <a:pt x="42246" y="60655"/>
                  </a:cubicBezTo>
                  <a:cubicBezTo>
                    <a:pt x="42531" y="60560"/>
                    <a:pt x="42836" y="60464"/>
                    <a:pt x="43121" y="60350"/>
                  </a:cubicBezTo>
                  <a:cubicBezTo>
                    <a:pt x="43388" y="60236"/>
                    <a:pt x="43654" y="60103"/>
                    <a:pt x="43921" y="59969"/>
                  </a:cubicBezTo>
                  <a:cubicBezTo>
                    <a:pt x="44054" y="59893"/>
                    <a:pt x="44206" y="59817"/>
                    <a:pt x="44340" y="59722"/>
                  </a:cubicBezTo>
                  <a:cubicBezTo>
                    <a:pt x="44473" y="59646"/>
                    <a:pt x="44625" y="59532"/>
                    <a:pt x="44739" y="59455"/>
                  </a:cubicBezTo>
                  <a:cubicBezTo>
                    <a:pt x="44854" y="59360"/>
                    <a:pt x="44968" y="59284"/>
                    <a:pt x="45101" y="59189"/>
                  </a:cubicBezTo>
                  <a:cubicBezTo>
                    <a:pt x="45234" y="59094"/>
                    <a:pt x="45349" y="58998"/>
                    <a:pt x="45463" y="58884"/>
                  </a:cubicBezTo>
                  <a:cubicBezTo>
                    <a:pt x="45577" y="58789"/>
                    <a:pt x="45710" y="58675"/>
                    <a:pt x="45825" y="58580"/>
                  </a:cubicBezTo>
                  <a:cubicBezTo>
                    <a:pt x="45920" y="58484"/>
                    <a:pt x="46034" y="58370"/>
                    <a:pt x="46129" y="58256"/>
                  </a:cubicBezTo>
                  <a:cubicBezTo>
                    <a:pt x="46320" y="58028"/>
                    <a:pt x="46510" y="57780"/>
                    <a:pt x="46700" y="57533"/>
                  </a:cubicBezTo>
                  <a:cubicBezTo>
                    <a:pt x="46872" y="57285"/>
                    <a:pt x="47043" y="57019"/>
                    <a:pt x="47195" y="56752"/>
                  </a:cubicBezTo>
                  <a:cubicBezTo>
                    <a:pt x="47233" y="56676"/>
                    <a:pt x="47272" y="56619"/>
                    <a:pt x="47310" y="56543"/>
                  </a:cubicBezTo>
                  <a:cubicBezTo>
                    <a:pt x="47329" y="56447"/>
                    <a:pt x="47367" y="56371"/>
                    <a:pt x="47386" y="56295"/>
                  </a:cubicBezTo>
                  <a:cubicBezTo>
                    <a:pt x="47424" y="56162"/>
                    <a:pt x="47462" y="56010"/>
                    <a:pt x="47500" y="55857"/>
                  </a:cubicBezTo>
                  <a:cubicBezTo>
                    <a:pt x="47519" y="55705"/>
                    <a:pt x="47538" y="55572"/>
                    <a:pt x="47557" y="55419"/>
                  </a:cubicBezTo>
                  <a:cubicBezTo>
                    <a:pt x="47576" y="55286"/>
                    <a:pt x="47576" y="55172"/>
                    <a:pt x="47576" y="55039"/>
                  </a:cubicBezTo>
                  <a:cubicBezTo>
                    <a:pt x="47557" y="54905"/>
                    <a:pt x="47538" y="54791"/>
                    <a:pt x="47481" y="54658"/>
                  </a:cubicBezTo>
                  <a:cubicBezTo>
                    <a:pt x="47443" y="54506"/>
                    <a:pt x="47386" y="54372"/>
                    <a:pt x="47348" y="54220"/>
                  </a:cubicBezTo>
                  <a:cubicBezTo>
                    <a:pt x="47310" y="54087"/>
                    <a:pt x="47252" y="53934"/>
                    <a:pt x="47214" y="53801"/>
                  </a:cubicBezTo>
                  <a:cubicBezTo>
                    <a:pt x="47157" y="53668"/>
                    <a:pt x="47081" y="53554"/>
                    <a:pt x="46986" y="53439"/>
                  </a:cubicBezTo>
                  <a:cubicBezTo>
                    <a:pt x="46891" y="53325"/>
                    <a:pt x="46777" y="53230"/>
                    <a:pt x="46662" y="53154"/>
                  </a:cubicBezTo>
                  <a:cubicBezTo>
                    <a:pt x="46548" y="53078"/>
                    <a:pt x="46415" y="52982"/>
                    <a:pt x="46282" y="52925"/>
                  </a:cubicBezTo>
                  <a:cubicBezTo>
                    <a:pt x="46148" y="52849"/>
                    <a:pt x="45996" y="52792"/>
                    <a:pt x="45863" y="52754"/>
                  </a:cubicBezTo>
                  <a:cubicBezTo>
                    <a:pt x="45710" y="52716"/>
                    <a:pt x="45558" y="52678"/>
                    <a:pt x="45406" y="52640"/>
                  </a:cubicBezTo>
                  <a:cubicBezTo>
                    <a:pt x="45253" y="52621"/>
                    <a:pt x="45101" y="52602"/>
                    <a:pt x="44949" y="52583"/>
                  </a:cubicBezTo>
                  <a:cubicBezTo>
                    <a:pt x="44816" y="52564"/>
                    <a:pt x="44663" y="52564"/>
                    <a:pt x="44511" y="52564"/>
                  </a:cubicBezTo>
                  <a:cubicBezTo>
                    <a:pt x="44435" y="52564"/>
                    <a:pt x="44359" y="52564"/>
                    <a:pt x="44283" y="52583"/>
                  </a:cubicBezTo>
                  <a:cubicBezTo>
                    <a:pt x="44130" y="52602"/>
                    <a:pt x="44016" y="52640"/>
                    <a:pt x="43883" y="52716"/>
                  </a:cubicBezTo>
                  <a:cubicBezTo>
                    <a:pt x="43750" y="52792"/>
                    <a:pt x="43597" y="52906"/>
                    <a:pt x="43483" y="53040"/>
                  </a:cubicBezTo>
                  <a:cubicBezTo>
                    <a:pt x="43407" y="53116"/>
                    <a:pt x="43350" y="53211"/>
                    <a:pt x="43293" y="53325"/>
                  </a:cubicBezTo>
                  <a:cubicBezTo>
                    <a:pt x="43235" y="53401"/>
                    <a:pt x="43197" y="53497"/>
                    <a:pt x="43178" y="53592"/>
                  </a:cubicBezTo>
                  <a:cubicBezTo>
                    <a:pt x="43121" y="53725"/>
                    <a:pt x="43102" y="53877"/>
                    <a:pt x="43083" y="54011"/>
                  </a:cubicBezTo>
                  <a:cubicBezTo>
                    <a:pt x="43083" y="54163"/>
                    <a:pt x="43064" y="54315"/>
                    <a:pt x="43064" y="54448"/>
                  </a:cubicBezTo>
                  <a:lnTo>
                    <a:pt x="43064" y="54905"/>
                  </a:lnTo>
                  <a:cubicBezTo>
                    <a:pt x="43045" y="54981"/>
                    <a:pt x="43045" y="55077"/>
                    <a:pt x="43026" y="55115"/>
                  </a:cubicBezTo>
                  <a:cubicBezTo>
                    <a:pt x="43007" y="55172"/>
                    <a:pt x="43007" y="55229"/>
                    <a:pt x="42988" y="55267"/>
                  </a:cubicBezTo>
                  <a:cubicBezTo>
                    <a:pt x="42969" y="55324"/>
                    <a:pt x="42969" y="55343"/>
                    <a:pt x="42931" y="55438"/>
                  </a:cubicBezTo>
                  <a:cubicBezTo>
                    <a:pt x="42874" y="55515"/>
                    <a:pt x="42836" y="55610"/>
                    <a:pt x="42779" y="55667"/>
                  </a:cubicBezTo>
                  <a:cubicBezTo>
                    <a:pt x="42741" y="55743"/>
                    <a:pt x="42721" y="55762"/>
                    <a:pt x="42626" y="55876"/>
                  </a:cubicBezTo>
                  <a:cubicBezTo>
                    <a:pt x="42531" y="55971"/>
                    <a:pt x="42436" y="56067"/>
                    <a:pt x="42341" y="56143"/>
                  </a:cubicBezTo>
                  <a:cubicBezTo>
                    <a:pt x="42246" y="56238"/>
                    <a:pt x="42150" y="56314"/>
                    <a:pt x="42036" y="56390"/>
                  </a:cubicBezTo>
                  <a:cubicBezTo>
                    <a:pt x="41922" y="56466"/>
                    <a:pt x="41808" y="56524"/>
                    <a:pt x="41674" y="56600"/>
                  </a:cubicBezTo>
                  <a:cubicBezTo>
                    <a:pt x="41465" y="56695"/>
                    <a:pt x="41237" y="56790"/>
                    <a:pt x="41008" y="56885"/>
                  </a:cubicBezTo>
                  <a:cubicBezTo>
                    <a:pt x="40780" y="56961"/>
                    <a:pt x="40513" y="57038"/>
                    <a:pt x="40323" y="57114"/>
                  </a:cubicBezTo>
                  <a:cubicBezTo>
                    <a:pt x="40113" y="57190"/>
                    <a:pt x="39942" y="57266"/>
                    <a:pt x="39733" y="57361"/>
                  </a:cubicBezTo>
                  <a:cubicBezTo>
                    <a:pt x="39523" y="57437"/>
                    <a:pt x="39314" y="57513"/>
                    <a:pt x="39104" y="57609"/>
                  </a:cubicBezTo>
                  <a:cubicBezTo>
                    <a:pt x="38895" y="57704"/>
                    <a:pt x="38685" y="57799"/>
                    <a:pt x="38476" y="57875"/>
                  </a:cubicBezTo>
                  <a:cubicBezTo>
                    <a:pt x="38171" y="57970"/>
                    <a:pt x="37905" y="58066"/>
                    <a:pt x="37581" y="58142"/>
                  </a:cubicBezTo>
                  <a:cubicBezTo>
                    <a:pt x="37258" y="58237"/>
                    <a:pt x="36953" y="58313"/>
                    <a:pt x="36629" y="58389"/>
                  </a:cubicBezTo>
                  <a:lnTo>
                    <a:pt x="36667" y="58389"/>
                  </a:lnTo>
                  <a:cubicBezTo>
                    <a:pt x="36420" y="58427"/>
                    <a:pt x="36153" y="58484"/>
                    <a:pt x="35887" y="58523"/>
                  </a:cubicBezTo>
                  <a:cubicBezTo>
                    <a:pt x="35639" y="58561"/>
                    <a:pt x="35392" y="58599"/>
                    <a:pt x="35144" y="58637"/>
                  </a:cubicBezTo>
                  <a:lnTo>
                    <a:pt x="34764" y="58675"/>
                  </a:lnTo>
                  <a:cubicBezTo>
                    <a:pt x="34630" y="58694"/>
                    <a:pt x="34497" y="58713"/>
                    <a:pt x="34364" y="58751"/>
                  </a:cubicBezTo>
                  <a:cubicBezTo>
                    <a:pt x="34116" y="58789"/>
                    <a:pt x="33869" y="58865"/>
                    <a:pt x="33602" y="58922"/>
                  </a:cubicBezTo>
                  <a:cubicBezTo>
                    <a:pt x="33298" y="58979"/>
                    <a:pt x="32993" y="59037"/>
                    <a:pt x="32689" y="59075"/>
                  </a:cubicBezTo>
                  <a:cubicBezTo>
                    <a:pt x="32384" y="59132"/>
                    <a:pt x="32060" y="59170"/>
                    <a:pt x="31737" y="59189"/>
                  </a:cubicBezTo>
                  <a:cubicBezTo>
                    <a:pt x="31584" y="59208"/>
                    <a:pt x="31432" y="59208"/>
                    <a:pt x="31299" y="59208"/>
                  </a:cubicBezTo>
                  <a:lnTo>
                    <a:pt x="29243" y="59208"/>
                  </a:lnTo>
                  <a:lnTo>
                    <a:pt x="28595" y="59189"/>
                  </a:lnTo>
                  <a:cubicBezTo>
                    <a:pt x="28291" y="59189"/>
                    <a:pt x="27986" y="59189"/>
                    <a:pt x="27701" y="59170"/>
                  </a:cubicBezTo>
                  <a:cubicBezTo>
                    <a:pt x="27453" y="59151"/>
                    <a:pt x="27225" y="59113"/>
                    <a:pt x="26977" y="59075"/>
                  </a:cubicBezTo>
                  <a:cubicBezTo>
                    <a:pt x="26806" y="59037"/>
                    <a:pt x="26634" y="58979"/>
                    <a:pt x="26463" y="58922"/>
                  </a:cubicBezTo>
                  <a:lnTo>
                    <a:pt x="26463" y="58922"/>
                  </a:lnTo>
                  <a:lnTo>
                    <a:pt x="26501" y="58941"/>
                  </a:lnTo>
                  <a:cubicBezTo>
                    <a:pt x="26330" y="58884"/>
                    <a:pt x="26140" y="58808"/>
                    <a:pt x="25968" y="58751"/>
                  </a:cubicBezTo>
                  <a:cubicBezTo>
                    <a:pt x="25816" y="58675"/>
                    <a:pt x="25645" y="58599"/>
                    <a:pt x="25492" y="58523"/>
                  </a:cubicBezTo>
                  <a:lnTo>
                    <a:pt x="25473" y="58523"/>
                  </a:lnTo>
                  <a:cubicBezTo>
                    <a:pt x="25111" y="58351"/>
                    <a:pt x="24769" y="58180"/>
                    <a:pt x="24407" y="58008"/>
                  </a:cubicBezTo>
                  <a:cubicBezTo>
                    <a:pt x="24255" y="57913"/>
                    <a:pt x="24083" y="57837"/>
                    <a:pt x="23931" y="57742"/>
                  </a:cubicBezTo>
                  <a:cubicBezTo>
                    <a:pt x="23760" y="57666"/>
                    <a:pt x="23607" y="57571"/>
                    <a:pt x="23455" y="57475"/>
                  </a:cubicBezTo>
                  <a:cubicBezTo>
                    <a:pt x="23379" y="57418"/>
                    <a:pt x="23303" y="57361"/>
                    <a:pt x="23227" y="57304"/>
                  </a:cubicBezTo>
                  <a:lnTo>
                    <a:pt x="23093" y="57190"/>
                  </a:lnTo>
                  <a:lnTo>
                    <a:pt x="23112" y="57190"/>
                  </a:lnTo>
                  <a:cubicBezTo>
                    <a:pt x="23303" y="57114"/>
                    <a:pt x="23455" y="57057"/>
                    <a:pt x="23588" y="56999"/>
                  </a:cubicBezTo>
                  <a:lnTo>
                    <a:pt x="23703" y="56942"/>
                  </a:lnTo>
                  <a:cubicBezTo>
                    <a:pt x="23988" y="56828"/>
                    <a:pt x="24274" y="56695"/>
                    <a:pt x="24540" y="56524"/>
                  </a:cubicBezTo>
                  <a:lnTo>
                    <a:pt x="24597" y="56485"/>
                  </a:lnTo>
                  <a:cubicBezTo>
                    <a:pt x="24731" y="56409"/>
                    <a:pt x="24864" y="56333"/>
                    <a:pt x="24997" y="56257"/>
                  </a:cubicBezTo>
                  <a:cubicBezTo>
                    <a:pt x="25150" y="56162"/>
                    <a:pt x="25283" y="56105"/>
                    <a:pt x="25435" y="56010"/>
                  </a:cubicBezTo>
                  <a:lnTo>
                    <a:pt x="26006" y="55743"/>
                  </a:lnTo>
                  <a:cubicBezTo>
                    <a:pt x="26311" y="55591"/>
                    <a:pt x="26615" y="55419"/>
                    <a:pt x="26920" y="55210"/>
                  </a:cubicBezTo>
                  <a:cubicBezTo>
                    <a:pt x="27244" y="55020"/>
                    <a:pt x="27529" y="54791"/>
                    <a:pt x="27815" y="54544"/>
                  </a:cubicBezTo>
                  <a:cubicBezTo>
                    <a:pt x="27929" y="54429"/>
                    <a:pt x="28043" y="54315"/>
                    <a:pt x="28158" y="54220"/>
                  </a:cubicBezTo>
                  <a:lnTo>
                    <a:pt x="28196" y="54163"/>
                  </a:lnTo>
                  <a:lnTo>
                    <a:pt x="28291" y="54068"/>
                  </a:lnTo>
                  <a:lnTo>
                    <a:pt x="28557" y="53801"/>
                  </a:lnTo>
                  <a:cubicBezTo>
                    <a:pt x="28843" y="53497"/>
                    <a:pt x="29090" y="53230"/>
                    <a:pt x="29319" y="53002"/>
                  </a:cubicBezTo>
                  <a:lnTo>
                    <a:pt x="29700" y="52602"/>
                  </a:lnTo>
                  <a:lnTo>
                    <a:pt x="30004" y="52183"/>
                  </a:lnTo>
                  <a:cubicBezTo>
                    <a:pt x="30233" y="51954"/>
                    <a:pt x="30480" y="51669"/>
                    <a:pt x="30709" y="51383"/>
                  </a:cubicBezTo>
                  <a:cubicBezTo>
                    <a:pt x="30842" y="51193"/>
                    <a:pt x="30994" y="51003"/>
                    <a:pt x="31127" y="50812"/>
                  </a:cubicBezTo>
                  <a:lnTo>
                    <a:pt x="31356" y="50508"/>
                  </a:lnTo>
                  <a:lnTo>
                    <a:pt x="31546" y="50241"/>
                  </a:lnTo>
                  <a:cubicBezTo>
                    <a:pt x="31680" y="50051"/>
                    <a:pt x="31832" y="49879"/>
                    <a:pt x="31946" y="49689"/>
                  </a:cubicBezTo>
                  <a:cubicBezTo>
                    <a:pt x="32175" y="49384"/>
                    <a:pt x="32365" y="49080"/>
                    <a:pt x="32555" y="48756"/>
                  </a:cubicBezTo>
                  <a:lnTo>
                    <a:pt x="32574" y="48699"/>
                  </a:lnTo>
                  <a:cubicBezTo>
                    <a:pt x="32612" y="48623"/>
                    <a:pt x="32650" y="48566"/>
                    <a:pt x="32689" y="48490"/>
                  </a:cubicBezTo>
                  <a:lnTo>
                    <a:pt x="32727" y="48413"/>
                  </a:lnTo>
                  <a:cubicBezTo>
                    <a:pt x="32746" y="48356"/>
                    <a:pt x="32784" y="48299"/>
                    <a:pt x="32803" y="48242"/>
                  </a:cubicBezTo>
                  <a:lnTo>
                    <a:pt x="32822" y="48166"/>
                  </a:lnTo>
                  <a:lnTo>
                    <a:pt x="32917" y="47956"/>
                  </a:lnTo>
                  <a:cubicBezTo>
                    <a:pt x="32936" y="47880"/>
                    <a:pt x="32955" y="47823"/>
                    <a:pt x="32974" y="47766"/>
                  </a:cubicBezTo>
                  <a:lnTo>
                    <a:pt x="32993" y="47690"/>
                  </a:lnTo>
                  <a:cubicBezTo>
                    <a:pt x="33031" y="47557"/>
                    <a:pt x="33069" y="47442"/>
                    <a:pt x="33107" y="47309"/>
                  </a:cubicBezTo>
                  <a:lnTo>
                    <a:pt x="33145" y="47176"/>
                  </a:lnTo>
                  <a:cubicBezTo>
                    <a:pt x="33203" y="47005"/>
                    <a:pt x="33260" y="46814"/>
                    <a:pt x="33298" y="46662"/>
                  </a:cubicBezTo>
                  <a:cubicBezTo>
                    <a:pt x="33393" y="46300"/>
                    <a:pt x="33469" y="45938"/>
                    <a:pt x="33526" y="45577"/>
                  </a:cubicBezTo>
                  <a:cubicBezTo>
                    <a:pt x="33583" y="45234"/>
                    <a:pt x="33621" y="44872"/>
                    <a:pt x="33621" y="44492"/>
                  </a:cubicBezTo>
                  <a:lnTo>
                    <a:pt x="33621" y="44130"/>
                  </a:lnTo>
                  <a:lnTo>
                    <a:pt x="33621" y="43997"/>
                  </a:lnTo>
                  <a:lnTo>
                    <a:pt x="33621" y="43445"/>
                  </a:lnTo>
                  <a:cubicBezTo>
                    <a:pt x="33602" y="43064"/>
                    <a:pt x="33583" y="42721"/>
                    <a:pt x="33545" y="42397"/>
                  </a:cubicBezTo>
                  <a:cubicBezTo>
                    <a:pt x="33526" y="42169"/>
                    <a:pt x="33488" y="41960"/>
                    <a:pt x="33469" y="41807"/>
                  </a:cubicBezTo>
                  <a:cubicBezTo>
                    <a:pt x="33450" y="41617"/>
                    <a:pt x="33412" y="41446"/>
                    <a:pt x="33355" y="41255"/>
                  </a:cubicBezTo>
                  <a:cubicBezTo>
                    <a:pt x="33317" y="41084"/>
                    <a:pt x="33241" y="40912"/>
                    <a:pt x="33184" y="40741"/>
                  </a:cubicBezTo>
                  <a:cubicBezTo>
                    <a:pt x="33107" y="40570"/>
                    <a:pt x="33050" y="40417"/>
                    <a:pt x="32974" y="40265"/>
                  </a:cubicBezTo>
                  <a:lnTo>
                    <a:pt x="32936" y="40189"/>
                  </a:lnTo>
                  <a:cubicBezTo>
                    <a:pt x="32898" y="40132"/>
                    <a:pt x="32879" y="40075"/>
                    <a:pt x="32841" y="40018"/>
                  </a:cubicBezTo>
                  <a:lnTo>
                    <a:pt x="32765" y="39884"/>
                  </a:lnTo>
                  <a:lnTo>
                    <a:pt x="32689" y="39770"/>
                  </a:lnTo>
                  <a:cubicBezTo>
                    <a:pt x="32669" y="39713"/>
                    <a:pt x="32631" y="39656"/>
                    <a:pt x="32593" y="39599"/>
                  </a:cubicBezTo>
                  <a:lnTo>
                    <a:pt x="32536" y="39523"/>
                  </a:lnTo>
                  <a:cubicBezTo>
                    <a:pt x="32498" y="39466"/>
                    <a:pt x="32460" y="39408"/>
                    <a:pt x="32422" y="39370"/>
                  </a:cubicBezTo>
                  <a:lnTo>
                    <a:pt x="32365" y="39313"/>
                  </a:lnTo>
                  <a:cubicBezTo>
                    <a:pt x="32270" y="39180"/>
                    <a:pt x="32136" y="39047"/>
                    <a:pt x="32003" y="38933"/>
                  </a:cubicBezTo>
                  <a:cubicBezTo>
                    <a:pt x="31851" y="38799"/>
                    <a:pt x="31718" y="38685"/>
                    <a:pt x="31584" y="38571"/>
                  </a:cubicBezTo>
                  <a:lnTo>
                    <a:pt x="31546" y="38552"/>
                  </a:lnTo>
                  <a:cubicBezTo>
                    <a:pt x="31280" y="38342"/>
                    <a:pt x="31013" y="38133"/>
                    <a:pt x="30747" y="37904"/>
                  </a:cubicBezTo>
                  <a:cubicBezTo>
                    <a:pt x="30556" y="37752"/>
                    <a:pt x="30347" y="37543"/>
                    <a:pt x="30195" y="37409"/>
                  </a:cubicBezTo>
                  <a:cubicBezTo>
                    <a:pt x="30061" y="37276"/>
                    <a:pt x="29909" y="37143"/>
                    <a:pt x="29757" y="37010"/>
                  </a:cubicBezTo>
                  <a:lnTo>
                    <a:pt x="29662" y="36915"/>
                  </a:lnTo>
                  <a:lnTo>
                    <a:pt x="29566" y="36819"/>
                  </a:lnTo>
                  <a:cubicBezTo>
                    <a:pt x="29414" y="36686"/>
                    <a:pt x="29224" y="36496"/>
                    <a:pt x="29090" y="36381"/>
                  </a:cubicBezTo>
                  <a:cubicBezTo>
                    <a:pt x="28976" y="36267"/>
                    <a:pt x="28843" y="36134"/>
                    <a:pt x="28786" y="36077"/>
                  </a:cubicBezTo>
                  <a:cubicBezTo>
                    <a:pt x="28729" y="36020"/>
                    <a:pt x="28653" y="35944"/>
                    <a:pt x="28595" y="35886"/>
                  </a:cubicBezTo>
                  <a:lnTo>
                    <a:pt x="28576" y="35848"/>
                  </a:lnTo>
                  <a:lnTo>
                    <a:pt x="28519" y="35791"/>
                  </a:lnTo>
                  <a:cubicBezTo>
                    <a:pt x="28462" y="35734"/>
                    <a:pt x="28405" y="35658"/>
                    <a:pt x="28348" y="35601"/>
                  </a:cubicBezTo>
                  <a:lnTo>
                    <a:pt x="28310" y="35544"/>
                  </a:lnTo>
                  <a:cubicBezTo>
                    <a:pt x="28291" y="35506"/>
                    <a:pt x="28253" y="35487"/>
                    <a:pt x="28234" y="35449"/>
                  </a:cubicBezTo>
                  <a:lnTo>
                    <a:pt x="28196" y="35391"/>
                  </a:lnTo>
                  <a:lnTo>
                    <a:pt x="28138" y="35296"/>
                  </a:lnTo>
                  <a:cubicBezTo>
                    <a:pt x="28005" y="35106"/>
                    <a:pt x="27891" y="34896"/>
                    <a:pt x="27777" y="34687"/>
                  </a:cubicBezTo>
                  <a:lnTo>
                    <a:pt x="27548" y="34230"/>
                  </a:lnTo>
                  <a:lnTo>
                    <a:pt x="27358" y="33849"/>
                  </a:lnTo>
                  <a:cubicBezTo>
                    <a:pt x="27263" y="33659"/>
                    <a:pt x="27168" y="33469"/>
                    <a:pt x="27072" y="33297"/>
                  </a:cubicBezTo>
                  <a:lnTo>
                    <a:pt x="26920" y="33031"/>
                  </a:lnTo>
                  <a:cubicBezTo>
                    <a:pt x="26882" y="32936"/>
                    <a:pt x="26825" y="32840"/>
                    <a:pt x="26806" y="32783"/>
                  </a:cubicBezTo>
                  <a:cubicBezTo>
                    <a:pt x="26768" y="32707"/>
                    <a:pt x="26749" y="32631"/>
                    <a:pt x="26730" y="32574"/>
                  </a:cubicBezTo>
                  <a:lnTo>
                    <a:pt x="26692" y="32498"/>
                  </a:lnTo>
                  <a:cubicBezTo>
                    <a:pt x="26444" y="31736"/>
                    <a:pt x="26254" y="30937"/>
                    <a:pt x="26101" y="30137"/>
                  </a:cubicBezTo>
                  <a:cubicBezTo>
                    <a:pt x="26044" y="29870"/>
                    <a:pt x="25968" y="29585"/>
                    <a:pt x="25911" y="29318"/>
                  </a:cubicBezTo>
                  <a:cubicBezTo>
                    <a:pt x="25854" y="29128"/>
                    <a:pt x="25816" y="28957"/>
                    <a:pt x="25778" y="28747"/>
                  </a:cubicBezTo>
                  <a:cubicBezTo>
                    <a:pt x="25740" y="28557"/>
                    <a:pt x="25702" y="28366"/>
                    <a:pt x="25664" y="28195"/>
                  </a:cubicBezTo>
                  <a:lnTo>
                    <a:pt x="25645" y="28043"/>
                  </a:lnTo>
                  <a:cubicBezTo>
                    <a:pt x="25625" y="27929"/>
                    <a:pt x="25606" y="27776"/>
                    <a:pt x="25587" y="27681"/>
                  </a:cubicBezTo>
                  <a:cubicBezTo>
                    <a:pt x="25568" y="27586"/>
                    <a:pt x="25549" y="27472"/>
                    <a:pt x="25549" y="27396"/>
                  </a:cubicBezTo>
                  <a:cubicBezTo>
                    <a:pt x="25530" y="27338"/>
                    <a:pt x="25511" y="27262"/>
                    <a:pt x="25511" y="27186"/>
                  </a:cubicBezTo>
                  <a:cubicBezTo>
                    <a:pt x="25473" y="26977"/>
                    <a:pt x="25435" y="26767"/>
                    <a:pt x="25416" y="26634"/>
                  </a:cubicBezTo>
                  <a:cubicBezTo>
                    <a:pt x="25397" y="26482"/>
                    <a:pt x="25378" y="26329"/>
                    <a:pt x="25378" y="26196"/>
                  </a:cubicBezTo>
                  <a:lnTo>
                    <a:pt x="25378" y="25644"/>
                  </a:lnTo>
                  <a:cubicBezTo>
                    <a:pt x="25359" y="25359"/>
                    <a:pt x="25359" y="25054"/>
                    <a:pt x="25321" y="24749"/>
                  </a:cubicBezTo>
                  <a:cubicBezTo>
                    <a:pt x="25302" y="24502"/>
                    <a:pt x="25264" y="24235"/>
                    <a:pt x="25207" y="23893"/>
                  </a:cubicBezTo>
                  <a:lnTo>
                    <a:pt x="25169" y="23759"/>
                  </a:lnTo>
                  <a:cubicBezTo>
                    <a:pt x="25169" y="23664"/>
                    <a:pt x="25150" y="23607"/>
                    <a:pt x="25131" y="23493"/>
                  </a:cubicBezTo>
                  <a:cubicBezTo>
                    <a:pt x="25131" y="23398"/>
                    <a:pt x="25111" y="23302"/>
                    <a:pt x="25092" y="23207"/>
                  </a:cubicBezTo>
                  <a:lnTo>
                    <a:pt x="25073" y="23074"/>
                  </a:lnTo>
                  <a:cubicBezTo>
                    <a:pt x="25035" y="22750"/>
                    <a:pt x="24978" y="22408"/>
                    <a:pt x="24921" y="22179"/>
                  </a:cubicBezTo>
                  <a:cubicBezTo>
                    <a:pt x="24902" y="22084"/>
                    <a:pt x="24883" y="21989"/>
                    <a:pt x="24864" y="21875"/>
                  </a:cubicBezTo>
                  <a:cubicBezTo>
                    <a:pt x="24826" y="21703"/>
                    <a:pt x="24807" y="21513"/>
                    <a:pt x="24750" y="21322"/>
                  </a:cubicBezTo>
                  <a:cubicBezTo>
                    <a:pt x="24712" y="21132"/>
                    <a:pt x="24655" y="20942"/>
                    <a:pt x="24597" y="20770"/>
                  </a:cubicBezTo>
                  <a:cubicBezTo>
                    <a:pt x="24578" y="20675"/>
                    <a:pt x="24540" y="20599"/>
                    <a:pt x="24521" y="20504"/>
                  </a:cubicBezTo>
                  <a:cubicBezTo>
                    <a:pt x="24445" y="20237"/>
                    <a:pt x="24369" y="19971"/>
                    <a:pt x="24255" y="19723"/>
                  </a:cubicBezTo>
                  <a:cubicBezTo>
                    <a:pt x="24179" y="19495"/>
                    <a:pt x="24064" y="19247"/>
                    <a:pt x="23950" y="18962"/>
                  </a:cubicBezTo>
                  <a:cubicBezTo>
                    <a:pt x="23836" y="18695"/>
                    <a:pt x="23703" y="18429"/>
                    <a:pt x="23569" y="18181"/>
                  </a:cubicBezTo>
                  <a:cubicBezTo>
                    <a:pt x="23474" y="18029"/>
                    <a:pt x="23360" y="17858"/>
                    <a:pt x="23227" y="17705"/>
                  </a:cubicBezTo>
                  <a:cubicBezTo>
                    <a:pt x="23170" y="17648"/>
                    <a:pt x="23132" y="17572"/>
                    <a:pt x="23074" y="17515"/>
                  </a:cubicBezTo>
                  <a:cubicBezTo>
                    <a:pt x="22865" y="17248"/>
                    <a:pt x="22732" y="17058"/>
                    <a:pt x="22541" y="16830"/>
                  </a:cubicBezTo>
                  <a:cubicBezTo>
                    <a:pt x="22351" y="16601"/>
                    <a:pt x="22142" y="16392"/>
                    <a:pt x="21970" y="16201"/>
                  </a:cubicBezTo>
                  <a:lnTo>
                    <a:pt x="21818" y="16049"/>
                  </a:lnTo>
                  <a:cubicBezTo>
                    <a:pt x="21666" y="15897"/>
                    <a:pt x="21532" y="15744"/>
                    <a:pt x="21380" y="15592"/>
                  </a:cubicBezTo>
                  <a:cubicBezTo>
                    <a:pt x="21285" y="15497"/>
                    <a:pt x="21171" y="15402"/>
                    <a:pt x="21056" y="15307"/>
                  </a:cubicBezTo>
                  <a:lnTo>
                    <a:pt x="20961" y="15230"/>
                  </a:lnTo>
                  <a:lnTo>
                    <a:pt x="20733" y="15040"/>
                  </a:lnTo>
                  <a:cubicBezTo>
                    <a:pt x="20657" y="14964"/>
                    <a:pt x="20600" y="14907"/>
                    <a:pt x="20542" y="14850"/>
                  </a:cubicBezTo>
                  <a:lnTo>
                    <a:pt x="20542" y="14831"/>
                  </a:lnTo>
                  <a:cubicBezTo>
                    <a:pt x="20466" y="14659"/>
                    <a:pt x="20390" y="14469"/>
                    <a:pt x="20314" y="14278"/>
                  </a:cubicBezTo>
                  <a:cubicBezTo>
                    <a:pt x="20276" y="14183"/>
                    <a:pt x="20238" y="14088"/>
                    <a:pt x="20200" y="13974"/>
                  </a:cubicBezTo>
                  <a:cubicBezTo>
                    <a:pt x="20143" y="13841"/>
                    <a:pt x="20085" y="13707"/>
                    <a:pt x="20047" y="13593"/>
                  </a:cubicBezTo>
                  <a:cubicBezTo>
                    <a:pt x="19990" y="13460"/>
                    <a:pt x="19952" y="13346"/>
                    <a:pt x="19895" y="13212"/>
                  </a:cubicBezTo>
                  <a:cubicBezTo>
                    <a:pt x="19857" y="13098"/>
                    <a:pt x="19800" y="12965"/>
                    <a:pt x="19743" y="12832"/>
                  </a:cubicBezTo>
                  <a:lnTo>
                    <a:pt x="19705" y="12717"/>
                  </a:lnTo>
                  <a:cubicBezTo>
                    <a:pt x="19667" y="12584"/>
                    <a:pt x="19629" y="12470"/>
                    <a:pt x="19571" y="12356"/>
                  </a:cubicBezTo>
                  <a:lnTo>
                    <a:pt x="19495" y="12165"/>
                  </a:lnTo>
                  <a:cubicBezTo>
                    <a:pt x="19457" y="12070"/>
                    <a:pt x="19419" y="11994"/>
                    <a:pt x="19400" y="11899"/>
                  </a:cubicBezTo>
                  <a:cubicBezTo>
                    <a:pt x="19400" y="11842"/>
                    <a:pt x="19400" y="11804"/>
                    <a:pt x="19419" y="11765"/>
                  </a:cubicBezTo>
                  <a:cubicBezTo>
                    <a:pt x="19419" y="11746"/>
                    <a:pt x="19419" y="11727"/>
                    <a:pt x="19419" y="11689"/>
                  </a:cubicBezTo>
                  <a:lnTo>
                    <a:pt x="19438" y="11651"/>
                  </a:lnTo>
                  <a:lnTo>
                    <a:pt x="19438" y="11651"/>
                  </a:lnTo>
                  <a:cubicBezTo>
                    <a:pt x="19400" y="11708"/>
                    <a:pt x="19381" y="11765"/>
                    <a:pt x="19381" y="11842"/>
                  </a:cubicBezTo>
                  <a:lnTo>
                    <a:pt x="19381" y="11880"/>
                  </a:lnTo>
                  <a:cubicBezTo>
                    <a:pt x="19343" y="11804"/>
                    <a:pt x="19324" y="11746"/>
                    <a:pt x="19305" y="11670"/>
                  </a:cubicBezTo>
                  <a:lnTo>
                    <a:pt x="19229" y="11461"/>
                  </a:lnTo>
                  <a:lnTo>
                    <a:pt x="19191" y="11366"/>
                  </a:lnTo>
                  <a:lnTo>
                    <a:pt x="19076" y="11061"/>
                  </a:lnTo>
                  <a:lnTo>
                    <a:pt x="19057" y="10985"/>
                  </a:lnTo>
                  <a:lnTo>
                    <a:pt x="18943" y="10699"/>
                  </a:lnTo>
                  <a:lnTo>
                    <a:pt x="18848" y="10414"/>
                  </a:lnTo>
                  <a:cubicBezTo>
                    <a:pt x="18829" y="10261"/>
                    <a:pt x="18810" y="10071"/>
                    <a:pt x="18791" y="9900"/>
                  </a:cubicBezTo>
                  <a:cubicBezTo>
                    <a:pt x="18753" y="9614"/>
                    <a:pt x="18696" y="9386"/>
                    <a:pt x="18658" y="9138"/>
                  </a:cubicBezTo>
                  <a:cubicBezTo>
                    <a:pt x="18562" y="8815"/>
                    <a:pt x="18486" y="8472"/>
                    <a:pt x="18391" y="8148"/>
                  </a:cubicBezTo>
                  <a:lnTo>
                    <a:pt x="18277" y="7729"/>
                  </a:lnTo>
                  <a:cubicBezTo>
                    <a:pt x="18220" y="7482"/>
                    <a:pt x="18144" y="7234"/>
                    <a:pt x="18067" y="7006"/>
                  </a:cubicBezTo>
                  <a:cubicBezTo>
                    <a:pt x="18010" y="6892"/>
                    <a:pt x="17972" y="6758"/>
                    <a:pt x="17915" y="6644"/>
                  </a:cubicBezTo>
                  <a:cubicBezTo>
                    <a:pt x="17858" y="6530"/>
                    <a:pt x="17801" y="6416"/>
                    <a:pt x="17725" y="6283"/>
                  </a:cubicBezTo>
                  <a:cubicBezTo>
                    <a:pt x="17611" y="6092"/>
                    <a:pt x="17477" y="5883"/>
                    <a:pt x="17325" y="5673"/>
                  </a:cubicBezTo>
                  <a:cubicBezTo>
                    <a:pt x="17192" y="5464"/>
                    <a:pt x="17039" y="5274"/>
                    <a:pt x="16906" y="5064"/>
                  </a:cubicBezTo>
                  <a:lnTo>
                    <a:pt x="16849" y="5007"/>
                  </a:lnTo>
                  <a:cubicBezTo>
                    <a:pt x="16716" y="4817"/>
                    <a:pt x="16563" y="4626"/>
                    <a:pt x="16411" y="4455"/>
                  </a:cubicBezTo>
                  <a:lnTo>
                    <a:pt x="16164" y="4188"/>
                  </a:lnTo>
                  <a:lnTo>
                    <a:pt x="15916" y="3922"/>
                  </a:lnTo>
                  <a:lnTo>
                    <a:pt x="15878" y="3865"/>
                  </a:lnTo>
                  <a:cubicBezTo>
                    <a:pt x="15745" y="3731"/>
                    <a:pt x="15631" y="3579"/>
                    <a:pt x="15497" y="3446"/>
                  </a:cubicBezTo>
                  <a:cubicBezTo>
                    <a:pt x="15421" y="3351"/>
                    <a:pt x="15326" y="3256"/>
                    <a:pt x="15250" y="3179"/>
                  </a:cubicBezTo>
                  <a:lnTo>
                    <a:pt x="15079" y="2989"/>
                  </a:lnTo>
                  <a:cubicBezTo>
                    <a:pt x="15021" y="2932"/>
                    <a:pt x="14964" y="2894"/>
                    <a:pt x="14907" y="2799"/>
                  </a:cubicBezTo>
                  <a:cubicBezTo>
                    <a:pt x="14831" y="2703"/>
                    <a:pt x="14755" y="2608"/>
                    <a:pt x="14660" y="2532"/>
                  </a:cubicBezTo>
                  <a:cubicBezTo>
                    <a:pt x="14603" y="2456"/>
                    <a:pt x="14507" y="2380"/>
                    <a:pt x="14431" y="2323"/>
                  </a:cubicBezTo>
                  <a:cubicBezTo>
                    <a:pt x="14393" y="2304"/>
                    <a:pt x="14336" y="2285"/>
                    <a:pt x="14298" y="2285"/>
                  </a:cubicBezTo>
                  <a:lnTo>
                    <a:pt x="14260" y="2285"/>
                  </a:lnTo>
                  <a:cubicBezTo>
                    <a:pt x="14279" y="2266"/>
                    <a:pt x="14298" y="2247"/>
                    <a:pt x="14298" y="2208"/>
                  </a:cubicBezTo>
                  <a:cubicBezTo>
                    <a:pt x="14336" y="2075"/>
                    <a:pt x="14355" y="1942"/>
                    <a:pt x="14355" y="1809"/>
                  </a:cubicBezTo>
                  <a:cubicBezTo>
                    <a:pt x="14336" y="1675"/>
                    <a:pt x="14336" y="1561"/>
                    <a:pt x="14298" y="1428"/>
                  </a:cubicBezTo>
                  <a:cubicBezTo>
                    <a:pt x="14241" y="1218"/>
                    <a:pt x="14165" y="1028"/>
                    <a:pt x="14050" y="857"/>
                  </a:cubicBezTo>
                  <a:cubicBezTo>
                    <a:pt x="13936" y="666"/>
                    <a:pt x="13784" y="495"/>
                    <a:pt x="13613" y="381"/>
                  </a:cubicBezTo>
                  <a:cubicBezTo>
                    <a:pt x="13479" y="286"/>
                    <a:pt x="13365" y="228"/>
                    <a:pt x="13232" y="171"/>
                  </a:cubicBezTo>
                  <a:cubicBezTo>
                    <a:pt x="13118" y="133"/>
                    <a:pt x="13003" y="95"/>
                    <a:pt x="12908" y="57"/>
                  </a:cubicBezTo>
                  <a:cubicBezTo>
                    <a:pt x="12794" y="19"/>
                    <a:pt x="12680" y="0"/>
                    <a:pt x="125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4"/>
            <p:cNvSpPr/>
            <p:nvPr/>
          </p:nvSpPr>
          <p:spPr>
            <a:xfrm>
              <a:off x="4831125" y="856850"/>
              <a:ext cx="21925" cy="10975"/>
            </a:xfrm>
            <a:custGeom>
              <a:avLst/>
              <a:gdLst/>
              <a:ahLst/>
              <a:cxnLst/>
              <a:rect l="l" t="t" r="r" b="b"/>
              <a:pathLst>
                <a:path w="877" h="439" extrusionOk="0">
                  <a:moveTo>
                    <a:pt x="96" y="0"/>
                  </a:moveTo>
                  <a:lnTo>
                    <a:pt x="96" y="19"/>
                  </a:lnTo>
                  <a:cubicBezTo>
                    <a:pt x="58" y="114"/>
                    <a:pt x="20" y="210"/>
                    <a:pt x="20" y="305"/>
                  </a:cubicBezTo>
                  <a:cubicBezTo>
                    <a:pt x="20" y="343"/>
                    <a:pt x="1" y="400"/>
                    <a:pt x="1" y="438"/>
                  </a:cubicBezTo>
                  <a:lnTo>
                    <a:pt x="39" y="419"/>
                  </a:lnTo>
                  <a:cubicBezTo>
                    <a:pt x="115" y="381"/>
                    <a:pt x="191" y="343"/>
                    <a:pt x="267" y="305"/>
                  </a:cubicBezTo>
                  <a:cubicBezTo>
                    <a:pt x="343" y="267"/>
                    <a:pt x="420" y="248"/>
                    <a:pt x="515" y="229"/>
                  </a:cubicBezTo>
                  <a:lnTo>
                    <a:pt x="743" y="191"/>
                  </a:lnTo>
                  <a:lnTo>
                    <a:pt x="876" y="172"/>
                  </a:lnTo>
                  <a:cubicBezTo>
                    <a:pt x="838" y="153"/>
                    <a:pt x="800" y="153"/>
                    <a:pt x="762" y="134"/>
                  </a:cubicBezTo>
                  <a:cubicBezTo>
                    <a:pt x="705" y="114"/>
                    <a:pt x="648" y="114"/>
                    <a:pt x="572" y="95"/>
                  </a:cubicBezTo>
                  <a:lnTo>
                    <a:pt x="343" y="95"/>
                  </a:lnTo>
                  <a:cubicBezTo>
                    <a:pt x="286" y="95"/>
                    <a:pt x="229" y="95"/>
                    <a:pt x="191" y="76"/>
                  </a:cubicBezTo>
                  <a:cubicBezTo>
                    <a:pt x="153" y="57"/>
                    <a:pt x="115" y="38"/>
                    <a:pt x="96" y="0"/>
                  </a:cubicBezTo>
                  <a:close/>
                </a:path>
              </a:pathLst>
            </a:custGeom>
            <a:solidFill>
              <a:srgbClr val="65BF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4"/>
            <p:cNvSpPr/>
            <p:nvPr/>
          </p:nvSpPr>
          <p:spPr>
            <a:xfrm>
              <a:off x="5094325" y="678375"/>
              <a:ext cx="67125" cy="92825"/>
            </a:xfrm>
            <a:custGeom>
              <a:avLst/>
              <a:gdLst/>
              <a:ahLst/>
              <a:cxnLst/>
              <a:rect l="l" t="t" r="r" b="b"/>
              <a:pathLst>
                <a:path w="2685" h="3713" extrusionOk="0">
                  <a:moveTo>
                    <a:pt x="1923" y="0"/>
                  </a:moveTo>
                  <a:cubicBezTo>
                    <a:pt x="1752" y="19"/>
                    <a:pt x="1600" y="57"/>
                    <a:pt x="1428" y="114"/>
                  </a:cubicBezTo>
                  <a:cubicBezTo>
                    <a:pt x="1295" y="152"/>
                    <a:pt x="1162" y="209"/>
                    <a:pt x="1048" y="286"/>
                  </a:cubicBezTo>
                  <a:cubicBezTo>
                    <a:pt x="952" y="343"/>
                    <a:pt x="857" y="419"/>
                    <a:pt x="781" y="495"/>
                  </a:cubicBezTo>
                  <a:cubicBezTo>
                    <a:pt x="724" y="552"/>
                    <a:pt x="705" y="590"/>
                    <a:pt x="648" y="647"/>
                  </a:cubicBezTo>
                  <a:cubicBezTo>
                    <a:pt x="591" y="723"/>
                    <a:pt x="534" y="800"/>
                    <a:pt x="477" y="857"/>
                  </a:cubicBezTo>
                  <a:lnTo>
                    <a:pt x="458" y="876"/>
                  </a:lnTo>
                  <a:cubicBezTo>
                    <a:pt x="381" y="1009"/>
                    <a:pt x="305" y="1123"/>
                    <a:pt x="248" y="1257"/>
                  </a:cubicBezTo>
                  <a:lnTo>
                    <a:pt x="191" y="1352"/>
                  </a:lnTo>
                  <a:cubicBezTo>
                    <a:pt x="134" y="1466"/>
                    <a:pt x="58" y="1580"/>
                    <a:pt x="1" y="1713"/>
                  </a:cubicBezTo>
                  <a:lnTo>
                    <a:pt x="1" y="1732"/>
                  </a:lnTo>
                  <a:lnTo>
                    <a:pt x="20" y="1771"/>
                  </a:lnTo>
                  <a:cubicBezTo>
                    <a:pt x="58" y="1828"/>
                    <a:pt x="96" y="1866"/>
                    <a:pt x="134" y="1923"/>
                  </a:cubicBezTo>
                  <a:lnTo>
                    <a:pt x="172" y="1980"/>
                  </a:lnTo>
                  <a:lnTo>
                    <a:pt x="191" y="2018"/>
                  </a:lnTo>
                  <a:lnTo>
                    <a:pt x="267" y="2094"/>
                  </a:lnTo>
                  <a:cubicBezTo>
                    <a:pt x="305" y="2151"/>
                    <a:pt x="343" y="2189"/>
                    <a:pt x="362" y="2247"/>
                  </a:cubicBezTo>
                  <a:cubicBezTo>
                    <a:pt x="381" y="2285"/>
                    <a:pt x="400" y="2323"/>
                    <a:pt x="400" y="2342"/>
                  </a:cubicBezTo>
                  <a:cubicBezTo>
                    <a:pt x="419" y="2380"/>
                    <a:pt x="438" y="2399"/>
                    <a:pt x="438" y="2418"/>
                  </a:cubicBezTo>
                  <a:lnTo>
                    <a:pt x="438" y="2456"/>
                  </a:lnTo>
                  <a:cubicBezTo>
                    <a:pt x="458" y="2513"/>
                    <a:pt x="477" y="2570"/>
                    <a:pt x="496" y="2627"/>
                  </a:cubicBezTo>
                  <a:lnTo>
                    <a:pt x="591" y="2722"/>
                  </a:lnTo>
                  <a:lnTo>
                    <a:pt x="610" y="2761"/>
                  </a:lnTo>
                  <a:cubicBezTo>
                    <a:pt x="629" y="2818"/>
                    <a:pt x="648" y="2856"/>
                    <a:pt x="667" y="2894"/>
                  </a:cubicBezTo>
                  <a:cubicBezTo>
                    <a:pt x="686" y="2932"/>
                    <a:pt x="705" y="2970"/>
                    <a:pt x="724" y="3008"/>
                  </a:cubicBezTo>
                  <a:lnTo>
                    <a:pt x="724" y="3027"/>
                  </a:lnTo>
                  <a:cubicBezTo>
                    <a:pt x="724" y="3065"/>
                    <a:pt x="762" y="3084"/>
                    <a:pt x="762" y="3103"/>
                  </a:cubicBezTo>
                  <a:lnTo>
                    <a:pt x="800" y="3198"/>
                  </a:lnTo>
                  <a:lnTo>
                    <a:pt x="819" y="3236"/>
                  </a:lnTo>
                  <a:lnTo>
                    <a:pt x="857" y="3294"/>
                  </a:lnTo>
                  <a:lnTo>
                    <a:pt x="895" y="3351"/>
                  </a:lnTo>
                  <a:cubicBezTo>
                    <a:pt x="914" y="3389"/>
                    <a:pt x="933" y="3446"/>
                    <a:pt x="952" y="3484"/>
                  </a:cubicBezTo>
                  <a:lnTo>
                    <a:pt x="972" y="3522"/>
                  </a:lnTo>
                  <a:cubicBezTo>
                    <a:pt x="972" y="3560"/>
                    <a:pt x="991" y="3579"/>
                    <a:pt x="991" y="3598"/>
                  </a:cubicBezTo>
                  <a:cubicBezTo>
                    <a:pt x="1010" y="3617"/>
                    <a:pt x="1029" y="3655"/>
                    <a:pt x="1029" y="3674"/>
                  </a:cubicBezTo>
                  <a:lnTo>
                    <a:pt x="1067" y="3693"/>
                  </a:lnTo>
                  <a:lnTo>
                    <a:pt x="1105" y="3712"/>
                  </a:lnTo>
                  <a:lnTo>
                    <a:pt x="1162" y="3712"/>
                  </a:lnTo>
                  <a:lnTo>
                    <a:pt x="1162" y="3693"/>
                  </a:lnTo>
                  <a:lnTo>
                    <a:pt x="1181" y="3674"/>
                  </a:lnTo>
                  <a:cubicBezTo>
                    <a:pt x="1276" y="3598"/>
                    <a:pt x="1352" y="3522"/>
                    <a:pt x="1428" y="3446"/>
                  </a:cubicBezTo>
                  <a:lnTo>
                    <a:pt x="1562" y="3294"/>
                  </a:lnTo>
                  <a:cubicBezTo>
                    <a:pt x="1600" y="3236"/>
                    <a:pt x="1619" y="3217"/>
                    <a:pt x="1676" y="3122"/>
                  </a:cubicBezTo>
                  <a:cubicBezTo>
                    <a:pt x="1733" y="3046"/>
                    <a:pt x="1771" y="2970"/>
                    <a:pt x="1809" y="2913"/>
                  </a:cubicBezTo>
                  <a:cubicBezTo>
                    <a:pt x="1866" y="2837"/>
                    <a:pt x="1904" y="2742"/>
                    <a:pt x="1961" y="2665"/>
                  </a:cubicBezTo>
                  <a:lnTo>
                    <a:pt x="1961" y="2646"/>
                  </a:lnTo>
                  <a:cubicBezTo>
                    <a:pt x="1981" y="2608"/>
                    <a:pt x="2000" y="2589"/>
                    <a:pt x="2019" y="2551"/>
                  </a:cubicBezTo>
                  <a:cubicBezTo>
                    <a:pt x="2038" y="2513"/>
                    <a:pt x="2057" y="2456"/>
                    <a:pt x="2076" y="2418"/>
                  </a:cubicBezTo>
                  <a:lnTo>
                    <a:pt x="2114" y="2304"/>
                  </a:lnTo>
                  <a:cubicBezTo>
                    <a:pt x="2133" y="2266"/>
                    <a:pt x="2152" y="2208"/>
                    <a:pt x="2171" y="2151"/>
                  </a:cubicBezTo>
                  <a:lnTo>
                    <a:pt x="2190" y="2094"/>
                  </a:lnTo>
                  <a:cubicBezTo>
                    <a:pt x="2228" y="2037"/>
                    <a:pt x="2247" y="1961"/>
                    <a:pt x="2266" y="1904"/>
                  </a:cubicBezTo>
                  <a:lnTo>
                    <a:pt x="2380" y="1637"/>
                  </a:lnTo>
                  <a:lnTo>
                    <a:pt x="2476" y="1352"/>
                  </a:lnTo>
                  <a:cubicBezTo>
                    <a:pt x="2533" y="1180"/>
                    <a:pt x="2590" y="990"/>
                    <a:pt x="2628" y="781"/>
                  </a:cubicBezTo>
                  <a:cubicBezTo>
                    <a:pt x="2666" y="666"/>
                    <a:pt x="2685" y="552"/>
                    <a:pt x="2685" y="419"/>
                  </a:cubicBezTo>
                  <a:lnTo>
                    <a:pt x="2685" y="190"/>
                  </a:lnTo>
                  <a:lnTo>
                    <a:pt x="2647" y="171"/>
                  </a:lnTo>
                  <a:cubicBezTo>
                    <a:pt x="2533" y="133"/>
                    <a:pt x="2418" y="95"/>
                    <a:pt x="2323" y="57"/>
                  </a:cubicBezTo>
                  <a:cubicBezTo>
                    <a:pt x="2209" y="19"/>
                    <a:pt x="2095" y="0"/>
                    <a:pt x="19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4"/>
            <p:cNvSpPr/>
            <p:nvPr/>
          </p:nvSpPr>
          <p:spPr>
            <a:xfrm>
              <a:off x="4830175" y="871125"/>
              <a:ext cx="179450" cy="119475"/>
            </a:xfrm>
            <a:custGeom>
              <a:avLst/>
              <a:gdLst/>
              <a:ahLst/>
              <a:cxnLst/>
              <a:rect l="l" t="t" r="r" b="b"/>
              <a:pathLst>
                <a:path w="7178" h="4779" extrusionOk="0">
                  <a:moveTo>
                    <a:pt x="1276" y="0"/>
                  </a:moveTo>
                  <a:lnTo>
                    <a:pt x="1181" y="19"/>
                  </a:lnTo>
                  <a:cubicBezTo>
                    <a:pt x="1067" y="38"/>
                    <a:pt x="952" y="77"/>
                    <a:pt x="838" y="115"/>
                  </a:cubicBezTo>
                  <a:lnTo>
                    <a:pt x="724" y="172"/>
                  </a:lnTo>
                  <a:lnTo>
                    <a:pt x="629" y="210"/>
                  </a:lnTo>
                  <a:cubicBezTo>
                    <a:pt x="553" y="248"/>
                    <a:pt x="477" y="267"/>
                    <a:pt x="419" y="305"/>
                  </a:cubicBezTo>
                  <a:cubicBezTo>
                    <a:pt x="362" y="324"/>
                    <a:pt x="305" y="362"/>
                    <a:pt x="267" y="400"/>
                  </a:cubicBezTo>
                  <a:cubicBezTo>
                    <a:pt x="229" y="419"/>
                    <a:pt x="210" y="419"/>
                    <a:pt x="153" y="476"/>
                  </a:cubicBezTo>
                  <a:cubicBezTo>
                    <a:pt x="96" y="533"/>
                    <a:pt x="39" y="591"/>
                    <a:pt x="1" y="629"/>
                  </a:cubicBezTo>
                  <a:cubicBezTo>
                    <a:pt x="1" y="876"/>
                    <a:pt x="20" y="1143"/>
                    <a:pt x="39" y="1390"/>
                  </a:cubicBezTo>
                  <a:cubicBezTo>
                    <a:pt x="77" y="1733"/>
                    <a:pt x="96" y="2076"/>
                    <a:pt x="134" y="2437"/>
                  </a:cubicBezTo>
                  <a:cubicBezTo>
                    <a:pt x="153" y="2513"/>
                    <a:pt x="153" y="2609"/>
                    <a:pt x="172" y="2704"/>
                  </a:cubicBezTo>
                  <a:cubicBezTo>
                    <a:pt x="191" y="2780"/>
                    <a:pt x="210" y="2875"/>
                    <a:pt x="229" y="2951"/>
                  </a:cubicBezTo>
                  <a:cubicBezTo>
                    <a:pt x="286" y="3123"/>
                    <a:pt x="362" y="3294"/>
                    <a:pt x="477" y="3446"/>
                  </a:cubicBezTo>
                  <a:cubicBezTo>
                    <a:pt x="553" y="3599"/>
                    <a:pt x="648" y="3751"/>
                    <a:pt x="743" y="3884"/>
                  </a:cubicBezTo>
                  <a:cubicBezTo>
                    <a:pt x="800" y="3960"/>
                    <a:pt x="838" y="4017"/>
                    <a:pt x="895" y="4094"/>
                  </a:cubicBezTo>
                  <a:cubicBezTo>
                    <a:pt x="952" y="4170"/>
                    <a:pt x="1010" y="4246"/>
                    <a:pt x="1067" y="4322"/>
                  </a:cubicBezTo>
                  <a:lnTo>
                    <a:pt x="1086" y="4360"/>
                  </a:lnTo>
                  <a:cubicBezTo>
                    <a:pt x="1143" y="4436"/>
                    <a:pt x="1181" y="4512"/>
                    <a:pt x="1238" y="4569"/>
                  </a:cubicBezTo>
                  <a:cubicBezTo>
                    <a:pt x="1276" y="4608"/>
                    <a:pt x="1314" y="4646"/>
                    <a:pt x="1333" y="4665"/>
                  </a:cubicBezTo>
                  <a:cubicBezTo>
                    <a:pt x="1390" y="4722"/>
                    <a:pt x="1467" y="4741"/>
                    <a:pt x="1543" y="4760"/>
                  </a:cubicBezTo>
                  <a:cubicBezTo>
                    <a:pt x="1600" y="4760"/>
                    <a:pt x="1657" y="4779"/>
                    <a:pt x="1695" y="4779"/>
                  </a:cubicBezTo>
                  <a:lnTo>
                    <a:pt x="1809" y="4779"/>
                  </a:lnTo>
                  <a:cubicBezTo>
                    <a:pt x="2000" y="4760"/>
                    <a:pt x="2171" y="4722"/>
                    <a:pt x="2361" y="4703"/>
                  </a:cubicBezTo>
                  <a:lnTo>
                    <a:pt x="2380" y="4703"/>
                  </a:lnTo>
                  <a:lnTo>
                    <a:pt x="2913" y="4627"/>
                  </a:lnTo>
                  <a:cubicBezTo>
                    <a:pt x="3066" y="4589"/>
                    <a:pt x="3237" y="4569"/>
                    <a:pt x="3427" y="4550"/>
                  </a:cubicBezTo>
                  <a:lnTo>
                    <a:pt x="3865" y="4550"/>
                  </a:lnTo>
                  <a:cubicBezTo>
                    <a:pt x="4037" y="4550"/>
                    <a:pt x="4189" y="4531"/>
                    <a:pt x="4341" y="4512"/>
                  </a:cubicBezTo>
                  <a:cubicBezTo>
                    <a:pt x="4513" y="4474"/>
                    <a:pt x="4665" y="4436"/>
                    <a:pt x="4817" y="4398"/>
                  </a:cubicBezTo>
                  <a:lnTo>
                    <a:pt x="5179" y="4265"/>
                  </a:lnTo>
                  <a:lnTo>
                    <a:pt x="5255" y="4246"/>
                  </a:lnTo>
                  <a:cubicBezTo>
                    <a:pt x="5464" y="4170"/>
                    <a:pt x="5636" y="4132"/>
                    <a:pt x="5788" y="4074"/>
                  </a:cubicBezTo>
                  <a:lnTo>
                    <a:pt x="5826" y="4074"/>
                  </a:lnTo>
                  <a:cubicBezTo>
                    <a:pt x="5978" y="4017"/>
                    <a:pt x="6150" y="3960"/>
                    <a:pt x="6321" y="3922"/>
                  </a:cubicBezTo>
                  <a:lnTo>
                    <a:pt x="6531" y="3846"/>
                  </a:lnTo>
                  <a:lnTo>
                    <a:pt x="6835" y="3732"/>
                  </a:lnTo>
                  <a:lnTo>
                    <a:pt x="6968" y="3694"/>
                  </a:lnTo>
                  <a:lnTo>
                    <a:pt x="7083" y="3675"/>
                  </a:lnTo>
                  <a:lnTo>
                    <a:pt x="7178" y="3637"/>
                  </a:lnTo>
                  <a:lnTo>
                    <a:pt x="7178" y="3580"/>
                  </a:lnTo>
                  <a:lnTo>
                    <a:pt x="7178" y="3541"/>
                  </a:lnTo>
                  <a:cubicBezTo>
                    <a:pt x="7178" y="3446"/>
                    <a:pt x="7159" y="3351"/>
                    <a:pt x="7140" y="3256"/>
                  </a:cubicBezTo>
                  <a:lnTo>
                    <a:pt x="7140" y="3218"/>
                  </a:lnTo>
                  <a:lnTo>
                    <a:pt x="7140" y="3180"/>
                  </a:lnTo>
                  <a:cubicBezTo>
                    <a:pt x="7140" y="3085"/>
                    <a:pt x="7121" y="2989"/>
                    <a:pt x="7102" y="2875"/>
                  </a:cubicBezTo>
                  <a:cubicBezTo>
                    <a:pt x="7083" y="2818"/>
                    <a:pt x="7064" y="2780"/>
                    <a:pt x="7064" y="2723"/>
                  </a:cubicBezTo>
                  <a:cubicBezTo>
                    <a:pt x="7026" y="2628"/>
                    <a:pt x="6987" y="2532"/>
                    <a:pt x="6930" y="2437"/>
                  </a:cubicBezTo>
                  <a:cubicBezTo>
                    <a:pt x="6911" y="2380"/>
                    <a:pt x="6873" y="2304"/>
                    <a:pt x="6816" y="2247"/>
                  </a:cubicBezTo>
                  <a:cubicBezTo>
                    <a:pt x="6778" y="2190"/>
                    <a:pt x="6740" y="2133"/>
                    <a:pt x="6702" y="2095"/>
                  </a:cubicBezTo>
                  <a:cubicBezTo>
                    <a:pt x="6664" y="2037"/>
                    <a:pt x="6607" y="1980"/>
                    <a:pt x="6569" y="1942"/>
                  </a:cubicBezTo>
                  <a:lnTo>
                    <a:pt x="6473" y="1885"/>
                  </a:lnTo>
                  <a:cubicBezTo>
                    <a:pt x="6416" y="1847"/>
                    <a:pt x="6340" y="1809"/>
                    <a:pt x="6264" y="1771"/>
                  </a:cubicBezTo>
                  <a:cubicBezTo>
                    <a:pt x="6207" y="1733"/>
                    <a:pt x="6150" y="1714"/>
                    <a:pt x="6074" y="1676"/>
                  </a:cubicBezTo>
                  <a:cubicBezTo>
                    <a:pt x="6036" y="1657"/>
                    <a:pt x="5978" y="1657"/>
                    <a:pt x="5921" y="1638"/>
                  </a:cubicBezTo>
                  <a:lnTo>
                    <a:pt x="5769" y="1619"/>
                  </a:lnTo>
                  <a:lnTo>
                    <a:pt x="5598" y="1619"/>
                  </a:lnTo>
                  <a:cubicBezTo>
                    <a:pt x="5426" y="1619"/>
                    <a:pt x="5255" y="1638"/>
                    <a:pt x="5103" y="1638"/>
                  </a:cubicBezTo>
                  <a:lnTo>
                    <a:pt x="4893" y="1657"/>
                  </a:lnTo>
                  <a:cubicBezTo>
                    <a:pt x="4836" y="1657"/>
                    <a:pt x="4779" y="1676"/>
                    <a:pt x="4703" y="1676"/>
                  </a:cubicBezTo>
                  <a:lnTo>
                    <a:pt x="4684" y="1676"/>
                  </a:lnTo>
                  <a:cubicBezTo>
                    <a:pt x="4608" y="1695"/>
                    <a:pt x="4532" y="1714"/>
                    <a:pt x="4436" y="1733"/>
                  </a:cubicBezTo>
                  <a:cubicBezTo>
                    <a:pt x="4341" y="1752"/>
                    <a:pt x="4265" y="1752"/>
                    <a:pt x="4151" y="1771"/>
                  </a:cubicBezTo>
                  <a:cubicBezTo>
                    <a:pt x="4018" y="1809"/>
                    <a:pt x="3903" y="1828"/>
                    <a:pt x="3770" y="1847"/>
                  </a:cubicBezTo>
                  <a:lnTo>
                    <a:pt x="3675" y="1866"/>
                  </a:lnTo>
                  <a:lnTo>
                    <a:pt x="3408" y="1923"/>
                  </a:lnTo>
                  <a:lnTo>
                    <a:pt x="3313" y="1923"/>
                  </a:lnTo>
                  <a:cubicBezTo>
                    <a:pt x="3256" y="1942"/>
                    <a:pt x="3180" y="1961"/>
                    <a:pt x="3123" y="1961"/>
                  </a:cubicBezTo>
                  <a:cubicBezTo>
                    <a:pt x="3009" y="1980"/>
                    <a:pt x="2913" y="1999"/>
                    <a:pt x="2818" y="1999"/>
                  </a:cubicBezTo>
                  <a:lnTo>
                    <a:pt x="2666" y="1999"/>
                  </a:lnTo>
                  <a:cubicBezTo>
                    <a:pt x="2628" y="1999"/>
                    <a:pt x="2571" y="1980"/>
                    <a:pt x="2533" y="1980"/>
                  </a:cubicBezTo>
                  <a:cubicBezTo>
                    <a:pt x="2476" y="1961"/>
                    <a:pt x="2437" y="1923"/>
                    <a:pt x="2399" y="1866"/>
                  </a:cubicBezTo>
                  <a:cubicBezTo>
                    <a:pt x="2380" y="1828"/>
                    <a:pt x="2380" y="1771"/>
                    <a:pt x="2380" y="1733"/>
                  </a:cubicBezTo>
                  <a:cubicBezTo>
                    <a:pt x="2380" y="1714"/>
                    <a:pt x="2380" y="1676"/>
                    <a:pt x="2380" y="1657"/>
                  </a:cubicBezTo>
                  <a:cubicBezTo>
                    <a:pt x="2380" y="1638"/>
                    <a:pt x="2399" y="1619"/>
                    <a:pt x="2399" y="1581"/>
                  </a:cubicBezTo>
                  <a:lnTo>
                    <a:pt x="2399" y="1523"/>
                  </a:lnTo>
                  <a:lnTo>
                    <a:pt x="2399" y="1504"/>
                  </a:lnTo>
                  <a:lnTo>
                    <a:pt x="2399" y="1466"/>
                  </a:lnTo>
                  <a:cubicBezTo>
                    <a:pt x="2399" y="1390"/>
                    <a:pt x="2418" y="1314"/>
                    <a:pt x="2437" y="1238"/>
                  </a:cubicBezTo>
                  <a:cubicBezTo>
                    <a:pt x="2437" y="1162"/>
                    <a:pt x="2437" y="1047"/>
                    <a:pt x="2437" y="990"/>
                  </a:cubicBezTo>
                  <a:cubicBezTo>
                    <a:pt x="2418" y="933"/>
                    <a:pt x="2418" y="876"/>
                    <a:pt x="2399" y="838"/>
                  </a:cubicBezTo>
                  <a:cubicBezTo>
                    <a:pt x="2399" y="800"/>
                    <a:pt x="2380" y="762"/>
                    <a:pt x="2380" y="724"/>
                  </a:cubicBezTo>
                  <a:lnTo>
                    <a:pt x="2342" y="629"/>
                  </a:lnTo>
                  <a:lnTo>
                    <a:pt x="2304" y="552"/>
                  </a:lnTo>
                  <a:cubicBezTo>
                    <a:pt x="2285" y="533"/>
                    <a:pt x="2285" y="514"/>
                    <a:pt x="2266" y="495"/>
                  </a:cubicBezTo>
                  <a:cubicBezTo>
                    <a:pt x="2247" y="457"/>
                    <a:pt x="2228" y="438"/>
                    <a:pt x="2209" y="419"/>
                  </a:cubicBezTo>
                  <a:lnTo>
                    <a:pt x="2171" y="381"/>
                  </a:lnTo>
                  <a:cubicBezTo>
                    <a:pt x="2095" y="324"/>
                    <a:pt x="2019" y="267"/>
                    <a:pt x="1962" y="210"/>
                  </a:cubicBezTo>
                  <a:lnTo>
                    <a:pt x="1904" y="191"/>
                  </a:lnTo>
                  <a:lnTo>
                    <a:pt x="1885" y="172"/>
                  </a:lnTo>
                  <a:lnTo>
                    <a:pt x="1809" y="134"/>
                  </a:lnTo>
                  <a:lnTo>
                    <a:pt x="1790" y="115"/>
                  </a:lnTo>
                  <a:lnTo>
                    <a:pt x="1714" y="58"/>
                  </a:lnTo>
                  <a:lnTo>
                    <a:pt x="1733" y="58"/>
                  </a:lnTo>
                  <a:cubicBezTo>
                    <a:pt x="1695" y="38"/>
                    <a:pt x="1638" y="19"/>
                    <a:pt x="16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4"/>
            <p:cNvSpPr/>
            <p:nvPr/>
          </p:nvSpPr>
          <p:spPr>
            <a:xfrm>
              <a:off x="4835425" y="834475"/>
              <a:ext cx="38575" cy="24775"/>
            </a:xfrm>
            <a:custGeom>
              <a:avLst/>
              <a:gdLst/>
              <a:ahLst/>
              <a:cxnLst/>
              <a:rect l="l" t="t" r="r" b="b"/>
              <a:pathLst>
                <a:path w="1543" h="991" extrusionOk="0">
                  <a:moveTo>
                    <a:pt x="723" y="0"/>
                  </a:moveTo>
                  <a:lnTo>
                    <a:pt x="704" y="20"/>
                  </a:lnTo>
                  <a:cubicBezTo>
                    <a:pt x="609" y="96"/>
                    <a:pt x="514" y="191"/>
                    <a:pt x="400" y="286"/>
                  </a:cubicBezTo>
                  <a:cubicBezTo>
                    <a:pt x="324" y="362"/>
                    <a:pt x="267" y="419"/>
                    <a:pt x="209" y="476"/>
                  </a:cubicBezTo>
                  <a:cubicBezTo>
                    <a:pt x="152" y="553"/>
                    <a:pt x="95" y="629"/>
                    <a:pt x="38" y="724"/>
                  </a:cubicBezTo>
                  <a:cubicBezTo>
                    <a:pt x="19" y="762"/>
                    <a:pt x="0" y="781"/>
                    <a:pt x="0" y="819"/>
                  </a:cubicBezTo>
                  <a:lnTo>
                    <a:pt x="0" y="838"/>
                  </a:lnTo>
                  <a:lnTo>
                    <a:pt x="38" y="876"/>
                  </a:lnTo>
                  <a:lnTo>
                    <a:pt x="228" y="876"/>
                  </a:lnTo>
                  <a:cubicBezTo>
                    <a:pt x="257" y="867"/>
                    <a:pt x="286" y="862"/>
                    <a:pt x="314" y="862"/>
                  </a:cubicBezTo>
                  <a:cubicBezTo>
                    <a:pt x="343" y="862"/>
                    <a:pt x="371" y="867"/>
                    <a:pt x="400" y="876"/>
                  </a:cubicBezTo>
                  <a:cubicBezTo>
                    <a:pt x="457" y="876"/>
                    <a:pt x="514" y="895"/>
                    <a:pt x="571" y="914"/>
                  </a:cubicBezTo>
                  <a:lnTo>
                    <a:pt x="666" y="933"/>
                  </a:lnTo>
                  <a:lnTo>
                    <a:pt x="762" y="952"/>
                  </a:lnTo>
                  <a:lnTo>
                    <a:pt x="895" y="990"/>
                  </a:lnTo>
                  <a:lnTo>
                    <a:pt x="1123" y="990"/>
                  </a:lnTo>
                  <a:cubicBezTo>
                    <a:pt x="1180" y="990"/>
                    <a:pt x="1257" y="971"/>
                    <a:pt x="1314" y="971"/>
                  </a:cubicBezTo>
                  <a:lnTo>
                    <a:pt x="1390" y="952"/>
                  </a:lnTo>
                  <a:lnTo>
                    <a:pt x="1409" y="933"/>
                  </a:lnTo>
                  <a:lnTo>
                    <a:pt x="1447" y="914"/>
                  </a:lnTo>
                  <a:lnTo>
                    <a:pt x="1485" y="895"/>
                  </a:lnTo>
                  <a:lnTo>
                    <a:pt x="1504" y="876"/>
                  </a:lnTo>
                  <a:lnTo>
                    <a:pt x="1504" y="857"/>
                  </a:lnTo>
                  <a:lnTo>
                    <a:pt x="1523" y="819"/>
                  </a:lnTo>
                  <a:lnTo>
                    <a:pt x="1542" y="781"/>
                  </a:lnTo>
                  <a:lnTo>
                    <a:pt x="1542" y="724"/>
                  </a:lnTo>
                  <a:lnTo>
                    <a:pt x="1542" y="686"/>
                  </a:lnTo>
                  <a:cubicBezTo>
                    <a:pt x="1542" y="648"/>
                    <a:pt x="1542" y="610"/>
                    <a:pt x="1542" y="610"/>
                  </a:cubicBezTo>
                  <a:cubicBezTo>
                    <a:pt x="1523" y="591"/>
                    <a:pt x="1523" y="572"/>
                    <a:pt x="1523" y="553"/>
                  </a:cubicBezTo>
                  <a:lnTo>
                    <a:pt x="1504" y="514"/>
                  </a:lnTo>
                  <a:cubicBezTo>
                    <a:pt x="1504" y="495"/>
                    <a:pt x="1485" y="476"/>
                    <a:pt x="1466" y="438"/>
                  </a:cubicBezTo>
                  <a:lnTo>
                    <a:pt x="1409" y="381"/>
                  </a:lnTo>
                  <a:cubicBezTo>
                    <a:pt x="1371" y="343"/>
                    <a:pt x="1333" y="305"/>
                    <a:pt x="1295" y="267"/>
                  </a:cubicBezTo>
                  <a:cubicBezTo>
                    <a:pt x="1276" y="248"/>
                    <a:pt x="1237" y="229"/>
                    <a:pt x="1199" y="191"/>
                  </a:cubicBezTo>
                  <a:cubicBezTo>
                    <a:pt x="1161" y="172"/>
                    <a:pt x="1123" y="153"/>
                    <a:pt x="1066" y="134"/>
                  </a:cubicBezTo>
                  <a:cubicBezTo>
                    <a:pt x="990" y="96"/>
                    <a:pt x="914" y="58"/>
                    <a:pt x="838" y="20"/>
                  </a:cubicBezTo>
                  <a:lnTo>
                    <a:pt x="7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4"/>
            <p:cNvSpPr/>
            <p:nvPr/>
          </p:nvSpPr>
          <p:spPr>
            <a:xfrm>
              <a:off x="4959150" y="1431300"/>
              <a:ext cx="86175" cy="171375"/>
            </a:xfrm>
            <a:custGeom>
              <a:avLst/>
              <a:gdLst/>
              <a:ahLst/>
              <a:cxnLst/>
              <a:rect l="l" t="t" r="r" b="b"/>
              <a:pathLst>
                <a:path w="3447" h="6855" extrusionOk="0">
                  <a:moveTo>
                    <a:pt x="1181" y="1"/>
                  </a:moveTo>
                  <a:lnTo>
                    <a:pt x="1181" y="1"/>
                  </a:lnTo>
                  <a:cubicBezTo>
                    <a:pt x="1200" y="153"/>
                    <a:pt x="1200" y="325"/>
                    <a:pt x="1219" y="477"/>
                  </a:cubicBezTo>
                  <a:cubicBezTo>
                    <a:pt x="1238" y="724"/>
                    <a:pt x="1257" y="953"/>
                    <a:pt x="1276" y="1200"/>
                  </a:cubicBezTo>
                  <a:lnTo>
                    <a:pt x="1295" y="1353"/>
                  </a:lnTo>
                  <a:cubicBezTo>
                    <a:pt x="1314" y="1772"/>
                    <a:pt x="1334" y="2095"/>
                    <a:pt x="1334" y="2419"/>
                  </a:cubicBezTo>
                  <a:cubicBezTo>
                    <a:pt x="1334" y="2742"/>
                    <a:pt x="1334" y="3085"/>
                    <a:pt x="1314" y="3447"/>
                  </a:cubicBezTo>
                  <a:lnTo>
                    <a:pt x="1314" y="3523"/>
                  </a:lnTo>
                  <a:cubicBezTo>
                    <a:pt x="1295" y="3561"/>
                    <a:pt x="1295" y="3618"/>
                    <a:pt x="1295" y="3656"/>
                  </a:cubicBezTo>
                  <a:lnTo>
                    <a:pt x="1276" y="3751"/>
                  </a:lnTo>
                  <a:lnTo>
                    <a:pt x="1257" y="3847"/>
                  </a:lnTo>
                  <a:cubicBezTo>
                    <a:pt x="1219" y="4075"/>
                    <a:pt x="1162" y="4304"/>
                    <a:pt x="1086" y="4532"/>
                  </a:cubicBezTo>
                  <a:lnTo>
                    <a:pt x="1010" y="4741"/>
                  </a:lnTo>
                  <a:lnTo>
                    <a:pt x="858" y="5236"/>
                  </a:lnTo>
                  <a:cubicBezTo>
                    <a:pt x="800" y="5370"/>
                    <a:pt x="743" y="5541"/>
                    <a:pt x="705" y="5655"/>
                  </a:cubicBezTo>
                  <a:cubicBezTo>
                    <a:pt x="648" y="5788"/>
                    <a:pt x="591" y="5903"/>
                    <a:pt x="534" y="6017"/>
                  </a:cubicBezTo>
                  <a:lnTo>
                    <a:pt x="515" y="6055"/>
                  </a:lnTo>
                  <a:cubicBezTo>
                    <a:pt x="477" y="6150"/>
                    <a:pt x="420" y="6245"/>
                    <a:pt x="382" y="6322"/>
                  </a:cubicBezTo>
                  <a:cubicBezTo>
                    <a:pt x="324" y="6379"/>
                    <a:pt x="286" y="6455"/>
                    <a:pt x="229" y="6531"/>
                  </a:cubicBezTo>
                  <a:lnTo>
                    <a:pt x="153" y="6645"/>
                  </a:lnTo>
                  <a:cubicBezTo>
                    <a:pt x="96" y="6721"/>
                    <a:pt x="58" y="6778"/>
                    <a:pt x="1" y="6855"/>
                  </a:cubicBezTo>
                  <a:cubicBezTo>
                    <a:pt x="134" y="6721"/>
                    <a:pt x="267" y="6588"/>
                    <a:pt x="401" y="6455"/>
                  </a:cubicBezTo>
                  <a:lnTo>
                    <a:pt x="572" y="6303"/>
                  </a:lnTo>
                  <a:lnTo>
                    <a:pt x="648" y="6264"/>
                  </a:lnTo>
                  <a:lnTo>
                    <a:pt x="896" y="6036"/>
                  </a:lnTo>
                  <a:cubicBezTo>
                    <a:pt x="991" y="5960"/>
                    <a:pt x="1105" y="5884"/>
                    <a:pt x="1200" y="5808"/>
                  </a:cubicBezTo>
                  <a:lnTo>
                    <a:pt x="1391" y="5655"/>
                  </a:lnTo>
                  <a:lnTo>
                    <a:pt x="1600" y="5484"/>
                  </a:lnTo>
                  <a:lnTo>
                    <a:pt x="1733" y="5389"/>
                  </a:lnTo>
                  <a:cubicBezTo>
                    <a:pt x="1848" y="5274"/>
                    <a:pt x="1962" y="5198"/>
                    <a:pt x="2038" y="5122"/>
                  </a:cubicBezTo>
                  <a:lnTo>
                    <a:pt x="2114" y="5046"/>
                  </a:lnTo>
                  <a:lnTo>
                    <a:pt x="2266" y="4932"/>
                  </a:lnTo>
                  <a:lnTo>
                    <a:pt x="2362" y="4837"/>
                  </a:lnTo>
                  <a:lnTo>
                    <a:pt x="2495" y="4741"/>
                  </a:lnTo>
                  <a:lnTo>
                    <a:pt x="2647" y="4589"/>
                  </a:lnTo>
                  <a:lnTo>
                    <a:pt x="2818" y="4437"/>
                  </a:lnTo>
                  <a:lnTo>
                    <a:pt x="2895" y="4380"/>
                  </a:lnTo>
                  <a:lnTo>
                    <a:pt x="2914" y="4342"/>
                  </a:lnTo>
                  <a:cubicBezTo>
                    <a:pt x="2952" y="4304"/>
                    <a:pt x="2990" y="4285"/>
                    <a:pt x="3028" y="4246"/>
                  </a:cubicBezTo>
                  <a:cubicBezTo>
                    <a:pt x="3047" y="4208"/>
                    <a:pt x="3085" y="4189"/>
                    <a:pt x="3123" y="4151"/>
                  </a:cubicBezTo>
                  <a:lnTo>
                    <a:pt x="3180" y="4056"/>
                  </a:lnTo>
                  <a:lnTo>
                    <a:pt x="3237" y="3980"/>
                  </a:lnTo>
                  <a:cubicBezTo>
                    <a:pt x="3237" y="3961"/>
                    <a:pt x="3256" y="3923"/>
                    <a:pt x="3275" y="3904"/>
                  </a:cubicBezTo>
                  <a:lnTo>
                    <a:pt x="3332" y="3751"/>
                  </a:lnTo>
                  <a:cubicBezTo>
                    <a:pt x="3352" y="3713"/>
                    <a:pt x="3371" y="3675"/>
                    <a:pt x="3390" y="3637"/>
                  </a:cubicBezTo>
                  <a:lnTo>
                    <a:pt x="3390" y="3618"/>
                  </a:lnTo>
                  <a:cubicBezTo>
                    <a:pt x="3390" y="3599"/>
                    <a:pt x="3390" y="3561"/>
                    <a:pt x="3409" y="3523"/>
                  </a:cubicBezTo>
                  <a:cubicBezTo>
                    <a:pt x="3409" y="3485"/>
                    <a:pt x="3409" y="3447"/>
                    <a:pt x="3428" y="3409"/>
                  </a:cubicBezTo>
                  <a:cubicBezTo>
                    <a:pt x="3447" y="3371"/>
                    <a:pt x="3447" y="3333"/>
                    <a:pt x="3447" y="3295"/>
                  </a:cubicBezTo>
                  <a:cubicBezTo>
                    <a:pt x="3447" y="3256"/>
                    <a:pt x="3447" y="3237"/>
                    <a:pt x="3447" y="3218"/>
                  </a:cubicBezTo>
                  <a:cubicBezTo>
                    <a:pt x="3447" y="3199"/>
                    <a:pt x="3447" y="3180"/>
                    <a:pt x="3447" y="3161"/>
                  </a:cubicBezTo>
                  <a:cubicBezTo>
                    <a:pt x="3447" y="3142"/>
                    <a:pt x="3447" y="3123"/>
                    <a:pt x="3447" y="3104"/>
                  </a:cubicBezTo>
                  <a:cubicBezTo>
                    <a:pt x="3428" y="3066"/>
                    <a:pt x="3409" y="3047"/>
                    <a:pt x="3409" y="3009"/>
                  </a:cubicBezTo>
                  <a:cubicBezTo>
                    <a:pt x="3390" y="2971"/>
                    <a:pt x="3352" y="2933"/>
                    <a:pt x="3332" y="2895"/>
                  </a:cubicBezTo>
                  <a:lnTo>
                    <a:pt x="3313" y="2857"/>
                  </a:lnTo>
                  <a:lnTo>
                    <a:pt x="3256" y="2781"/>
                  </a:lnTo>
                  <a:cubicBezTo>
                    <a:pt x="3218" y="2704"/>
                    <a:pt x="3142" y="2628"/>
                    <a:pt x="3104" y="2571"/>
                  </a:cubicBezTo>
                  <a:cubicBezTo>
                    <a:pt x="3047" y="2495"/>
                    <a:pt x="2990" y="2438"/>
                    <a:pt x="2933" y="2362"/>
                  </a:cubicBezTo>
                  <a:lnTo>
                    <a:pt x="2914" y="2343"/>
                  </a:lnTo>
                  <a:lnTo>
                    <a:pt x="2837" y="2247"/>
                  </a:lnTo>
                  <a:lnTo>
                    <a:pt x="2818" y="2228"/>
                  </a:lnTo>
                  <a:lnTo>
                    <a:pt x="2723" y="2133"/>
                  </a:lnTo>
                  <a:cubicBezTo>
                    <a:pt x="2590" y="1981"/>
                    <a:pt x="2457" y="1829"/>
                    <a:pt x="2362" y="1676"/>
                  </a:cubicBezTo>
                  <a:lnTo>
                    <a:pt x="2171" y="1391"/>
                  </a:lnTo>
                  <a:lnTo>
                    <a:pt x="2019" y="1162"/>
                  </a:lnTo>
                  <a:lnTo>
                    <a:pt x="2000" y="1143"/>
                  </a:lnTo>
                  <a:lnTo>
                    <a:pt x="1962" y="1086"/>
                  </a:lnTo>
                  <a:cubicBezTo>
                    <a:pt x="1886" y="972"/>
                    <a:pt x="1828" y="896"/>
                    <a:pt x="1771" y="820"/>
                  </a:cubicBezTo>
                  <a:lnTo>
                    <a:pt x="1695" y="705"/>
                  </a:lnTo>
                  <a:lnTo>
                    <a:pt x="1581" y="572"/>
                  </a:lnTo>
                  <a:lnTo>
                    <a:pt x="1505" y="439"/>
                  </a:lnTo>
                  <a:cubicBezTo>
                    <a:pt x="1410" y="325"/>
                    <a:pt x="1295" y="172"/>
                    <a:pt x="1219" y="39"/>
                  </a:cubicBezTo>
                  <a:lnTo>
                    <a:pt x="1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64"/>
            <p:cNvSpPr/>
            <p:nvPr/>
          </p:nvSpPr>
          <p:spPr>
            <a:xfrm>
              <a:off x="5455575" y="1358500"/>
              <a:ext cx="70925" cy="191350"/>
            </a:xfrm>
            <a:custGeom>
              <a:avLst/>
              <a:gdLst/>
              <a:ahLst/>
              <a:cxnLst/>
              <a:rect l="l" t="t" r="r" b="b"/>
              <a:pathLst>
                <a:path w="2837" h="7654" extrusionOk="0">
                  <a:moveTo>
                    <a:pt x="476" y="0"/>
                  </a:moveTo>
                  <a:lnTo>
                    <a:pt x="457" y="76"/>
                  </a:lnTo>
                  <a:cubicBezTo>
                    <a:pt x="381" y="324"/>
                    <a:pt x="324" y="552"/>
                    <a:pt x="267" y="800"/>
                  </a:cubicBezTo>
                  <a:lnTo>
                    <a:pt x="229" y="990"/>
                  </a:lnTo>
                  <a:lnTo>
                    <a:pt x="172" y="1181"/>
                  </a:lnTo>
                  <a:lnTo>
                    <a:pt x="134" y="1333"/>
                  </a:lnTo>
                  <a:cubicBezTo>
                    <a:pt x="115" y="1409"/>
                    <a:pt x="96" y="1485"/>
                    <a:pt x="96" y="1561"/>
                  </a:cubicBezTo>
                  <a:cubicBezTo>
                    <a:pt x="76" y="1637"/>
                    <a:pt x="57" y="1714"/>
                    <a:pt x="57" y="1790"/>
                  </a:cubicBezTo>
                  <a:cubicBezTo>
                    <a:pt x="38" y="1847"/>
                    <a:pt x="19" y="1923"/>
                    <a:pt x="19" y="2018"/>
                  </a:cubicBezTo>
                  <a:cubicBezTo>
                    <a:pt x="0" y="2228"/>
                    <a:pt x="0" y="2437"/>
                    <a:pt x="19" y="2646"/>
                  </a:cubicBezTo>
                  <a:lnTo>
                    <a:pt x="19" y="2665"/>
                  </a:lnTo>
                  <a:cubicBezTo>
                    <a:pt x="38" y="2799"/>
                    <a:pt x="38" y="2913"/>
                    <a:pt x="57" y="3046"/>
                  </a:cubicBezTo>
                  <a:cubicBezTo>
                    <a:pt x="76" y="3180"/>
                    <a:pt x="96" y="3332"/>
                    <a:pt x="134" y="3465"/>
                  </a:cubicBezTo>
                  <a:lnTo>
                    <a:pt x="134" y="3522"/>
                  </a:lnTo>
                  <a:lnTo>
                    <a:pt x="191" y="3713"/>
                  </a:lnTo>
                  <a:cubicBezTo>
                    <a:pt x="210" y="3808"/>
                    <a:pt x="229" y="3884"/>
                    <a:pt x="248" y="3998"/>
                  </a:cubicBezTo>
                  <a:cubicBezTo>
                    <a:pt x="267" y="4055"/>
                    <a:pt x="286" y="4131"/>
                    <a:pt x="305" y="4189"/>
                  </a:cubicBezTo>
                  <a:cubicBezTo>
                    <a:pt x="324" y="4303"/>
                    <a:pt x="362" y="4436"/>
                    <a:pt x="400" y="4531"/>
                  </a:cubicBezTo>
                  <a:lnTo>
                    <a:pt x="400" y="4569"/>
                  </a:lnTo>
                  <a:cubicBezTo>
                    <a:pt x="419" y="4626"/>
                    <a:pt x="438" y="4684"/>
                    <a:pt x="476" y="4779"/>
                  </a:cubicBezTo>
                  <a:cubicBezTo>
                    <a:pt x="495" y="4855"/>
                    <a:pt x="533" y="4931"/>
                    <a:pt x="590" y="5026"/>
                  </a:cubicBezTo>
                  <a:cubicBezTo>
                    <a:pt x="667" y="5178"/>
                    <a:pt x="762" y="5331"/>
                    <a:pt x="838" y="5445"/>
                  </a:cubicBezTo>
                  <a:cubicBezTo>
                    <a:pt x="914" y="5559"/>
                    <a:pt x="990" y="5673"/>
                    <a:pt x="1066" y="5769"/>
                  </a:cubicBezTo>
                  <a:lnTo>
                    <a:pt x="1085" y="5807"/>
                  </a:lnTo>
                  <a:cubicBezTo>
                    <a:pt x="1162" y="5902"/>
                    <a:pt x="1257" y="6016"/>
                    <a:pt x="1371" y="6149"/>
                  </a:cubicBezTo>
                  <a:lnTo>
                    <a:pt x="1447" y="6245"/>
                  </a:lnTo>
                  <a:lnTo>
                    <a:pt x="1561" y="6378"/>
                  </a:lnTo>
                  <a:cubicBezTo>
                    <a:pt x="1638" y="6454"/>
                    <a:pt x="1695" y="6530"/>
                    <a:pt x="1771" y="6606"/>
                  </a:cubicBezTo>
                  <a:lnTo>
                    <a:pt x="1923" y="6816"/>
                  </a:lnTo>
                  <a:cubicBezTo>
                    <a:pt x="1999" y="6911"/>
                    <a:pt x="2075" y="6987"/>
                    <a:pt x="2152" y="7082"/>
                  </a:cubicBezTo>
                  <a:cubicBezTo>
                    <a:pt x="2209" y="7139"/>
                    <a:pt x="2266" y="7216"/>
                    <a:pt x="2323" y="7273"/>
                  </a:cubicBezTo>
                  <a:cubicBezTo>
                    <a:pt x="2418" y="7330"/>
                    <a:pt x="2513" y="7425"/>
                    <a:pt x="2628" y="7501"/>
                  </a:cubicBezTo>
                  <a:lnTo>
                    <a:pt x="2666" y="7539"/>
                  </a:lnTo>
                  <a:lnTo>
                    <a:pt x="2818" y="7653"/>
                  </a:lnTo>
                  <a:lnTo>
                    <a:pt x="2837" y="7634"/>
                  </a:lnTo>
                  <a:lnTo>
                    <a:pt x="2742" y="7463"/>
                  </a:lnTo>
                  <a:lnTo>
                    <a:pt x="2513" y="7006"/>
                  </a:lnTo>
                  <a:lnTo>
                    <a:pt x="2323" y="6625"/>
                  </a:lnTo>
                  <a:cubicBezTo>
                    <a:pt x="2228" y="6454"/>
                    <a:pt x="2133" y="6264"/>
                    <a:pt x="2037" y="6092"/>
                  </a:cubicBezTo>
                  <a:lnTo>
                    <a:pt x="1885" y="5807"/>
                  </a:lnTo>
                  <a:cubicBezTo>
                    <a:pt x="1847" y="5712"/>
                    <a:pt x="1790" y="5635"/>
                    <a:pt x="1771" y="5559"/>
                  </a:cubicBezTo>
                  <a:cubicBezTo>
                    <a:pt x="1733" y="5502"/>
                    <a:pt x="1714" y="5426"/>
                    <a:pt x="1695" y="5350"/>
                  </a:cubicBezTo>
                  <a:lnTo>
                    <a:pt x="1657" y="5293"/>
                  </a:lnTo>
                  <a:cubicBezTo>
                    <a:pt x="1409" y="4512"/>
                    <a:pt x="1219" y="3732"/>
                    <a:pt x="1066" y="2932"/>
                  </a:cubicBezTo>
                  <a:cubicBezTo>
                    <a:pt x="1009" y="2646"/>
                    <a:pt x="933" y="2380"/>
                    <a:pt x="876" y="2113"/>
                  </a:cubicBezTo>
                  <a:cubicBezTo>
                    <a:pt x="819" y="1923"/>
                    <a:pt x="781" y="1752"/>
                    <a:pt x="743" y="1542"/>
                  </a:cubicBezTo>
                  <a:cubicBezTo>
                    <a:pt x="705" y="1333"/>
                    <a:pt x="667" y="1142"/>
                    <a:pt x="629" y="971"/>
                  </a:cubicBezTo>
                  <a:lnTo>
                    <a:pt x="610" y="819"/>
                  </a:lnTo>
                  <a:cubicBezTo>
                    <a:pt x="590" y="705"/>
                    <a:pt x="571" y="552"/>
                    <a:pt x="552" y="476"/>
                  </a:cubicBezTo>
                  <a:cubicBezTo>
                    <a:pt x="552" y="381"/>
                    <a:pt x="514" y="267"/>
                    <a:pt x="514" y="191"/>
                  </a:cubicBezTo>
                  <a:lnTo>
                    <a:pt x="4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4"/>
            <p:cNvSpPr/>
            <p:nvPr/>
          </p:nvSpPr>
          <p:spPr>
            <a:xfrm>
              <a:off x="4969625" y="763550"/>
              <a:ext cx="27625" cy="27650"/>
            </a:xfrm>
            <a:custGeom>
              <a:avLst/>
              <a:gdLst/>
              <a:ahLst/>
              <a:cxnLst/>
              <a:rect l="l" t="t" r="r" b="b"/>
              <a:pathLst>
                <a:path w="1105" h="1106" extrusionOk="0">
                  <a:moveTo>
                    <a:pt x="857" y="1"/>
                  </a:moveTo>
                  <a:cubicBezTo>
                    <a:pt x="819" y="1"/>
                    <a:pt x="781" y="1"/>
                    <a:pt x="743" y="20"/>
                  </a:cubicBezTo>
                  <a:cubicBezTo>
                    <a:pt x="648" y="77"/>
                    <a:pt x="553" y="134"/>
                    <a:pt x="477" y="229"/>
                  </a:cubicBezTo>
                  <a:lnTo>
                    <a:pt x="381" y="324"/>
                  </a:lnTo>
                  <a:cubicBezTo>
                    <a:pt x="343" y="363"/>
                    <a:pt x="305" y="401"/>
                    <a:pt x="267" y="458"/>
                  </a:cubicBezTo>
                  <a:cubicBezTo>
                    <a:pt x="191" y="534"/>
                    <a:pt x="115" y="629"/>
                    <a:pt x="58" y="724"/>
                  </a:cubicBezTo>
                  <a:cubicBezTo>
                    <a:pt x="20" y="762"/>
                    <a:pt x="1" y="800"/>
                    <a:pt x="1" y="858"/>
                  </a:cubicBezTo>
                  <a:cubicBezTo>
                    <a:pt x="1" y="877"/>
                    <a:pt x="1" y="877"/>
                    <a:pt x="1" y="896"/>
                  </a:cubicBezTo>
                  <a:cubicBezTo>
                    <a:pt x="1" y="972"/>
                    <a:pt x="39" y="1048"/>
                    <a:pt x="115" y="1067"/>
                  </a:cubicBezTo>
                  <a:cubicBezTo>
                    <a:pt x="153" y="1086"/>
                    <a:pt x="191" y="1105"/>
                    <a:pt x="229" y="1105"/>
                  </a:cubicBezTo>
                  <a:cubicBezTo>
                    <a:pt x="248" y="1105"/>
                    <a:pt x="286" y="1086"/>
                    <a:pt x="324" y="1067"/>
                  </a:cubicBezTo>
                  <a:cubicBezTo>
                    <a:pt x="400" y="1029"/>
                    <a:pt x="496" y="991"/>
                    <a:pt x="553" y="915"/>
                  </a:cubicBezTo>
                  <a:cubicBezTo>
                    <a:pt x="629" y="858"/>
                    <a:pt x="705" y="800"/>
                    <a:pt x="762" y="724"/>
                  </a:cubicBezTo>
                  <a:cubicBezTo>
                    <a:pt x="819" y="667"/>
                    <a:pt x="876" y="610"/>
                    <a:pt x="915" y="534"/>
                  </a:cubicBezTo>
                  <a:cubicBezTo>
                    <a:pt x="953" y="496"/>
                    <a:pt x="972" y="439"/>
                    <a:pt x="991" y="401"/>
                  </a:cubicBezTo>
                  <a:cubicBezTo>
                    <a:pt x="1029" y="344"/>
                    <a:pt x="1067" y="286"/>
                    <a:pt x="1105" y="229"/>
                  </a:cubicBezTo>
                  <a:cubicBezTo>
                    <a:pt x="1105" y="191"/>
                    <a:pt x="1105" y="153"/>
                    <a:pt x="1105" y="115"/>
                  </a:cubicBezTo>
                  <a:cubicBezTo>
                    <a:pt x="1086" y="96"/>
                    <a:pt x="1067" y="58"/>
                    <a:pt x="1029" y="39"/>
                  </a:cubicBezTo>
                  <a:lnTo>
                    <a:pt x="972" y="39"/>
                  </a:lnTo>
                  <a:cubicBezTo>
                    <a:pt x="934" y="20"/>
                    <a:pt x="895" y="1"/>
                    <a:pt x="8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4"/>
            <p:cNvSpPr/>
            <p:nvPr/>
          </p:nvSpPr>
          <p:spPr>
            <a:xfrm>
              <a:off x="5057200" y="947275"/>
              <a:ext cx="13825" cy="100925"/>
            </a:xfrm>
            <a:custGeom>
              <a:avLst/>
              <a:gdLst/>
              <a:ahLst/>
              <a:cxnLst/>
              <a:rect l="l" t="t" r="r" b="b"/>
              <a:pathLst>
                <a:path w="553" h="4037" extrusionOk="0">
                  <a:moveTo>
                    <a:pt x="1" y="1"/>
                  </a:moveTo>
                  <a:cubicBezTo>
                    <a:pt x="1" y="20"/>
                    <a:pt x="1" y="39"/>
                    <a:pt x="20" y="77"/>
                  </a:cubicBezTo>
                  <a:cubicBezTo>
                    <a:pt x="20" y="115"/>
                    <a:pt x="39" y="153"/>
                    <a:pt x="39" y="191"/>
                  </a:cubicBezTo>
                  <a:cubicBezTo>
                    <a:pt x="77" y="381"/>
                    <a:pt x="115" y="572"/>
                    <a:pt x="153" y="781"/>
                  </a:cubicBezTo>
                  <a:cubicBezTo>
                    <a:pt x="191" y="971"/>
                    <a:pt x="229" y="1181"/>
                    <a:pt x="248" y="1390"/>
                  </a:cubicBezTo>
                  <a:cubicBezTo>
                    <a:pt x="248" y="1657"/>
                    <a:pt x="286" y="1942"/>
                    <a:pt x="305" y="2209"/>
                  </a:cubicBezTo>
                  <a:cubicBezTo>
                    <a:pt x="343" y="2494"/>
                    <a:pt x="381" y="2761"/>
                    <a:pt x="400" y="3047"/>
                  </a:cubicBezTo>
                  <a:lnTo>
                    <a:pt x="400" y="3123"/>
                  </a:lnTo>
                  <a:cubicBezTo>
                    <a:pt x="400" y="3256"/>
                    <a:pt x="400" y="3389"/>
                    <a:pt x="400" y="3561"/>
                  </a:cubicBezTo>
                  <a:cubicBezTo>
                    <a:pt x="400" y="3713"/>
                    <a:pt x="381" y="3865"/>
                    <a:pt x="381" y="4017"/>
                  </a:cubicBezTo>
                  <a:lnTo>
                    <a:pt x="400" y="4036"/>
                  </a:lnTo>
                  <a:cubicBezTo>
                    <a:pt x="458" y="3808"/>
                    <a:pt x="496" y="3599"/>
                    <a:pt x="534" y="3370"/>
                  </a:cubicBezTo>
                  <a:cubicBezTo>
                    <a:pt x="553" y="3180"/>
                    <a:pt x="553" y="2970"/>
                    <a:pt x="534" y="2761"/>
                  </a:cubicBezTo>
                  <a:cubicBezTo>
                    <a:pt x="534" y="2647"/>
                    <a:pt x="515" y="2513"/>
                    <a:pt x="496" y="2418"/>
                  </a:cubicBezTo>
                  <a:cubicBezTo>
                    <a:pt x="496" y="2304"/>
                    <a:pt x="458" y="2190"/>
                    <a:pt x="458" y="2057"/>
                  </a:cubicBezTo>
                  <a:lnTo>
                    <a:pt x="400" y="1714"/>
                  </a:lnTo>
                  <a:cubicBezTo>
                    <a:pt x="400" y="1619"/>
                    <a:pt x="381" y="1485"/>
                    <a:pt x="362" y="1371"/>
                  </a:cubicBezTo>
                  <a:cubicBezTo>
                    <a:pt x="343" y="1257"/>
                    <a:pt x="305" y="1143"/>
                    <a:pt x="286" y="1028"/>
                  </a:cubicBezTo>
                  <a:cubicBezTo>
                    <a:pt x="248" y="895"/>
                    <a:pt x="210" y="781"/>
                    <a:pt x="191" y="667"/>
                  </a:cubicBezTo>
                  <a:cubicBezTo>
                    <a:pt x="153" y="553"/>
                    <a:pt x="115" y="419"/>
                    <a:pt x="96" y="305"/>
                  </a:cubicBezTo>
                  <a:cubicBezTo>
                    <a:pt x="77" y="248"/>
                    <a:pt x="58" y="172"/>
                    <a:pt x="39" y="115"/>
                  </a:cubicBezTo>
                  <a:cubicBezTo>
                    <a:pt x="20" y="77"/>
                    <a:pt x="1" y="39"/>
                    <a:pt x="1" y="1"/>
                  </a:cubicBezTo>
                  <a:close/>
                </a:path>
              </a:pathLst>
            </a:custGeom>
            <a:solidFill>
              <a:srgbClr val="2A3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4"/>
            <p:cNvSpPr/>
            <p:nvPr/>
          </p:nvSpPr>
          <p:spPr>
            <a:xfrm>
              <a:off x="5102900" y="704075"/>
              <a:ext cx="29050" cy="27150"/>
            </a:xfrm>
            <a:custGeom>
              <a:avLst/>
              <a:gdLst/>
              <a:ahLst/>
              <a:cxnLst/>
              <a:rect l="l" t="t" r="r" b="b"/>
              <a:pathLst>
                <a:path w="1162" h="1086" extrusionOk="0">
                  <a:moveTo>
                    <a:pt x="1162" y="0"/>
                  </a:moveTo>
                  <a:cubicBezTo>
                    <a:pt x="971" y="133"/>
                    <a:pt x="781" y="267"/>
                    <a:pt x="609" y="438"/>
                  </a:cubicBezTo>
                  <a:cubicBezTo>
                    <a:pt x="533" y="514"/>
                    <a:pt x="457" y="609"/>
                    <a:pt x="400" y="704"/>
                  </a:cubicBezTo>
                  <a:cubicBezTo>
                    <a:pt x="343" y="781"/>
                    <a:pt x="286" y="857"/>
                    <a:pt x="210" y="914"/>
                  </a:cubicBezTo>
                  <a:cubicBezTo>
                    <a:pt x="191" y="952"/>
                    <a:pt x="172" y="971"/>
                    <a:pt x="153" y="990"/>
                  </a:cubicBezTo>
                  <a:lnTo>
                    <a:pt x="95" y="1028"/>
                  </a:lnTo>
                  <a:lnTo>
                    <a:pt x="57" y="1047"/>
                  </a:lnTo>
                  <a:lnTo>
                    <a:pt x="19" y="1066"/>
                  </a:lnTo>
                  <a:lnTo>
                    <a:pt x="0" y="1066"/>
                  </a:lnTo>
                  <a:lnTo>
                    <a:pt x="0" y="1085"/>
                  </a:lnTo>
                  <a:cubicBezTo>
                    <a:pt x="38" y="1066"/>
                    <a:pt x="76" y="1066"/>
                    <a:pt x="95" y="1066"/>
                  </a:cubicBezTo>
                  <a:cubicBezTo>
                    <a:pt x="153" y="1047"/>
                    <a:pt x="229" y="1028"/>
                    <a:pt x="286" y="1009"/>
                  </a:cubicBezTo>
                  <a:cubicBezTo>
                    <a:pt x="400" y="952"/>
                    <a:pt x="533" y="895"/>
                    <a:pt x="648" y="838"/>
                  </a:cubicBezTo>
                  <a:cubicBezTo>
                    <a:pt x="933" y="647"/>
                    <a:pt x="1124" y="324"/>
                    <a:pt x="11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4"/>
            <p:cNvSpPr/>
            <p:nvPr/>
          </p:nvSpPr>
          <p:spPr>
            <a:xfrm>
              <a:off x="5101000" y="711200"/>
              <a:ext cx="41425" cy="22400"/>
            </a:xfrm>
            <a:custGeom>
              <a:avLst/>
              <a:gdLst/>
              <a:ahLst/>
              <a:cxnLst/>
              <a:rect l="l" t="t" r="r" b="b"/>
              <a:pathLst>
                <a:path w="1657" h="896" extrusionOk="0">
                  <a:moveTo>
                    <a:pt x="1656" y="1"/>
                  </a:moveTo>
                  <a:cubicBezTo>
                    <a:pt x="1238" y="172"/>
                    <a:pt x="819" y="400"/>
                    <a:pt x="438" y="667"/>
                  </a:cubicBezTo>
                  <a:cubicBezTo>
                    <a:pt x="400" y="705"/>
                    <a:pt x="362" y="724"/>
                    <a:pt x="305" y="743"/>
                  </a:cubicBezTo>
                  <a:cubicBezTo>
                    <a:pt x="267" y="762"/>
                    <a:pt x="229" y="781"/>
                    <a:pt x="171" y="800"/>
                  </a:cubicBezTo>
                  <a:cubicBezTo>
                    <a:pt x="133" y="819"/>
                    <a:pt x="76" y="838"/>
                    <a:pt x="38" y="838"/>
                  </a:cubicBezTo>
                  <a:lnTo>
                    <a:pt x="0" y="838"/>
                  </a:lnTo>
                  <a:cubicBezTo>
                    <a:pt x="95" y="857"/>
                    <a:pt x="210" y="857"/>
                    <a:pt x="305" y="895"/>
                  </a:cubicBezTo>
                  <a:cubicBezTo>
                    <a:pt x="457" y="895"/>
                    <a:pt x="590" y="876"/>
                    <a:pt x="724" y="838"/>
                  </a:cubicBezTo>
                  <a:cubicBezTo>
                    <a:pt x="857" y="800"/>
                    <a:pt x="1009" y="743"/>
                    <a:pt x="1123" y="667"/>
                  </a:cubicBezTo>
                  <a:cubicBezTo>
                    <a:pt x="1276" y="534"/>
                    <a:pt x="1409" y="381"/>
                    <a:pt x="1523" y="210"/>
                  </a:cubicBezTo>
                  <a:lnTo>
                    <a:pt x="1561" y="134"/>
                  </a:lnTo>
                  <a:lnTo>
                    <a:pt x="1599" y="77"/>
                  </a:lnTo>
                  <a:lnTo>
                    <a:pt x="16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4"/>
            <p:cNvSpPr/>
            <p:nvPr/>
          </p:nvSpPr>
          <p:spPr>
            <a:xfrm>
              <a:off x="5102425" y="734050"/>
              <a:ext cx="37150" cy="7175"/>
            </a:xfrm>
            <a:custGeom>
              <a:avLst/>
              <a:gdLst/>
              <a:ahLst/>
              <a:cxnLst/>
              <a:rect l="l" t="t" r="r" b="b"/>
              <a:pathLst>
                <a:path w="1486" h="287" extrusionOk="0">
                  <a:moveTo>
                    <a:pt x="1485" y="0"/>
                  </a:moveTo>
                  <a:lnTo>
                    <a:pt x="1409" y="20"/>
                  </a:lnTo>
                  <a:lnTo>
                    <a:pt x="1333" y="20"/>
                  </a:lnTo>
                  <a:cubicBezTo>
                    <a:pt x="1257" y="39"/>
                    <a:pt x="1162" y="58"/>
                    <a:pt x="1085" y="58"/>
                  </a:cubicBezTo>
                  <a:lnTo>
                    <a:pt x="686" y="58"/>
                  </a:lnTo>
                  <a:cubicBezTo>
                    <a:pt x="552" y="58"/>
                    <a:pt x="419" y="96"/>
                    <a:pt x="286" y="96"/>
                  </a:cubicBezTo>
                  <a:lnTo>
                    <a:pt x="153" y="96"/>
                  </a:lnTo>
                  <a:lnTo>
                    <a:pt x="76" y="77"/>
                  </a:lnTo>
                  <a:lnTo>
                    <a:pt x="19" y="58"/>
                  </a:lnTo>
                  <a:lnTo>
                    <a:pt x="0" y="58"/>
                  </a:lnTo>
                  <a:cubicBezTo>
                    <a:pt x="19" y="77"/>
                    <a:pt x="38" y="77"/>
                    <a:pt x="57" y="96"/>
                  </a:cubicBezTo>
                  <a:cubicBezTo>
                    <a:pt x="95" y="134"/>
                    <a:pt x="134" y="153"/>
                    <a:pt x="191" y="172"/>
                  </a:cubicBezTo>
                  <a:cubicBezTo>
                    <a:pt x="248" y="191"/>
                    <a:pt x="305" y="210"/>
                    <a:pt x="381" y="229"/>
                  </a:cubicBezTo>
                  <a:cubicBezTo>
                    <a:pt x="476" y="248"/>
                    <a:pt x="571" y="267"/>
                    <a:pt x="686" y="286"/>
                  </a:cubicBezTo>
                  <a:lnTo>
                    <a:pt x="857" y="286"/>
                  </a:lnTo>
                  <a:cubicBezTo>
                    <a:pt x="952" y="286"/>
                    <a:pt x="1028" y="267"/>
                    <a:pt x="1123" y="248"/>
                  </a:cubicBezTo>
                  <a:cubicBezTo>
                    <a:pt x="1276" y="191"/>
                    <a:pt x="1390" y="115"/>
                    <a:pt x="14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4"/>
            <p:cNvSpPr/>
            <p:nvPr/>
          </p:nvSpPr>
          <p:spPr>
            <a:xfrm>
              <a:off x="5160475" y="913950"/>
              <a:ext cx="90475" cy="108275"/>
            </a:xfrm>
            <a:custGeom>
              <a:avLst/>
              <a:gdLst/>
              <a:ahLst/>
              <a:cxnLst/>
              <a:rect l="l" t="t" r="r" b="b"/>
              <a:pathLst>
                <a:path w="3619" h="4331" extrusionOk="0">
                  <a:moveTo>
                    <a:pt x="1638" y="420"/>
                  </a:moveTo>
                  <a:lnTo>
                    <a:pt x="1790" y="439"/>
                  </a:lnTo>
                  <a:lnTo>
                    <a:pt x="1867" y="458"/>
                  </a:lnTo>
                  <a:lnTo>
                    <a:pt x="1962" y="496"/>
                  </a:lnTo>
                  <a:lnTo>
                    <a:pt x="2057" y="553"/>
                  </a:lnTo>
                  <a:cubicBezTo>
                    <a:pt x="2152" y="629"/>
                    <a:pt x="2266" y="705"/>
                    <a:pt x="2362" y="781"/>
                  </a:cubicBezTo>
                  <a:lnTo>
                    <a:pt x="2381" y="800"/>
                  </a:lnTo>
                  <a:lnTo>
                    <a:pt x="2400" y="819"/>
                  </a:lnTo>
                  <a:lnTo>
                    <a:pt x="2419" y="877"/>
                  </a:lnTo>
                  <a:cubicBezTo>
                    <a:pt x="2476" y="991"/>
                    <a:pt x="2533" y="1143"/>
                    <a:pt x="2571" y="1257"/>
                  </a:cubicBezTo>
                  <a:cubicBezTo>
                    <a:pt x="2628" y="1372"/>
                    <a:pt x="2666" y="1486"/>
                    <a:pt x="2704" y="1600"/>
                  </a:cubicBezTo>
                  <a:cubicBezTo>
                    <a:pt x="2742" y="1714"/>
                    <a:pt x="2780" y="1828"/>
                    <a:pt x="2837" y="1962"/>
                  </a:cubicBezTo>
                  <a:cubicBezTo>
                    <a:pt x="2895" y="2095"/>
                    <a:pt x="2952" y="2209"/>
                    <a:pt x="3009" y="2342"/>
                  </a:cubicBezTo>
                  <a:lnTo>
                    <a:pt x="3009" y="2381"/>
                  </a:lnTo>
                  <a:lnTo>
                    <a:pt x="3009" y="2438"/>
                  </a:lnTo>
                  <a:lnTo>
                    <a:pt x="3009" y="2457"/>
                  </a:lnTo>
                  <a:lnTo>
                    <a:pt x="2990" y="2476"/>
                  </a:lnTo>
                  <a:lnTo>
                    <a:pt x="2914" y="2552"/>
                  </a:lnTo>
                  <a:lnTo>
                    <a:pt x="2895" y="2571"/>
                  </a:lnTo>
                  <a:lnTo>
                    <a:pt x="2837" y="2609"/>
                  </a:lnTo>
                  <a:lnTo>
                    <a:pt x="2761" y="2609"/>
                  </a:lnTo>
                  <a:cubicBezTo>
                    <a:pt x="2685" y="2609"/>
                    <a:pt x="2628" y="2609"/>
                    <a:pt x="2552" y="2628"/>
                  </a:cubicBezTo>
                  <a:cubicBezTo>
                    <a:pt x="2438" y="2647"/>
                    <a:pt x="2323" y="2685"/>
                    <a:pt x="2247" y="2742"/>
                  </a:cubicBezTo>
                  <a:cubicBezTo>
                    <a:pt x="2114" y="2837"/>
                    <a:pt x="2000" y="2933"/>
                    <a:pt x="1905" y="3028"/>
                  </a:cubicBezTo>
                  <a:cubicBezTo>
                    <a:pt x="1809" y="3104"/>
                    <a:pt x="1714" y="3199"/>
                    <a:pt x="1638" y="3313"/>
                  </a:cubicBezTo>
                  <a:cubicBezTo>
                    <a:pt x="1562" y="3390"/>
                    <a:pt x="1505" y="3485"/>
                    <a:pt x="1429" y="3580"/>
                  </a:cubicBezTo>
                  <a:cubicBezTo>
                    <a:pt x="1410" y="3618"/>
                    <a:pt x="1391" y="3656"/>
                    <a:pt x="1353" y="3694"/>
                  </a:cubicBezTo>
                  <a:lnTo>
                    <a:pt x="1334" y="3713"/>
                  </a:lnTo>
                  <a:lnTo>
                    <a:pt x="1314" y="3732"/>
                  </a:lnTo>
                  <a:lnTo>
                    <a:pt x="1276" y="3751"/>
                  </a:lnTo>
                  <a:lnTo>
                    <a:pt x="1257" y="3751"/>
                  </a:lnTo>
                  <a:lnTo>
                    <a:pt x="1143" y="3789"/>
                  </a:lnTo>
                  <a:lnTo>
                    <a:pt x="1086" y="3789"/>
                  </a:lnTo>
                  <a:lnTo>
                    <a:pt x="1029" y="3770"/>
                  </a:lnTo>
                  <a:lnTo>
                    <a:pt x="972" y="3751"/>
                  </a:lnTo>
                  <a:lnTo>
                    <a:pt x="934" y="3732"/>
                  </a:lnTo>
                  <a:lnTo>
                    <a:pt x="858" y="3675"/>
                  </a:lnTo>
                  <a:cubicBezTo>
                    <a:pt x="762" y="3561"/>
                    <a:pt x="648" y="3466"/>
                    <a:pt x="515" y="3351"/>
                  </a:cubicBezTo>
                  <a:lnTo>
                    <a:pt x="515" y="3351"/>
                  </a:lnTo>
                  <a:lnTo>
                    <a:pt x="534" y="3371"/>
                  </a:lnTo>
                  <a:cubicBezTo>
                    <a:pt x="496" y="3332"/>
                    <a:pt x="439" y="3294"/>
                    <a:pt x="420" y="3256"/>
                  </a:cubicBezTo>
                  <a:cubicBezTo>
                    <a:pt x="401" y="3218"/>
                    <a:pt x="363" y="3199"/>
                    <a:pt x="344" y="3161"/>
                  </a:cubicBezTo>
                  <a:lnTo>
                    <a:pt x="325" y="3123"/>
                  </a:lnTo>
                  <a:lnTo>
                    <a:pt x="305" y="3066"/>
                  </a:lnTo>
                  <a:lnTo>
                    <a:pt x="305" y="3047"/>
                  </a:lnTo>
                  <a:cubicBezTo>
                    <a:pt x="286" y="2990"/>
                    <a:pt x="286" y="2914"/>
                    <a:pt x="286" y="2856"/>
                  </a:cubicBezTo>
                  <a:lnTo>
                    <a:pt x="286" y="2457"/>
                  </a:lnTo>
                  <a:lnTo>
                    <a:pt x="286" y="2438"/>
                  </a:lnTo>
                  <a:cubicBezTo>
                    <a:pt x="305" y="2323"/>
                    <a:pt x="344" y="2228"/>
                    <a:pt x="382" y="2133"/>
                  </a:cubicBezTo>
                  <a:cubicBezTo>
                    <a:pt x="382" y="2095"/>
                    <a:pt x="401" y="2057"/>
                    <a:pt x="420" y="2019"/>
                  </a:cubicBezTo>
                  <a:cubicBezTo>
                    <a:pt x="458" y="1962"/>
                    <a:pt x="477" y="1905"/>
                    <a:pt x="515" y="1867"/>
                  </a:cubicBezTo>
                  <a:cubicBezTo>
                    <a:pt x="534" y="1828"/>
                    <a:pt x="572" y="1790"/>
                    <a:pt x="591" y="1771"/>
                  </a:cubicBezTo>
                  <a:cubicBezTo>
                    <a:pt x="686" y="1676"/>
                    <a:pt x="781" y="1581"/>
                    <a:pt x="877" y="1486"/>
                  </a:cubicBezTo>
                  <a:cubicBezTo>
                    <a:pt x="953" y="1391"/>
                    <a:pt x="991" y="1276"/>
                    <a:pt x="1029" y="1162"/>
                  </a:cubicBezTo>
                  <a:lnTo>
                    <a:pt x="1029" y="1181"/>
                  </a:lnTo>
                  <a:cubicBezTo>
                    <a:pt x="1048" y="1143"/>
                    <a:pt x="1067" y="1086"/>
                    <a:pt x="1086" y="1048"/>
                  </a:cubicBezTo>
                  <a:cubicBezTo>
                    <a:pt x="1086" y="1029"/>
                    <a:pt x="1086" y="1010"/>
                    <a:pt x="1124" y="972"/>
                  </a:cubicBezTo>
                  <a:cubicBezTo>
                    <a:pt x="1162" y="915"/>
                    <a:pt x="1219" y="858"/>
                    <a:pt x="1257" y="800"/>
                  </a:cubicBezTo>
                  <a:cubicBezTo>
                    <a:pt x="1334" y="705"/>
                    <a:pt x="1391" y="610"/>
                    <a:pt x="1486" y="515"/>
                  </a:cubicBezTo>
                  <a:lnTo>
                    <a:pt x="1543" y="458"/>
                  </a:lnTo>
                  <a:lnTo>
                    <a:pt x="1600" y="420"/>
                  </a:lnTo>
                  <a:close/>
                  <a:moveTo>
                    <a:pt x="1809" y="1"/>
                  </a:moveTo>
                  <a:cubicBezTo>
                    <a:pt x="1714" y="1"/>
                    <a:pt x="1638" y="1"/>
                    <a:pt x="1562" y="20"/>
                  </a:cubicBezTo>
                  <a:cubicBezTo>
                    <a:pt x="1505" y="39"/>
                    <a:pt x="1448" y="58"/>
                    <a:pt x="1410" y="96"/>
                  </a:cubicBezTo>
                  <a:cubicBezTo>
                    <a:pt x="1372" y="134"/>
                    <a:pt x="1334" y="172"/>
                    <a:pt x="1295" y="210"/>
                  </a:cubicBezTo>
                  <a:cubicBezTo>
                    <a:pt x="1238" y="305"/>
                    <a:pt x="1181" y="401"/>
                    <a:pt x="1124" y="515"/>
                  </a:cubicBezTo>
                  <a:lnTo>
                    <a:pt x="1086" y="553"/>
                  </a:lnTo>
                  <a:cubicBezTo>
                    <a:pt x="1029" y="610"/>
                    <a:pt x="972" y="667"/>
                    <a:pt x="915" y="743"/>
                  </a:cubicBezTo>
                  <a:cubicBezTo>
                    <a:pt x="819" y="858"/>
                    <a:pt x="762" y="1029"/>
                    <a:pt x="743" y="1181"/>
                  </a:cubicBezTo>
                  <a:cubicBezTo>
                    <a:pt x="743" y="1200"/>
                    <a:pt x="724" y="1219"/>
                    <a:pt x="724" y="1238"/>
                  </a:cubicBezTo>
                  <a:lnTo>
                    <a:pt x="724" y="1276"/>
                  </a:lnTo>
                  <a:cubicBezTo>
                    <a:pt x="705" y="1314"/>
                    <a:pt x="686" y="1333"/>
                    <a:pt x="667" y="1372"/>
                  </a:cubicBezTo>
                  <a:lnTo>
                    <a:pt x="667" y="1352"/>
                  </a:lnTo>
                  <a:lnTo>
                    <a:pt x="648" y="1372"/>
                  </a:lnTo>
                  <a:lnTo>
                    <a:pt x="629" y="1391"/>
                  </a:lnTo>
                  <a:cubicBezTo>
                    <a:pt x="534" y="1505"/>
                    <a:pt x="458" y="1619"/>
                    <a:pt x="382" y="1733"/>
                  </a:cubicBezTo>
                  <a:cubicBezTo>
                    <a:pt x="305" y="1847"/>
                    <a:pt x="248" y="1981"/>
                    <a:pt x="191" y="2095"/>
                  </a:cubicBezTo>
                  <a:cubicBezTo>
                    <a:pt x="134" y="2228"/>
                    <a:pt x="96" y="2361"/>
                    <a:pt x="77" y="2495"/>
                  </a:cubicBezTo>
                  <a:cubicBezTo>
                    <a:pt x="58" y="2628"/>
                    <a:pt x="39" y="2761"/>
                    <a:pt x="20" y="2895"/>
                  </a:cubicBezTo>
                  <a:cubicBezTo>
                    <a:pt x="1" y="3028"/>
                    <a:pt x="20" y="3180"/>
                    <a:pt x="58" y="3294"/>
                  </a:cubicBezTo>
                  <a:cubicBezTo>
                    <a:pt x="96" y="3409"/>
                    <a:pt x="153" y="3504"/>
                    <a:pt x="229" y="3580"/>
                  </a:cubicBezTo>
                  <a:cubicBezTo>
                    <a:pt x="305" y="3694"/>
                    <a:pt x="401" y="3808"/>
                    <a:pt x="496" y="3923"/>
                  </a:cubicBezTo>
                  <a:cubicBezTo>
                    <a:pt x="553" y="4018"/>
                    <a:pt x="648" y="4094"/>
                    <a:pt x="724" y="4151"/>
                  </a:cubicBezTo>
                  <a:cubicBezTo>
                    <a:pt x="819" y="4208"/>
                    <a:pt x="915" y="4265"/>
                    <a:pt x="1010" y="4303"/>
                  </a:cubicBezTo>
                  <a:cubicBezTo>
                    <a:pt x="1064" y="4317"/>
                    <a:pt x="1127" y="4330"/>
                    <a:pt x="1187" y="4330"/>
                  </a:cubicBezTo>
                  <a:cubicBezTo>
                    <a:pt x="1211" y="4330"/>
                    <a:pt x="1235" y="4328"/>
                    <a:pt x="1257" y="4322"/>
                  </a:cubicBezTo>
                  <a:lnTo>
                    <a:pt x="1276" y="4322"/>
                  </a:lnTo>
                  <a:cubicBezTo>
                    <a:pt x="1410" y="4322"/>
                    <a:pt x="1543" y="4284"/>
                    <a:pt x="1657" y="4208"/>
                  </a:cubicBezTo>
                  <a:cubicBezTo>
                    <a:pt x="1771" y="4113"/>
                    <a:pt x="1867" y="4018"/>
                    <a:pt x="1924" y="3904"/>
                  </a:cubicBezTo>
                  <a:lnTo>
                    <a:pt x="2038" y="3751"/>
                  </a:lnTo>
                  <a:lnTo>
                    <a:pt x="2076" y="3694"/>
                  </a:lnTo>
                  <a:cubicBezTo>
                    <a:pt x="2133" y="3618"/>
                    <a:pt x="2171" y="3542"/>
                    <a:pt x="2247" y="3466"/>
                  </a:cubicBezTo>
                  <a:cubicBezTo>
                    <a:pt x="2323" y="3390"/>
                    <a:pt x="2400" y="3313"/>
                    <a:pt x="2495" y="3218"/>
                  </a:cubicBezTo>
                  <a:lnTo>
                    <a:pt x="2571" y="3161"/>
                  </a:lnTo>
                  <a:lnTo>
                    <a:pt x="2590" y="3142"/>
                  </a:lnTo>
                  <a:lnTo>
                    <a:pt x="2647" y="3142"/>
                  </a:lnTo>
                  <a:lnTo>
                    <a:pt x="2761" y="3123"/>
                  </a:lnTo>
                  <a:cubicBezTo>
                    <a:pt x="2837" y="3123"/>
                    <a:pt x="2895" y="3104"/>
                    <a:pt x="2971" y="3085"/>
                  </a:cubicBezTo>
                  <a:cubicBezTo>
                    <a:pt x="3028" y="3066"/>
                    <a:pt x="3104" y="3047"/>
                    <a:pt x="3161" y="3009"/>
                  </a:cubicBezTo>
                  <a:cubicBezTo>
                    <a:pt x="3256" y="2952"/>
                    <a:pt x="3332" y="2876"/>
                    <a:pt x="3409" y="2799"/>
                  </a:cubicBezTo>
                  <a:cubicBezTo>
                    <a:pt x="3542" y="2666"/>
                    <a:pt x="3618" y="2476"/>
                    <a:pt x="3599" y="2285"/>
                  </a:cubicBezTo>
                  <a:cubicBezTo>
                    <a:pt x="3580" y="2152"/>
                    <a:pt x="3542" y="2038"/>
                    <a:pt x="3485" y="1924"/>
                  </a:cubicBezTo>
                  <a:cubicBezTo>
                    <a:pt x="3428" y="1790"/>
                    <a:pt x="3371" y="1657"/>
                    <a:pt x="3313" y="1524"/>
                  </a:cubicBezTo>
                  <a:cubicBezTo>
                    <a:pt x="3256" y="1410"/>
                    <a:pt x="3218" y="1295"/>
                    <a:pt x="3161" y="1143"/>
                  </a:cubicBezTo>
                  <a:cubicBezTo>
                    <a:pt x="3085" y="1010"/>
                    <a:pt x="3028" y="877"/>
                    <a:pt x="2971" y="724"/>
                  </a:cubicBezTo>
                  <a:cubicBezTo>
                    <a:pt x="2933" y="648"/>
                    <a:pt x="2895" y="572"/>
                    <a:pt x="2837" y="515"/>
                  </a:cubicBezTo>
                  <a:cubicBezTo>
                    <a:pt x="2761" y="420"/>
                    <a:pt x="2666" y="343"/>
                    <a:pt x="2571" y="286"/>
                  </a:cubicBezTo>
                  <a:cubicBezTo>
                    <a:pt x="2457" y="210"/>
                    <a:pt x="2343" y="153"/>
                    <a:pt x="2209" y="96"/>
                  </a:cubicBezTo>
                  <a:cubicBezTo>
                    <a:pt x="2076" y="39"/>
                    <a:pt x="1943" y="1"/>
                    <a:pt x="18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4"/>
            <p:cNvSpPr/>
            <p:nvPr/>
          </p:nvSpPr>
          <p:spPr>
            <a:xfrm>
              <a:off x="5062925" y="1075275"/>
              <a:ext cx="101400" cy="117125"/>
            </a:xfrm>
            <a:custGeom>
              <a:avLst/>
              <a:gdLst/>
              <a:ahLst/>
              <a:cxnLst/>
              <a:rect l="l" t="t" r="r" b="b"/>
              <a:pathLst>
                <a:path w="4056" h="4685" extrusionOk="0">
                  <a:moveTo>
                    <a:pt x="971" y="1385"/>
                  </a:moveTo>
                  <a:lnTo>
                    <a:pt x="971" y="1391"/>
                  </a:lnTo>
                  <a:lnTo>
                    <a:pt x="1009" y="1391"/>
                  </a:lnTo>
                  <a:cubicBezTo>
                    <a:pt x="996" y="1391"/>
                    <a:pt x="983" y="1389"/>
                    <a:pt x="971" y="1385"/>
                  </a:cubicBezTo>
                  <a:close/>
                  <a:moveTo>
                    <a:pt x="2094" y="325"/>
                  </a:moveTo>
                  <a:lnTo>
                    <a:pt x="2113" y="363"/>
                  </a:lnTo>
                  <a:cubicBezTo>
                    <a:pt x="2132" y="382"/>
                    <a:pt x="2132" y="382"/>
                    <a:pt x="2151" y="440"/>
                  </a:cubicBezTo>
                  <a:cubicBezTo>
                    <a:pt x="2170" y="497"/>
                    <a:pt x="2189" y="573"/>
                    <a:pt x="2189" y="611"/>
                  </a:cubicBezTo>
                  <a:cubicBezTo>
                    <a:pt x="2208" y="649"/>
                    <a:pt x="2208" y="687"/>
                    <a:pt x="2208" y="725"/>
                  </a:cubicBezTo>
                  <a:cubicBezTo>
                    <a:pt x="2208" y="858"/>
                    <a:pt x="2228" y="992"/>
                    <a:pt x="2247" y="1125"/>
                  </a:cubicBezTo>
                  <a:cubicBezTo>
                    <a:pt x="2285" y="1277"/>
                    <a:pt x="2342" y="1410"/>
                    <a:pt x="2418" y="1544"/>
                  </a:cubicBezTo>
                  <a:cubicBezTo>
                    <a:pt x="2551" y="1810"/>
                    <a:pt x="2723" y="2077"/>
                    <a:pt x="2875" y="2343"/>
                  </a:cubicBezTo>
                  <a:cubicBezTo>
                    <a:pt x="2913" y="2419"/>
                    <a:pt x="2951" y="2496"/>
                    <a:pt x="2970" y="2572"/>
                  </a:cubicBezTo>
                  <a:lnTo>
                    <a:pt x="2989" y="2648"/>
                  </a:lnTo>
                  <a:lnTo>
                    <a:pt x="2989" y="2743"/>
                  </a:lnTo>
                  <a:cubicBezTo>
                    <a:pt x="2989" y="2781"/>
                    <a:pt x="3008" y="2857"/>
                    <a:pt x="2989" y="2876"/>
                  </a:cubicBezTo>
                  <a:cubicBezTo>
                    <a:pt x="2970" y="2914"/>
                    <a:pt x="2989" y="2953"/>
                    <a:pt x="2970" y="2972"/>
                  </a:cubicBezTo>
                  <a:cubicBezTo>
                    <a:pt x="2970" y="3010"/>
                    <a:pt x="2951" y="3048"/>
                    <a:pt x="2951" y="3086"/>
                  </a:cubicBezTo>
                  <a:lnTo>
                    <a:pt x="2913" y="3162"/>
                  </a:lnTo>
                  <a:lnTo>
                    <a:pt x="2875" y="3238"/>
                  </a:lnTo>
                  <a:lnTo>
                    <a:pt x="2856" y="3276"/>
                  </a:lnTo>
                  <a:lnTo>
                    <a:pt x="2780" y="3352"/>
                  </a:lnTo>
                  <a:lnTo>
                    <a:pt x="2684" y="3447"/>
                  </a:lnTo>
                  <a:lnTo>
                    <a:pt x="2646" y="3505"/>
                  </a:lnTo>
                  <a:lnTo>
                    <a:pt x="2494" y="3619"/>
                  </a:lnTo>
                  <a:lnTo>
                    <a:pt x="2418" y="3657"/>
                  </a:lnTo>
                  <a:lnTo>
                    <a:pt x="2399" y="3657"/>
                  </a:lnTo>
                  <a:lnTo>
                    <a:pt x="2323" y="3676"/>
                  </a:lnTo>
                  <a:lnTo>
                    <a:pt x="2170" y="3695"/>
                  </a:lnTo>
                  <a:lnTo>
                    <a:pt x="2132" y="3676"/>
                  </a:lnTo>
                  <a:lnTo>
                    <a:pt x="2056" y="3600"/>
                  </a:lnTo>
                  <a:cubicBezTo>
                    <a:pt x="1980" y="3524"/>
                    <a:pt x="1885" y="3467"/>
                    <a:pt x="1790" y="3409"/>
                  </a:cubicBezTo>
                  <a:cubicBezTo>
                    <a:pt x="1694" y="3371"/>
                    <a:pt x="1599" y="3314"/>
                    <a:pt x="1504" y="3295"/>
                  </a:cubicBezTo>
                  <a:cubicBezTo>
                    <a:pt x="1409" y="3257"/>
                    <a:pt x="1295" y="3219"/>
                    <a:pt x="1180" y="3200"/>
                  </a:cubicBezTo>
                  <a:cubicBezTo>
                    <a:pt x="1085" y="3181"/>
                    <a:pt x="990" y="3162"/>
                    <a:pt x="895" y="3143"/>
                  </a:cubicBezTo>
                  <a:lnTo>
                    <a:pt x="857" y="3143"/>
                  </a:lnTo>
                  <a:lnTo>
                    <a:pt x="800" y="3124"/>
                  </a:lnTo>
                  <a:lnTo>
                    <a:pt x="743" y="3086"/>
                  </a:lnTo>
                  <a:lnTo>
                    <a:pt x="724" y="3048"/>
                  </a:lnTo>
                  <a:lnTo>
                    <a:pt x="685" y="3010"/>
                  </a:lnTo>
                  <a:lnTo>
                    <a:pt x="666" y="2953"/>
                  </a:lnTo>
                  <a:cubicBezTo>
                    <a:pt x="647" y="2914"/>
                    <a:pt x="628" y="2876"/>
                    <a:pt x="609" y="2838"/>
                  </a:cubicBezTo>
                  <a:lnTo>
                    <a:pt x="590" y="2762"/>
                  </a:lnTo>
                  <a:cubicBezTo>
                    <a:pt x="571" y="2743"/>
                    <a:pt x="571" y="2705"/>
                    <a:pt x="571" y="2667"/>
                  </a:cubicBezTo>
                  <a:cubicBezTo>
                    <a:pt x="571" y="2648"/>
                    <a:pt x="571" y="2629"/>
                    <a:pt x="571" y="2610"/>
                  </a:cubicBezTo>
                  <a:cubicBezTo>
                    <a:pt x="590" y="2553"/>
                    <a:pt x="609" y="2496"/>
                    <a:pt x="609" y="2438"/>
                  </a:cubicBezTo>
                  <a:cubicBezTo>
                    <a:pt x="628" y="2343"/>
                    <a:pt x="647" y="2229"/>
                    <a:pt x="685" y="2134"/>
                  </a:cubicBezTo>
                  <a:cubicBezTo>
                    <a:pt x="705" y="2039"/>
                    <a:pt x="724" y="1944"/>
                    <a:pt x="743" y="1848"/>
                  </a:cubicBezTo>
                  <a:cubicBezTo>
                    <a:pt x="800" y="1696"/>
                    <a:pt x="838" y="1544"/>
                    <a:pt x="895" y="1391"/>
                  </a:cubicBezTo>
                  <a:cubicBezTo>
                    <a:pt x="895" y="1372"/>
                    <a:pt x="914" y="1334"/>
                    <a:pt x="933" y="1315"/>
                  </a:cubicBezTo>
                  <a:cubicBezTo>
                    <a:pt x="933" y="1315"/>
                    <a:pt x="933" y="1334"/>
                    <a:pt x="933" y="1334"/>
                  </a:cubicBezTo>
                  <a:cubicBezTo>
                    <a:pt x="933" y="1359"/>
                    <a:pt x="949" y="1376"/>
                    <a:pt x="971" y="1385"/>
                  </a:cubicBezTo>
                  <a:lnTo>
                    <a:pt x="971" y="1385"/>
                  </a:lnTo>
                  <a:lnTo>
                    <a:pt x="971" y="1372"/>
                  </a:lnTo>
                  <a:lnTo>
                    <a:pt x="971" y="1353"/>
                  </a:lnTo>
                  <a:lnTo>
                    <a:pt x="971" y="1315"/>
                  </a:lnTo>
                  <a:cubicBezTo>
                    <a:pt x="1009" y="1239"/>
                    <a:pt x="1047" y="1182"/>
                    <a:pt x="1085" y="1125"/>
                  </a:cubicBezTo>
                  <a:cubicBezTo>
                    <a:pt x="1142" y="1049"/>
                    <a:pt x="1199" y="973"/>
                    <a:pt x="1257" y="896"/>
                  </a:cubicBezTo>
                  <a:lnTo>
                    <a:pt x="1314" y="839"/>
                  </a:lnTo>
                  <a:cubicBezTo>
                    <a:pt x="1371" y="782"/>
                    <a:pt x="1466" y="725"/>
                    <a:pt x="1542" y="649"/>
                  </a:cubicBezTo>
                  <a:lnTo>
                    <a:pt x="1542" y="649"/>
                  </a:lnTo>
                  <a:cubicBezTo>
                    <a:pt x="1466" y="687"/>
                    <a:pt x="1371" y="725"/>
                    <a:pt x="1295" y="763"/>
                  </a:cubicBezTo>
                  <a:lnTo>
                    <a:pt x="1390" y="668"/>
                  </a:lnTo>
                  <a:cubicBezTo>
                    <a:pt x="1485" y="592"/>
                    <a:pt x="1561" y="535"/>
                    <a:pt x="1656" y="478"/>
                  </a:cubicBezTo>
                  <a:lnTo>
                    <a:pt x="1790" y="382"/>
                  </a:lnTo>
                  <a:lnTo>
                    <a:pt x="1904" y="344"/>
                  </a:lnTo>
                  <a:lnTo>
                    <a:pt x="1942" y="325"/>
                  </a:lnTo>
                  <a:close/>
                  <a:moveTo>
                    <a:pt x="2144" y="1"/>
                  </a:moveTo>
                  <a:cubicBezTo>
                    <a:pt x="1935" y="1"/>
                    <a:pt x="1721" y="180"/>
                    <a:pt x="1580" y="306"/>
                  </a:cubicBezTo>
                  <a:cubicBezTo>
                    <a:pt x="1390" y="478"/>
                    <a:pt x="1238" y="668"/>
                    <a:pt x="1104" y="877"/>
                  </a:cubicBezTo>
                  <a:cubicBezTo>
                    <a:pt x="1028" y="934"/>
                    <a:pt x="933" y="1011"/>
                    <a:pt x="876" y="1068"/>
                  </a:cubicBezTo>
                  <a:cubicBezTo>
                    <a:pt x="800" y="1125"/>
                    <a:pt x="762" y="1201"/>
                    <a:pt x="705" y="1258"/>
                  </a:cubicBezTo>
                  <a:cubicBezTo>
                    <a:pt x="685" y="1315"/>
                    <a:pt x="666" y="1334"/>
                    <a:pt x="628" y="1410"/>
                  </a:cubicBezTo>
                  <a:cubicBezTo>
                    <a:pt x="590" y="1487"/>
                    <a:pt x="533" y="1563"/>
                    <a:pt x="495" y="1620"/>
                  </a:cubicBezTo>
                  <a:cubicBezTo>
                    <a:pt x="438" y="1696"/>
                    <a:pt x="400" y="1772"/>
                    <a:pt x="381" y="1848"/>
                  </a:cubicBezTo>
                  <a:cubicBezTo>
                    <a:pt x="286" y="2001"/>
                    <a:pt x="190" y="2172"/>
                    <a:pt x="114" y="2324"/>
                  </a:cubicBezTo>
                  <a:cubicBezTo>
                    <a:pt x="38" y="2515"/>
                    <a:pt x="0" y="2724"/>
                    <a:pt x="0" y="2933"/>
                  </a:cubicBezTo>
                  <a:cubicBezTo>
                    <a:pt x="0" y="3219"/>
                    <a:pt x="114" y="3486"/>
                    <a:pt x="324" y="3676"/>
                  </a:cubicBezTo>
                  <a:cubicBezTo>
                    <a:pt x="438" y="3790"/>
                    <a:pt x="571" y="3866"/>
                    <a:pt x="724" y="3923"/>
                  </a:cubicBezTo>
                  <a:lnTo>
                    <a:pt x="971" y="4000"/>
                  </a:lnTo>
                  <a:lnTo>
                    <a:pt x="1066" y="4038"/>
                  </a:lnTo>
                  <a:cubicBezTo>
                    <a:pt x="1161" y="4095"/>
                    <a:pt x="1238" y="4133"/>
                    <a:pt x="1333" y="4190"/>
                  </a:cubicBezTo>
                  <a:lnTo>
                    <a:pt x="1371" y="4228"/>
                  </a:lnTo>
                  <a:lnTo>
                    <a:pt x="1390" y="4247"/>
                  </a:lnTo>
                  <a:cubicBezTo>
                    <a:pt x="1485" y="4380"/>
                    <a:pt x="1580" y="4495"/>
                    <a:pt x="1714" y="4571"/>
                  </a:cubicBezTo>
                  <a:cubicBezTo>
                    <a:pt x="1771" y="4609"/>
                    <a:pt x="1828" y="4628"/>
                    <a:pt x="1885" y="4647"/>
                  </a:cubicBezTo>
                  <a:cubicBezTo>
                    <a:pt x="1942" y="4666"/>
                    <a:pt x="2018" y="4685"/>
                    <a:pt x="2075" y="4685"/>
                  </a:cubicBezTo>
                  <a:lnTo>
                    <a:pt x="2266" y="4685"/>
                  </a:lnTo>
                  <a:cubicBezTo>
                    <a:pt x="2551" y="4666"/>
                    <a:pt x="2818" y="4590"/>
                    <a:pt x="3065" y="4457"/>
                  </a:cubicBezTo>
                  <a:cubicBezTo>
                    <a:pt x="3313" y="4323"/>
                    <a:pt x="3541" y="4152"/>
                    <a:pt x="3712" y="3923"/>
                  </a:cubicBezTo>
                  <a:cubicBezTo>
                    <a:pt x="3941" y="3638"/>
                    <a:pt x="4055" y="3276"/>
                    <a:pt x="4036" y="2914"/>
                  </a:cubicBezTo>
                  <a:cubicBezTo>
                    <a:pt x="4017" y="2667"/>
                    <a:pt x="3960" y="2438"/>
                    <a:pt x="3846" y="2229"/>
                  </a:cubicBezTo>
                  <a:cubicBezTo>
                    <a:pt x="3751" y="2058"/>
                    <a:pt x="3636" y="1886"/>
                    <a:pt x="3503" y="1734"/>
                  </a:cubicBezTo>
                  <a:cubicBezTo>
                    <a:pt x="3408" y="1601"/>
                    <a:pt x="3275" y="1468"/>
                    <a:pt x="3160" y="1334"/>
                  </a:cubicBezTo>
                  <a:cubicBezTo>
                    <a:pt x="3046" y="1201"/>
                    <a:pt x="2932" y="1068"/>
                    <a:pt x="2837" y="915"/>
                  </a:cubicBezTo>
                  <a:lnTo>
                    <a:pt x="2780" y="839"/>
                  </a:lnTo>
                  <a:lnTo>
                    <a:pt x="2742" y="763"/>
                  </a:lnTo>
                  <a:cubicBezTo>
                    <a:pt x="2723" y="649"/>
                    <a:pt x="2665" y="535"/>
                    <a:pt x="2627" y="420"/>
                  </a:cubicBezTo>
                  <a:cubicBezTo>
                    <a:pt x="2551" y="287"/>
                    <a:pt x="2475" y="173"/>
                    <a:pt x="2361" y="78"/>
                  </a:cubicBezTo>
                  <a:cubicBezTo>
                    <a:pt x="2291" y="23"/>
                    <a:pt x="2218"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4"/>
            <p:cNvSpPr/>
            <p:nvPr/>
          </p:nvSpPr>
          <p:spPr>
            <a:xfrm>
              <a:off x="5223775" y="1044675"/>
              <a:ext cx="69525" cy="96800"/>
            </a:xfrm>
            <a:custGeom>
              <a:avLst/>
              <a:gdLst/>
              <a:ahLst/>
              <a:cxnLst/>
              <a:rect l="l" t="t" r="r" b="b"/>
              <a:pathLst>
                <a:path w="2781" h="3872" extrusionOk="0">
                  <a:moveTo>
                    <a:pt x="1353" y="445"/>
                  </a:moveTo>
                  <a:lnTo>
                    <a:pt x="1429" y="483"/>
                  </a:lnTo>
                  <a:lnTo>
                    <a:pt x="1486" y="521"/>
                  </a:lnTo>
                  <a:lnTo>
                    <a:pt x="1524" y="540"/>
                  </a:lnTo>
                  <a:lnTo>
                    <a:pt x="1524" y="559"/>
                  </a:lnTo>
                  <a:lnTo>
                    <a:pt x="1543" y="559"/>
                  </a:lnTo>
                  <a:lnTo>
                    <a:pt x="1543" y="597"/>
                  </a:lnTo>
                  <a:cubicBezTo>
                    <a:pt x="1562" y="750"/>
                    <a:pt x="1581" y="883"/>
                    <a:pt x="1619" y="1035"/>
                  </a:cubicBezTo>
                  <a:cubicBezTo>
                    <a:pt x="1638" y="1169"/>
                    <a:pt x="1657" y="1302"/>
                    <a:pt x="1714" y="1435"/>
                  </a:cubicBezTo>
                  <a:cubicBezTo>
                    <a:pt x="1829" y="1664"/>
                    <a:pt x="1943" y="1873"/>
                    <a:pt x="2076" y="2082"/>
                  </a:cubicBezTo>
                  <a:lnTo>
                    <a:pt x="2095" y="2120"/>
                  </a:lnTo>
                  <a:lnTo>
                    <a:pt x="2095" y="2158"/>
                  </a:lnTo>
                  <a:lnTo>
                    <a:pt x="2095" y="2197"/>
                  </a:lnTo>
                  <a:lnTo>
                    <a:pt x="2095" y="2292"/>
                  </a:lnTo>
                  <a:lnTo>
                    <a:pt x="2095" y="2330"/>
                  </a:lnTo>
                  <a:lnTo>
                    <a:pt x="2076" y="2368"/>
                  </a:lnTo>
                  <a:lnTo>
                    <a:pt x="2038" y="2444"/>
                  </a:lnTo>
                  <a:cubicBezTo>
                    <a:pt x="1981" y="2558"/>
                    <a:pt x="1943" y="2653"/>
                    <a:pt x="1848" y="2787"/>
                  </a:cubicBezTo>
                  <a:cubicBezTo>
                    <a:pt x="1752" y="2920"/>
                    <a:pt x="1657" y="3053"/>
                    <a:pt x="1543" y="3168"/>
                  </a:cubicBezTo>
                  <a:lnTo>
                    <a:pt x="1448" y="3282"/>
                  </a:lnTo>
                  <a:lnTo>
                    <a:pt x="1353" y="3339"/>
                  </a:lnTo>
                  <a:cubicBezTo>
                    <a:pt x="1315" y="3282"/>
                    <a:pt x="1295" y="3225"/>
                    <a:pt x="1257" y="3168"/>
                  </a:cubicBezTo>
                  <a:cubicBezTo>
                    <a:pt x="1219" y="3091"/>
                    <a:pt x="1162" y="3034"/>
                    <a:pt x="1124" y="2977"/>
                  </a:cubicBezTo>
                  <a:cubicBezTo>
                    <a:pt x="1010" y="2863"/>
                    <a:pt x="877" y="2768"/>
                    <a:pt x="705" y="2749"/>
                  </a:cubicBezTo>
                  <a:cubicBezTo>
                    <a:pt x="629" y="2730"/>
                    <a:pt x="553" y="2730"/>
                    <a:pt x="496" y="2730"/>
                  </a:cubicBezTo>
                  <a:lnTo>
                    <a:pt x="401" y="2692"/>
                  </a:lnTo>
                  <a:lnTo>
                    <a:pt x="325" y="2653"/>
                  </a:lnTo>
                  <a:lnTo>
                    <a:pt x="305" y="2634"/>
                  </a:lnTo>
                  <a:lnTo>
                    <a:pt x="286" y="2615"/>
                  </a:lnTo>
                  <a:lnTo>
                    <a:pt x="267" y="2615"/>
                  </a:lnTo>
                  <a:lnTo>
                    <a:pt x="248" y="2596"/>
                  </a:lnTo>
                  <a:lnTo>
                    <a:pt x="248" y="2558"/>
                  </a:lnTo>
                  <a:lnTo>
                    <a:pt x="248" y="2520"/>
                  </a:lnTo>
                  <a:cubicBezTo>
                    <a:pt x="248" y="2444"/>
                    <a:pt x="229" y="2368"/>
                    <a:pt x="229" y="2311"/>
                  </a:cubicBezTo>
                  <a:cubicBezTo>
                    <a:pt x="305" y="2197"/>
                    <a:pt x="363" y="2101"/>
                    <a:pt x="401" y="1987"/>
                  </a:cubicBezTo>
                  <a:cubicBezTo>
                    <a:pt x="439" y="1854"/>
                    <a:pt x="458" y="1740"/>
                    <a:pt x="477" y="1606"/>
                  </a:cubicBezTo>
                  <a:cubicBezTo>
                    <a:pt x="477" y="1568"/>
                    <a:pt x="496" y="1511"/>
                    <a:pt x="515" y="1454"/>
                  </a:cubicBezTo>
                  <a:lnTo>
                    <a:pt x="553" y="1321"/>
                  </a:lnTo>
                  <a:cubicBezTo>
                    <a:pt x="572" y="1302"/>
                    <a:pt x="553" y="1302"/>
                    <a:pt x="591" y="1245"/>
                  </a:cubicBezTo>
                  <a:cubicBezTo>
                    <a:pt x="629" y="1188"/>
                    <a:pt x="667" y="1130"/>
                    <a:pt x="686" y="1073"/>
                  </a:cubicBezTo>
                  <a:cubicBezTo>
                    <a:pt x="705" y="1035"/>
                    <a:pt x="724" y="978"/>
                    <a:pt x="743" y="940"/>
                  </a:cubicBezTo>
                  <a:cubicBezTo>
                    <a:pt x="781" y="845"/>
                    <a:pt x="800" y="750"/>
                    <a:pt x="820" y="655"/>
                  </a:cubicBezTo>
                  <a:lnTo>
                    <a:pt x="820" y="635"/>
                  </a:lnTo>
                  <a:lnTo>
                    <a:pt x="839" y="597"/>
                  </a:lnTo>
                  <a:cubicBezTo>
                    <a:pt x="896" y="578"/>
                    <a:pt x="934" y="540"/>
                    <a:pt x="972" y="502"/>
                  </a:cubicBezTo>
                  <a:lnTo>
                    <a:pt x="1010" y="483"/>
                  </a:lnTo>
                  <a:lnTo>
                    <a:pt x="1048" y="464"/>
                  </a:lnTo>
                  <a:lnTo>
                    <a:pt x="1029" y="464"/>
                  </a:lnTo>
                  <a:cubicBezTo>
                    <a:pt x="1067" y="464"/>
                    <a:pt x="1105" y="445"/>
                    <a:pt x="1143" y="445"/>
                  </a:cubicBezTo>
                  <a:close/>
                  <a:moveTo>
                    <a:pt x="1250" y="0"/>
                  </a:moveTo>
                  <a:cubicBezTo>
                    <a:pt x="1119" y="0"/>
                    <a:pt x="988" y="25"/>
                    <a:pt x="858" y="83"/>
                  </a:cubicBezTo>
                  <a:cubicBezTo>
                    <a:pt x="762" y="160"/>
                    <a:pt x="667" y="236"/>
                    <a:pt x="572" y="331"/>
                  </a:cubicBezTo>
                  <a:cubicBezTo>
                    <a:pt x="515" y="388"/>
                    <a:pt x="458" y="464"/>
                    <a:pt x="439" y="559"/>
                  </a:cubicBezTo>
                  <a:cubicBezTo>
                    <a:pt x="420" y="616"/>
                    <a:pt x="401" y="674"/>
                    <a:pt x="401" y="712"/>
                  </a:cubicBezTo>
                  <a:lnTo>
                    <a:pt x="382" y="750"/>
                  </a:lnTo>
                  <a:lnTo>
                    <a:pt x="325" y="864"/>
                  </a:lnTo>
                  <a:lnTo>
                    <a:pt x="305" y="902"/>
                  </a:lnTo>
                  <a:cubicBezTo>
                    <a:pt x="229" y="978"/>
                    <a:pt x="191" y="1073"/>
                    <a:pt x="153" y="1169"/>
                  </a:cubicBezTo>
                  <a:cubicBezTo>
                    <a:pt x="134" y="1264"/>
                    <a:pt x="115" y="1359"/>
                    <a:pt x="96" y="1454"/>
                  </a:cubicBezTo>
                  <a:cubicBezTo>
                    <a:pt x="96" y="1606"/>
                    <a:pt x="96" y="1740"/>
                    <a:pt x="134" y="1892"/>
                  </a:cubicBezTo>
                  <a:cubicBezTo>
                    <a:pt x="115" y="1949"/>
                    <a:pt x="96" y="1987"/>
                    <a:pt x="77" y="2025"/>
                  </a:cubicBezTo>
                  <a:cubicBezTo>
                    <a:pt x="58" y="2158"/>
                    <a:pt x="39" y="2292"/>
                    <a:pt x="20" y="2425"/>
                  </a:cubicBezTo>
                  <a:cubicBezTo>
                    <a:pt x="1" y="2501"/>
                    <a:pt x="1" y="2577"/>
                    <a:pt x="20" y="2653"/>
                  </a:cubicBezTo>
                  <a:cubicBezTo>
                    <a:pt x="58" y="2749"/>
                    <a:pt x="115" y="2844"/>
                    <a:pt x="191" y="2901"/>
                  </a:cubicBezTo>
                  <a:cubicBezTo>
                    <a:pt x="325" y="2977"/>
                    <a:pt x="477" y="3034"/>
                    <a:pt x="629" y="3072"/>
                  </a:cubicBezTo>
                  <a:lnTo>
                    <a:pt x="667" y="3091"/>
                  </a:lnTo>
                  <a:lnTo>
                    <a:pt x="705" y="3110"/>
                  </a:lnTo>
                  <a:lnTo>
                    <a:pt x="743" y="3129"/>
                  </a:lnTo>
                  <a:lnTo>
                    <a:pt x="781" y="3168"/>
                  </a:lnTo>
                  <a:lnTo>
                    <a:pt x="820" y="3206"/>
                  </a:lnTo>
                  <a:lnTo>
                    <a:pt x="877" y="3301"/>
                  </a:lnTo>
                  <a:lnTo>
                    <a:pt x="915" y="3396"/>
                  </a:lnTo>
                  <a:cubicBezTo>
                    <a:pt x="934" y="3529"/>
                    <a:pt x="991" y="3643"/>
                    <a:pt x="1067" y="3739"/>
                  </a:cubicBezTo>
                  <a:cubicBezTo>
                    <a:pt x="1143" y="3815"/>
                    <a:pt x="1238" y="3872"/>
                    <a:pt x="1372" y="3872"/>
                  </a:cubicBezTo>
                  <a:cubicBezTo>
                    <a:pt x="1410" y="3872"/>
                    <a:pt x="1467" y="3853"/>
                    <a:pt x="1505" y="3853"/>
                  </a:cubicBezTo>
                  <a:cubicBezTo>
                    <a:pt x="1752" y="3720"/>
                    <a:pt x="1962" y="3548"/>
                    <a:pt x="2133" y="3320"/>
                  </a:cubicBezTo>
                  <a:cubicBezTo>
                    <a:pt x="2247" y="3206"/>
                    <a:pt x="2343" y="3072"/>
                    <a:pt x="2438" y="2939"/>
                  </a:cubicBezTo>
                  <a:cubicBezTo>
                    <a:pt x="2552" y="2787"/>
                    <a:pt x="2628" y="2634"/>
                    <a:pt x="2704" y="2463"/>
                  </a:cubicBezTo>
                  <a:cubicBezTo>
                    <a:pt x="2780" y="2216"/>
                    <a:pt x="2742" y="1968"/>
                    <a:pt x="2628" y="1740"/>
                  </a:cubicBezTo>
                  <a:cubicBezTo>
                    <a:pt x="2552" y="1606"/>
                    <a:pt x="2457" y="1454"/>
                    <a:pt x="2362" y="1321"/>
                  </a:cubicBezTo>
                  <a:cubicBezTo>
                    <a:pt x="2324" y="1283"/>
                    <a:pt x="2304" y="1245"/>
                    <a:pt x="2285" y="1188"/>
                  </a:cubicBezTo>
                  <a:cubicBezTo>
                    <a:pt x="2247" y="1111"/>
                    <a:pt x="2228" y="1054"/>
                    <a:pt x="2190" y="997"/>
                  </a:cubicBezTo>
                  <a:cubicBezTo>
                    <a:pt x="2133" y="807"/>
                    <a:pt x="2095" y="616"/>
                    <a:pt x="2038" y="426"/>
                  </a:cubicBezTo>
                  <a:cubicBezTo>
                    <a:pt x="1905" y="179"/>
                    <a:pt x="1657" y="7"/>
                    <a:pt x="1372" y="7"/>
                  </a:cubicBezTo>
                  <a:cubicBezTo>
                    <a:pt x="1331" y="3"/>
                    <a:pt x="1291" y="0"/>
                    <a:pt x="1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4"/>
            <p:cNvSpPr/>
            <p:nvPr/>
          </p:nvSpPr>
          <p:spPr>
            <a:xfrm>
              <a:off x="5197125" y="1215175"/>
              <a:ext cx="106175" cy="117175"/>
            </a:xfrm>
            <a:custGeom>
              <a:avLst/>
              <a:gdLst/>
              <a:ahLst/>
              <a:cxnLst/>
              <a:rect l="l" t="t" r="r" b="b"/>
              <a:pathLst>
                <a:path w="4247" h="4687" extrusionOk="0">
                  <a:moveTo>
                    <a:pt x="1752" y="460"/>
                  </a:moveTo>
                  <a:lnTo>
                    <a:pt x="1771" y="479"/>
                  </a:lnTo>
                  <a:lnTo>
                    <a:pt x="1790" y="498"/>
                  </a:lnTo>
                  <a:lnTo>
                    <a:pt x="1840" y="531"/>
                  </a:lnTo>
                  <a:lnTo>
                    <a:pt x="1840" y="531"/>
                  </a:lnTo>
                  <a:cubicBezTo>
                    <a:pt x="1912" y="619"/>
                    <a:pt x="1984" y="693"/>
                    <a:pt x="2057" y="783"/>
                  </a:cubicBezTo>
                  <a:lnTo>
                    <a:pt x="2076" y="802"/>
                  </a:lnTo>
                  <a:cubicBezTo>
                    <a:pt x="2076" y="840"/>
                    <a:pt x="2076" y="859"/>
                    <a:pt x="2076" y="898"/>
                  </a:cubicBezTo>
                  <a:lnTo>
                    <a:pt x="2076" y="1145"/>
                  </a:lnTo>
                  <a:cubicBezTo>
                    <a:pt x="2076" y="1316"/>
                    <a:pt x="2114" y="1469"/>
                    <a:pt x="2152" y="1621"/>
                  </a:cubicBezTo>
                  <a:cubicBezTo>
                    <a:pt x="2266" y="1907"/>
                    <a:pt x="2438" y="2135"/>
                    <a:pt x="2647" y="2344"/>
                  </a:cubicBezTo>
                  <a:cubicBezTo>
                    <a:pt x="2704" y="2402"/>
                    <a:pt x="2742" y="2459"/>
                    <a:pt x="2799" y="2516"/>
                  </a:cubicBezTo>
                  <a:lnTo>
                    <a:pt x="2837" y="2592"/>
                  </a:lnTo>
                  <a:lnTo>
                    <a:pt x="2837" y="2630"/>
                  </a:lnTo>
                  <a:lnTo>
                    <a:pt x="2837" y="2668"/>
                  </a:lnTo>
                  <a:lnTo>
                    <a:pt x="2818" y="2725"/>
                  </a:lnTo>
                  <a:lnTo>
                    <a:pt x="2780" y="2801"/>
                  </a:lnTo>
                  <a:lnTo>
                    <a:pt x="2742" y="2878"/>
                  </a:lnTo>
                  <a:cubicBezTo>
                    <a:pt x="2704" y="2916"/>
                    <a:pt x="2666" y="2954"/>
                    <a:pt x="2647" y="2992"/>
                  </a:cubicBezTo>
                  <a:lnTo>
                    <a:pt x="2495" y="3144"/>
                  </a:lnTo>
                  <a:cubicBezTo>
                    <a:pt x="2438" y="3201"/>
                    <a:pt x="2381" y="3239"/>
                    <a:pt x="2323" y="3277"/>
                  </a:cubicBezTo>
                  <a:lnTo>
                    <a:pt x="2228" y="3334"/>
                  </a:lnTo>
                  <a:lnTo>
                    <a:pt x="2133" y="3372"/>
                  </a:lnTo>
                  <a:lnTo>
                    <a:pt x="2095" y="3392"/>
                  </a:lnTo>
                  <a:cubicBezTo>
                    <a:pt x="1905" y="3430"/>
                    <a:pt x="1714" y="3487"/>
                    <a:pt x="1524" y="3544"/>
                  </a:cubicBezTo>
                  <a:lnTo>
                    <a:pt x="1448" y="3544"/>
                  </a:lnTo>
                  <a:lnTo>
                    <a:pt x="1429" y="3563"/>
                  </a:lnTo>
                  <a:cubicBezTo>
                    <a:pt x="1276" y="3563"/>
                    <a:pt x="1143" y="3544"/>
                    <a:pt x="1010" y="3525"/>
                  </a:cubicBezTo>
                  <a:lnTo>
                    <a:pt x="991" y="3525"/>
                  </a:lnTo>
                  <a:lnTo>
                    <a:pt x="972" y="3487"/>
                  </a:lnTo>
                  <a:cubicBezTo>
                    <a:pt x="934" y="3430"/>
                    <a:pt x="915" y="3392"/>
                    <a:pt x="877" y="3334"/>
                  </a:cubicBezTo>
                  <a:cubicBezTo>
                    <a:pt x="819" y="3201"/>
                    <a:pt x="762" y="3087"/>
                    <a:pt x="705" y="2954"/>
                  </a:cubicBezTo>
                  <a:cubicBezTo>
                    <a:pt x="686" y="2878"/>
                    <a:pt x="667" y="2820"/>
                    <a:pt x="648" y="2763"/>
                  </a:cubicBezTo>
                  <a:cubicBezTo>
                    <a:pt x="629" y="2649"/>
                    <a:pt x="629" y="2554"/>
                    <a:pt x="591" y="2421"/>
                  </a:cubicBezTo>
                  <a:cubicBezTo>
                    <a:pt x="572" y="2287"/>
                    <a:pt x="553" y="2135"/>
                    <a:pt x="534" y="2002"/>
                  </a:cubicBezTo>
                  <a:cubicBezTo>
                    <a:pt x="534" y="1951"/>
                    <a:pt x="534" y="1916"/>
                    <a:pt x="534" y="1868"/>
                  </a:cubicBezTo>
                  <a:cubicBezTo>
                    <a:pt x="534" y="1811"/>
                    <a:pt x="553" y="1754"/>
                    <a:pt x="553" y="1697"/>
                  </a:cubicBezTo>
                  <a:lnTo>
                    <a:pt x="553" y="1640"/>
                  </a:lnTo>
                  <a:cubicBezTo>
                    <a:pt x="610" y="1545"/>
                    <a:pt x="686" y="1450"/>
                    <a:pt x="743" y="1354"/>
                  </a:cubicBezTo>
                  <a:cubicBezTo>
                    <a:pt x="819" y="1221"/>
                    <a:pt x="896" y="1088"/>
                    <a:pt x="991" y="955"/>
                  </a:cubicBezTo>
                  <a:cubicBezTo>
                    <a:pt x="1029" y="898"/>
                    <a:pt x="1067" y="840"/>
                    <a:pt x="1124" y="802"/>
                  </a:cubicBezTo>
                  <a:cubicBezTo>
                    <a:pt x="1162" y="745"/>
                    <a:pt x="1200" y="707"/>
                    <a:pt x="1257" y="669"/>
                  </a:cubicBezTo>
                  <a:lnTo>
                    <a:pt x="1352" y="574"/>
                  </a:lnTo>
                  <a:lnTo>
                    <a:pt x="1429" y="536"/>
                  </a:lnTo>
                  <a:lnTo>
                    <a:pt x="1410" y="536"/>
                  </a:lnTo>
                  <a:cubicBezTo>
                    <a:pt x="1448" y="517"/>
                    <a:pt x="1486" y="498"/>
                    <a:pt x="1543" y="479"/>
                  </a:cubicBezTo>
                  <a:lnTo>
                    <a:pt x="1524" y="479"/>
                  </a:lnTo>
                  <a:lnTo>
                    <a:pt x="1581" y="460"/>
                  </a:lnTo>
                  <a:close/>
                  <a:moveTo>
                    <a:pt x="1805" y="0"/>
                  </a:moveTo>
                  <a:cubicBezTo>
                    <a:pt x="1581" y="0"/>
                    <a:pt x="1376" y="95"/>
                    <a:pt x="1219" y="269"/>
                  </a:cubicBezTo>
                  <a:cubicBezTo>
                    <a:pt x="1067" y="441"/>
                    <a:pt x="934" y="631"/>
                    <a:pt x="838" y="859"/>
                  </a:cubicBezTo>
                  <a:lnTo>
                    <a:pt x="705" y="1183"/>
                  </a:lnTo>
                  <a:cubicBezTo>
                    <a:pt x="572" y="1316"/>
                    <a:pt x="439" y="1450"/>
                    <a:pt x="343" y="1602"/>
                  </a:cubicBezTo>
                  <a:cubicBezTo>
                    <a:pt x="229" y="1754"/>
                    <a:pt x="172" y="1926"/>
                    <a:pt x="134" y="2097"/>
                  </a:cubicBezTo>
                  <a:cubicBezTo>
                    <a:pt x="96" y="2230"/>
                    <a:pt x="77" y="2363"/>
                    <a:pt x="58" y="2497"/>
                  </a:cubicBezTo>
                  <a:cubicBezTo>
                    <a:pt x="20" y="2763"/>
                    <a:pt x="1" y="3030"/>
                    <a:pt x="20" y="3296"/>
                  </a:cubicBezTo>
                  <a:cubicBezTo>
                    <a:pt x="39" y="3601"/>
                    <a:pt x="134" y="3887"/>
                    <a:pt x="286" y="4134"/>
                  </a:cubicBezTo>
                  <a:cubicBezTo>
                    <a:pt x="515" y="4381"/>
                    <a:pt x="781" y="4553"/>
                    <a:pt x="1105" y="4610"/>
                  </a:cubicBezTo>
                  <a:cubicBezTo>
                    <a:pt x="1181" y="4648"/>
                    <a:pt x="1257" y="4667"/>
                    <a:pt x="1333" y="4686"/>
                  </a:cubicBezTo>
                  <a:lnTo>
                    <a:pt x="1695" y="4686"/>
                  </a:lnTo>
                  <a:cubicBezTo>
                    <a:pt x="1790" y="4667"/>
                    <a:pt x="1905" y="4648"/>
                    <a:pt x="2000" y="4629"/>
                  </a:cubicBezTo>
                  <a:cubicBezTo>
                    <a:pt x="2304" y="4629"/>
                    <a:pt x="2590" y="4553"/>
                    <a:pt x="2875" y="4458"/>
                  </a:cubicBezTo>
                  <a:cubicBezTo>
                    <a:pt x="3180" y="4343"/>
                    <a:pt x="3447" y="4172"/>
                    <a:pt x="3675" y="3963"/>
                  </a:cubicBezTo>
                  <a:cubicBezTo>
                    <a:pt x="3846" y="3791"/>
                    <a:pt x="3980" y="3620"/>
                    <a:pt x="4075" y="3411"/>
                  </a:cubicBezTo>
                  <a:cubicBezTo>
                    <a:pt x="4189" y="3182"/>
                    <a:pt x="4246" y="2954"/>
                    <a:pt x="4246" y="2706"/>
                  </a:cubicBezTo>
                  <a:cubicBezTo>
                    <a:pt x="4246" y="2268"/>
                    <a:pt x="4056" y="1849"/>
                    <a:pt x="3732" y="1545"/>
                  </a:cubicBezTo>
                  <a:cubicBezTo>
                    <a:pt x="3618" y="1450"/>
                    <a:pt x="3504" y="1354"/>
                    <a:pt x="3370" y="1278"/>
                  </a:cubicBezTo>
                  <a:cubicBezTo>
                    <a:pt x="3275" y="1221"/>
                    <a:pt x="3180" y="1164"/>
                    <a:pt x="3085" y="1107"/>
                  </a:cubicBezTo>
                  <a:lnTo>
                    <a:pt x="3066" y="1107"/>
                  </a:lnTo>
                  <a:lnTo>
                    <a:pt x="3047" y="1069"/>
                  </a:lnTo>
                  <a:lnTo>
                    <a:pt x="2971" y="974"/>
                  </a:lnTo>
                  <a:cubicBezTo>
                    <a:pt x="2914" y="821"/>
                    <a:pt x="2856" y="669"/>
                    <a:pt x="2780" y="536"/>
                  </a:cubicBezTo>
                  <a:cubicBezTo>
                    <a:pt x="2704" y="441"/>
                    <a:pt x="2590" y="345"/>
                    <a:pt x="2476" y="269"/>
                  </a:cubicBezTo>
                  <a:cubicBezTo>
                    <a:pt x="2419" y="250"/>
                    <a:pt x="2381" y="231"/>
                    <a:pt x="2323" y="193"/>
                  </a:cubicBezTo>
                  <a:cubicBezTo>
                    <a:pt x="2190" y="98"/>
                    <a:pt x="2038" y="41"/>
                    <a:pt x="1866" y="3"/>
                  </a:cubicBezTo>
                  <a:cubicBezTo>
                    <a:pt x="1846" y="1"/>
                    <a:pt x="1825" y="0"/>
                    <a:pt x="1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4"/>
            <p:cNvSpPr/>
            <p:nvPr/>
          </p:nvSpPr>
          <p:spPr>
            <a:xfrm>
              <a:off x="5327075" y="1107675"/>
              <a:ext cx="63800" cy="106150"/>
            </a:xfrm>
            <a:custGeom>
              <a:avLst/>
              <a:gdLst/>
              <a:ahLst/>
              <a:cxnLst/>
              <a:rect l="l" t="t" r="r" b="b"/>
              <a:pathLst>
                <a:path w="2552" h="4246" extrusionOk="0">
                  <a:moveTo>
                    <a:pt x="1009" y="628"/>
                  </a:moveTo>
                  <a:lnTo>
                    <a:pt x="1066" y="667"/>
                  </a:lnTo>
                  <a:cubicBezTo>
                    <a:pt x="1180" y="762"/>
                    <a:pt x="1276" y="838"/>
                    <a:pt x="1390" y="895"/>
                  </a:cubicBezTo>
                  <a:lnTo>
                    <a:pt x="1352" y="876"/>
                  </a:lnTo>
                  <a:lnTo>
                    <a:pt x="1352" y="876"/>
                  </a:lnTo>
                  <a:cubicBezTo>
                    <a:pt x="1409" y="914"/>
                    <a:pt x="1447" y="952"/>
                    <a:pt x="1523" y="1009"/>
                  </a:cubicBezTo>
                  <a:cubicBezTo>
                    <a:pt x="1580" y="1066"/>
                    <a:pt x="1637" y="1123"/>
                    <a:pt x="1694" y="1200"/>
                  </a:cubicBezTo>
                  <a:cubicBezTo>
                    <a:pt x="1704" y="1209"/>
                    <a:pt x="1718" y="1223"/>
                    <a:pt x="1733" y="1238"/>
                  </a:cubicBezTo>
                  <a:lnTo>
                    <a:pt x="1733" y="1238"/>
                  </a:lnTo>
                  <a:lnTo>
                    <a:pt x="1733" y="1257"/>
                  </a:lnTo>
                  <a:lnTo>
                    <a:pt x="1733" y="1276"/>
                  </a:lnTo>
                  <a:cubicBezTo>
                    <a:pt x="1752" y="1428"/>
                    <a:pt x="1771" y="1599"/>
                    <a:pt x="1771" y="1714"/>
                  </a:cubicBezTo>
                  <a:lnTo>
                    <a:pt x="1771" y="2037"/>
                  </a:lnTo>
                  <a:cubicBezTo>
                    <a:pt x="1771" y="2113"/>
                    <a:pt x="1752" y="2171"/>
                    <a:pt x="1752" y="2228"/>
                  </a:cubicBezTo>
                  <a:cubicBezTo>
                    <a:pt x="1714" y="2361"/>
                    <a:pt x="1675" y="2494"/>
                    <a:pt x="1656" y="2608"/>
                  </a:cubicBezTo>
                  <a:cubicBezTo>
                    <a:pt x="1618" y="2742"/>
                    <a:pt x="1599" y="2875"/>
                    <a:pt x="1561" y="2989"/>
                  </a:cubicBezTo>
                  <a:cubicBezTo>
                    <a:pt x="1523" y="3046"/>
                    <a:pt x="1504" y="3103"/>
                    <a:pt x="1485" y="3141"/>
                  </a:cubicBezTo>
                  <a:cubicBezTo>
                    <a:pt x="1390" y="2951"/>
                    <a:pt x="1238" y="2761"/>
                    <a:pt x="1047" y="2646"/>
                  </a:cubicBezTo>
                  <a:lnTo>
                    <a:pt x="743" y="2399"/>
                  </a:lnTo>
                  <a:cubicBezTo>
                    <a:pt x="609" y="2304"/>
                    <a:pt x="457" y="2209"/>
                    <a:pt x="381" y="2151"/>
                  </a:cubicBezTo>
                  <a:cubicBezTo>
                    <a:pt x="362" y="2132"/>
                    <a:pt x="343" y="2094"/>
                    <a:pt x="324" y="2075"/>
                  </a:cubicBezTo>
                  <a:cubicBezTo>
                    <a:pt x="286" y="2056"/>
                    <a:pt x="267" y="2037"/>
                    <a:pt x="267" y="1999"/>
                  </a:cubicBezTo>
                  <a:lnTo>
                    <a:pt x="248" y="1961"/>
                  </a:lnTo>
                  <a:lnTo>
                    <a:pt x="229" y="1942"/>
                  </a:lnTo>
                  <a:lnTo>
                    <a:pt x="210" y="1885"/>
                  </a:lnTo>
                  <a:cubicBezTo>
                    <a:pt x="210" y="1866"/>
                    <a:pt x="210" y="1828"/>
                    <a:pt x="210" y="1809"/>
                  </a:cubicBezTo>
                  <a:lnTo>
                    <a:pt x="210" y="1580"/>
                  </a:lnTo>
                  <a:cubicBezTo>
                    <a:pt x="210" y="1542"/>
                    <a:pt x="210" y="1504"/>
                    <a:pt x="210" y="1466"/>
                  </a:cubicBezTo>
                  <a:cubicBezTo>
                    <a:pt x="229" y="1542"/>
                    <a:pt x="248" y="1599"/>
                    <a:pt x="267" y="1657"/>
                  </a:cubicBezTo>
                  <a:lnTo>
                    <a:pt x="267" y="1523"/>
                  </a:lnTo>
                  <a:cubicBezTo>
                    <a:pt x="267" y="1466"/>
                    <a:pt x="267" y="1447"/>
                    <a:pt x="286" y="1390"/>
                  </a:cubicBezTo>
                  <a:cubicBezTo>
                    <a:pt x="305" y="1314"/>
                    <a:pt x="324" y="1238"/>
                    <a:pt x="343" y="1162"/>
                  </a:cubicBezTo>
                  <a:lnTo>
                    <a:pt x="343" y="1181"/>
                  </a:lnTo>
                  <a:cubicBezTo>
                    <a:pt x="362" y="1123"/>
                    <a:pt x="381" y="1066"/>
                    <a:pt x="400" y="1028"/>
                  </a:cubicBezTo>
                  <a:lnTo>
                    <a:pt x="457" y="952"/>
                  </a:lnTo>
                  <a:lnTo>
                    <a:pt x="476" y="914"/>
                  </a:lnTo>
                  <a:lnTo>
                    <a:pt x="514" y="876"/>
                  </a:lnTo>
                  <a:lnTo>
                    <a:pt x="533" y="838"/>
                  </a:lnTo>
                  <a:lnTo>
                    <a:pt x="552" y="819"/>
                  </a:lnTo>
                  <a:cubicBezTo>
                    <a:pt x="590" y="800"/>
                    <a:pt x="628" y="781"/>
                    <a:pt x="666" y="762"/>
                  </a:cubicBezTo>
                  <a:lnTo>
                    <a:pt x="647" y="762"/>
                  </a:lnTo>
                  <a:cubicBezTo>
                    <a:pt x="743" y="724"/>
                    <a:pt x="819" y="686"/>
                    <a:pt x="914" y="648"/>
                  </a:cubicBezTo>
                  <a:lnTo>
                    <a:pt x="971" y="628"/>
                  </a:lnTo>
                  <a:close/>
                  <a:moveTo>
                    <a:pt x="1061" y="0"/>
                  </a:moveTo>
                  <a:cubicBezTo>
                    <a:pt x="967" y="0"/>
                    <a:pt x="869" y="26"/>
                    <a:pt x="781" y="76"/>
                  </a:cubicBezTo>
                  <a:cubicBezTo>
                    <a:pt x="685" y="133"/>
                    <a:pt x="590" y="210"/>
                    <a:pt x="495" y="286"/>
                  </a:cubicBezTo>
                  <a:cubicBezTo>
                    <a:pt x="419" y="362"/>
                    <a:pt x="343" y="438"/>
                    <a:pt x="286" y="514"/>
                  </a:cubicBezTo>
                  <a:cubicBezTo>
                    <a:pt x="210" y="628"/>
                    <a:pt x="152" y="762"/>
                    <a:pt x="133" y="876"/>
                  </a:cubicBezTo>
                  <a:cubicBezTo>
                    <a:pt x="114" y="1009"/>
                    <a:pt x="114" y="1162"/>
                    <a:pt x="133" y="1295"/>
                  </a:cubicBezTo>
                  <a:cubicBezTo>
                    <a:pt x="114" y="1352"/>
                    <a:pt x="95" y="1428"/>
                    <a:pt x="76" y="1504"/>
                  </a:cubicBezTo>
                  <a:cubicBezTo>
                    <a:pt x="19" y="1657"/>
                    <a:pt x="0" y="1828"/>
                    <a:pt x="38" y="1999"/>
                  </a:cubicBezTo>
                  <a:cubicBezTo>
                    <a:pt x="95" y="2190"/>
                    <a:pt x="210" y="2342"/>
                    <a:pt x="343" y="2475"/>
                  </a:cubicBezTo>
                  <a:cubicBezTo>
                    <a:pt x="495" y="2646"/>
                    <a:pt x="647" y="2818"/>
                    <a:pt x="781" y="3008"/>
                  </a:cubicBezTo>
                  <a:cubicBezTo>
                    <a:pt x="819" y="3046"/>
                    <a:pt x="857" y="3103"/>
                    <a:pt x="857" y="3141"/>
                  </a:cubicBezTo>
                  <a:cubicBezTo>
                    <a:pt x="876" y="3161"/>
                    <a:pt x="876" y="3161"/>
                    <a:pt x="895" y="3199"/>
                  </a:cubicBezTo>
                  <a:cubicBezTo>
                    <a:pt x="895" y="3237"/>
                    <a:pt x="895" y="3275"/>
                    <a:pt x="914" y="3332"/>
                  </a:cubicBezTo>
                  <a:cubicBezTo>
                    <a:pt x="952" y="3370"/>
                    <a:pt x="952" y="3427"/>
                    <a:pt x="952" y="3484"/>
                  </a:cubicBezTo>
                  <a:lnTo>
                    <a:pt x="952" y="3655"/>
                  </a:lnTo>
                  <a:lnTo>
                    <a:pt x="952" y="3675"/>
                  </a:lnTo>
                  <a:cubicBezTo>
                    <a:pt x="914" y="3808"/>
                    <a:pt x="933" y="3960"/>
                    <a:pt x="1009" y="4074"/>
                  </a:cubicBezTo>
                  <a:cubicBezTo>
                    <a:pt x="1104" y="4189"/>
                    <a:pt x="1257" y="4246"/>
                    <a:pt x="1390" y="4246"/>
                  </a:cubicBezTo>
                  <a:lnTo>
                    <a:pt x="1466" y="4246"/>
                  </a:lnTo>
                  <a:cubicBezTo>
                    <a:pt x="1771" y="4170"/>
                    <a:pt x="2018" y="3960"/>
                    <a:pt x="2151" y="3675"/>
                  </a:cubicBezTo>
                  <a:cubicBezTo>
                    <a:pt x="2247" y="3503"/>
                    <a:pt x="2323" y="3332"/>
                    <a:pt x="2380" y="3141"/>
                  </a:cubicBezTo>
                  <a:cubicBezTo>
                    <a:pt x="2418" y="2970"/>
                    <a:pt x="2437" y="2799"/>
                    <a:pt x="2475" y="2627"/>
                  </a:cubicBezTo>
                  <a:cubicBezTo>
                    <a:pt x="2494" y="2532"/>
                    <a:pt x="2513" y="2437"/>
                    <a:pt x="2532" y="2342"/>
                  </a:cubicBezTo>
                  <a:cubicBezTo>
                    <a:pt x="2551" y="2228"/>
                    <a:pt x="2551" y="2113"/>
                    <a:pt x="2551" y="1999"/>
                  </a:cubicBezTo>
                  <a:cubicBezTo>
                    <a:pt x="2551" y="1790"/>
                    <a:pt x="2551" y="1599"/>
                    <a:pt x="2532" y="1390"/>
                  </a:cubicBezTo>
                  <a:cubicBezTo>
                    <a:pt x="2513" y="1238"/>
                    <a:pt x="2475" y="1066"/>
                    <a:pt x="2437" y="914"/>
                  </a:cubicBezTo>
                  <a:cubicBezTo>
                    <a:pt x="2342" y="762"/>
                    <a:pt x="2228" y="628"/>
                    <a:pt x="2075" y="514"/>
                  </a:cubicBezTo>
                  <a:cubicBezTo>
                    <a:pt x="1923" y="381"/>
                    <a:pt x="1771" y="286"/>
                    <a:pt x="1580" y="210"/>
                  </a:cubicBezTo>
                  <a:cubicBezTo>
                    <a:pt x="1466" y="133"/>
                    <a:pt x="1333" y="76"/>
                    <a:pt x="1199" y="19"/>
                  </a:cubicBezTo>
                  <a:cubicBezTo>
                    <a:pt x="1155" y="7"/>
                    <a:pt x="1109" y="0"/>
                    <a:pt x="10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4"/>
            <p:cNvSpPr/>
            <p:nvPr/>
          </p:nvSpPr>
          <p:spPr>
            <a:xfrm>
              <a:off x="5069100" y="1328625"/>
              <a:ext cx="83800" cy="133675"/>
            </a:xfrm>
            <a:custGeom>
              <a:avLst/>
              <a:gdLst/>
              <a:ahLst/>
              <a:cxnLst/>
              <a:rect l="l" t="t" r="r" b="b"/>
              <a:pathLst>
                <a:path w="3352" h="5347" extrusionOk="0">
                  <a:moveTo>
                    <a:pt x="1490" y="1"/>
                  </a:moveTo>
                  <a:cubicBezTo>
                    <a:pt x="1438" y="1"/>
                    <a:pt x="1386" y="5"/>
                    <a:pt x="1333" y="15"/>
                  </a:cubicBezTo>
                  <a:cubicBezTo>
                    <a:pt x="1143" y="72"/>
                    <a:pt x="972" y="148"/>
                    <a:pt x="819" y="281"/>
                  </a:cubicBezTo>
                  <a:cubicBezTo>
                    <a:pt x="686" y="358"/>
                    <a:pt x="572" y="491"/>
                    <a:pt x="477" y="624"/>
                  </a:cubicBezTo>
                  <a:cubicBezTo>
                    <a:pt x="400" y="719"/>
                    <a:pt x="362" y="853"/>
                    <a:pt x="362" y="967"/>
                  </a:cubicBezTo>
                  <a:cubicBezTo>
                    <a:pt x="356" y="979"/>
                    <a:pt x="350" y="994"/>
                    <a:pt x="343" y="1010"/>
                  </a:cubicBezTo>
                  <a:lnTo>
                    <a:pt x="343" y="1010"/>
                  </a:lnTo>
                  <a:lnTo>
                    <a:pt x="343" y="1005"/>
                  </a:lnTo>
                  <a:cubicBezTo>
                    <a:pt x="337" y="1020"/>
                    <a:pt x="332" y="1035"/>
                    <a:pt x="327" y="1051"/>
                  </a:cubicBezTo>
                  <a:lnTo>
                    <a:pt x="327" y="1051"/>
                  </a:lnTo>
                  <a:cubicBezTo>
                    <a:pt x="332" y="1038"/>
                    <a:pt x="338" y="1023"/>
                    <a:pt x="343" y="1010"/>
                  </a:cubicBezTo>
                  <a:lnTo>
                    <a:pt x="343" y="1010"/>
                  </a:lnTo>
                  <a:lnTo>
                    <a:pt x="343" y="1138"/>
                  </a:lnTo>
                  <a:cubicBezTo>
                    <a:pt x="343" y="1271"/>
                    <a:pt x="343" y="1424"/>
                    <a:pt x="362" y="1557"/>
                  </a:cubicBezTo>
                  <a:cubicBezTo>
                    <a:pt x="381" y="1519"/>
                    <a:pt x="381" y="1481"/>
                    <a:pt x="381" y="1443"/>
                  </a:cubicBezTo>
                  <a:cubicBezTo>
                    <a:pt x="400" y="1347"/>
                    <a:pt x="419" y="1252"/>
                    <a:pt x="458" y="1157"/>
                  </a:cubicBezTo>
                  <a:cubicBezTo>
                    <a:pt x="496" y="1081"/>
                    <a:pt x="515" y="1005"/>
                    <a:pt x="553" y="929"/>
                  </a:cubicBezTo>
                  <a:cubicBezTo>
                    <a:pt x="572" y="891"/>
                    <a:pt x="591" y="872"/>
                    <a:pt x="610" y="833"/>
                  </a:cubicBezTo>
                  <a:lnTo>
                    <a:pt x="648" y="795"/>
                  </a:lnTo>
                  <a:cubicBezTo>
                    <a:pt x="686" y="757"/>
                    <a:pt x="724" y="719"/>
                    <a:pt x="762" y="700"/>
                  </a:cubicBezTo>
                  <a:lnTo>
                    <a:pt x="743" y="700"/>
                  </a:lnTo>
                  <a:lnTo>
                    <a:pt x="876" y="643"/>
                  </a:lnTo>
                  <a:lnTo>
                    <a:pt x="1029" y="567"/>
                  </a:lnTo>
                  <a:lnTo>
                    <a:pt x="1219" y="510"/>
                  </a:lnTo>
                  <a:lnTo>
                    <a:pt x="1333" y="491"/>
                  </a:lnTo>
                  <a:lnTo>
                    <a:pt x="1371" y="491"/>
                  </a:lnTo>
                  <a:cubicBezTo>
                    <a:pt x="1409" y="510"/>
                    <a:pt x="1447" y="510"/>
                    <a:pt x="1486" y="529"/>
                  </a:cubicBezTo>
                  <a:lnTo>
                    <a:pt x="1467" y="529"/>
                  </a:lnTo>
                  <a:lnTo>
                    <a:pt x="1486" y="548"/>
                  </a:lnTo>
                  <a:lnTo>
                    <a:pt x="1562" y="586"/>
                  </a:lnTo>
                  <a:lnTo>
                    <a:pt x="1657" y="662"/>
                  </a:lnTo>
                  <a:lnTo>
                    <a:pt x="1695" y="700"/>
                  </a:lnTo>
                  <a:lnTo>
                    <a:pt x="1714" y="719"/>
                  </a:lnTo>
                  <a:lnTo>
                    <a:pt x="1733" y="757"/>
                  </a:lnTo>
                  <a:lnTo>
                    <a:pt x="1752" y="833"/>
                  </a:lnTo>
                  <a:cubicBezTo>
                    <a:pt x="1790" y="891"/>
                    <a:pt x="1809" y="967"/>
                    <a:pt x="1828" y="1043"/>
                  </a:cubicBezTo>
                  <a:cubicBezTo>
                    <a:pt x="1866" y="1252"/>
                    <a:pt x="1847" y="1443"/>
                    <a:pt x="1923" y="1671"/>
                  </a:cubicBezTo>
                  <a:cubicBezTo>
                    <a:pt x="1981" y="1900"/>
                    <a:pt x="2076" y="2109"/>
                    <a:pt x="2152" y="2337"/>
                  </a:cubicBezTo>
                  <a:lnTo>
                    <a:pt x="2152" y="2318"/>
                  </a:lnTo>
                  <a:lnTo>
                    <a:pt x="2171" y="2395"/>
                  </a:lnTo>
                  <a:cubicBezTo>
                    <a:pt x="2228" y="2528"/>
                    <a:pt x="2266" y="2642"/>
                    <a:pt x="2304" y="2775"/>
                  </a:cubicBezTo>
                  <a:lnTo>
                    <a:pt x="2350" y="2928"/>
                  </a:lnTo>
                  <a:lnTo>
                    <a:pt x="2350" y="2928"/>
                  </a:lnTo>
                  <a:cubicBezTo>
                    <a:pt x="2347" y="2921"/>
                    <a:pt x="2345" y="2915"/>
                    <a:pt x="2342" y="2909"/>
                  </a:cubicBezTo>
                  <a:lnTo>
                    <a:pt x="2342" y="2909"/>
                  </a:lnTo>
                  <a:lnTo>
                    <a:pt x="2361" y="2966"/>
                  </a:lnTo>
                  <a:lnTo>
                    <a:pt x="2350" y="2928"/>
                  </a:lnTo>
                  <a:lnTo>
                    <a:pt x="2350" y="2928"/>
                  </a:lnTo>
                  <a:cubicBezTo>
                    <a:pt x="2385" y="3017"/>
                    <a:pt x="2420" y="3107"/>
                    <a:pt x="2437" y="3213"/>
                  </a:cubicBezTo>
                  <a:lnTo>
                    <a:pt x="2437" y="3270"/>
                  </a:lnTo>
                  <a:cubicBezTo>
                    <a:pt x="2437" y="3308"/>
                    <a:pt x="2437" y="3327"/>
                    <a:pt x="2437" y="3385"/>
                  </a:cubicBezTo>
                  <a:cubicBezTo>
                    <a:pt x="2437" y="3442"/>
                    <a:pt x="2437" y="3499"/>
                    <a:pt x="2418" y="3556"/>
                  </a:cubicBezTo>
                  <a:cubicBezTo>
                    <a:pt x="2399" y="3613"/>
                    <a:pt x="2380" y="3651"/>
                    <a:pt x="2361" y="3708"/>
                  </a:cubicBezTo>
                  <a:lnTo>
                    <a:pt x="2342" y="3803"/>
                  </a:lnTo>
                  <a:lnTo>
                    <a:pt x="2304" y="3860"/>
                  </a:lnTo>
                  <a:lnTo>
                    <a:pt x="2228" y="3956"/>
                  </a:lnTo>
                  <a:lnTo>
                    <a:pt x="2114" y="4070"/>
                  </a:lnTo>
                  <a:cubicBezTo>
                    <a:pt x="2057" y="4108"/>
                    <a:pt x="2019" y="4146"/>
                    <a:pt x="1961" y="4184"/>
                  </a:cubicBezTo>
                  <a:lnTo>
                    <a:pt x="1866" y="4222"/>
                  </a:lnTo>
                  <a:cubicBezTo>
                    <a:pt x="1809" y="4260"/>
                    <a:pt x="1733" y="4279"/>
                    <a:pt x="1676" y="4317"/>
                  </a:cubicBezTo>
                  <a:cubicBezTo>
                    <a:pt x="1543" y="4355"/>
                    <a:pt x="1409" y="4394"/>
                    <a:pt x="1276" y="4432"/>
                  </a:cubicBezTo>
                  <a:lnTo>
                    <a:pt x="1124" y="4451"/>
                  </a:lnTo>
                  <a:lnTo>
                    <a:pt x="914" y="4432"/>
                  </a:lnTo>
                  <a:lnTo>
                    <a:pt x="800" y="4413"/>
                  </a:lnTo>
                  <a:lnTo>
                    <a:pt x="781" y="4413"/>
                  </a:lnTo>
                  <a:lnTo>
                    <a:pt x="762" y="4394"/>
                  </a:lnTo>
                  <a:lnTo>
                    <a:pt x="743" y="4355"/>
                  </a:lnTo>
                  <a:lnTo>
                    <a:pt x="724" y="4336"/>
                  </a:lnTo>
                  <a:cubicBezTo>
                    <a:pt x="724" y="4298"/>
                    <a:pt x="705" y="4260"/>
                    <a:pt x="705" y="4222"/>
                  </a:cubicBezTo>
                  <a:cubicBezTo>
                    <a:pt x="648" y="3956"/>
                    <a:pt x="648" y="3670"/>
                    <a:pt x="591" y="3404"/>
                  </a:cubicBezTo>
                  <a:cubicBezTo>
                    <a:pt x="591" y="3327"/>
                    <a:pt x="572" y="3251"/>
                    <a:pt x="553" y="3175"/>
                  </a:cubicBezTo>
                  <a:cubicBezTo>
                    <a:pt x="534" y="3099"/>
                    <a:pt x="534" y="3023"/>
                    <a:pt x="496" y="2947"/>
                  </a:cubicBezTo>
                  <a:cubicBezTo>
                    <a:pt x="477" y="2813"/>
                    <a:pt x="438" y="2680"/>
                    <a:pt x="400" y="2547"/>
                  </a:cubicBezTo>
                  <a:cubicBezTo>
                    <a:pt x="343" y="2376"/>
                    <a:pt x="286" y="2204"/>
                    <a:pt x="248" y="2033"/>
                  </a:cubicBezTo>
                  <a:cubicBezTo>
                    <a:pt x="229" y="1976"/>
                    <a:pt x="210" y="1919"/>
                    <a:pt x="210" y="1862"/>
                  </a:cubicBezTo>
                  <a:cubicBezTo>
                    <a:pt x="210" y="1785"/>
                    <a:pt x="210" y="1709"/>
                    <a:pt x="210" y="1652"/>
                  </a:cubicBezTo>
                  <a:cubicBezTo>
                    <a:pt x="229" y="1538"/>
                    <a:pt x="248" y="1424"/>
                    <a:pt x="267" y="1309"/>
                  </a:cubicBezTo>
                  <a:cubicBezTo>
                    <a:pt x="283" y="1229"/>
                    <a:pt x="299" y="1136"/>
                    <a:pt x="327" y="1051"/>
                  </a:cubicBezTo>
                  <a:lnTo>
                    <a:pt x="327" y="1051"/>
                  </a:lnTo>
                  <a:cubicBezTo>
                    <a:pt x="319" y="1069"/>
                    <a:pt x="312" y="1086"/>
                    <a:pt x="305" y="1100"/>
                  </a:cubicBezTo>
                  <a:cubicBezTo>
                    <a:pt x="286" y="1138"/>
                    <a:pt x="286" y="1138"/>
                    <a:pt x="248" y="1214"/>
                  </a:cubicBezTo>
                  <a:cubicBezTo>
                    <a:pt x="229" y="1290"/>
                    <a:pt x="210" y="1347"/>
                    <a:pt x="172" y="1424"/>
                  </a:cubicBezTo>
                  <a:cubicBezTo>
                    <a:pt x="96" y="1633"/>
                    <a:pt x="58" y="1842"/>
                    <a:pt x="39" y="2071"/>
                  </a:cubicBezTo>
                  <a:cubicBezTo>
                    <a:pt x="58" y="2280"/>
                    <a:pt x="77" y="2509"/>
                    <a:pt x="96" y="2718"/>
                  </a:cubicBezTo>
                  <a:cubicBezTo>
                    <a:pt x="115" y="2947"/>
                    <a:pt x="115" y="3194"/>
                    <a:pt x="96" y="3442"/>
                  </a:cubicBezTo>
                  <a:cubicBezTo>
                    <a:pt x="77" y="3575"/>
                    <a:pt x="58" y="3765"/>
                    <a:pt x="58" y="3880"/>
                  </a:cubicBezTo>
                  <a:cubicBezTo>
                    <a:pt x="39" y="4013"/>
                    <a:pt x="20" y="4127"/>
                    <a:pt x="20" y="4260"/>
                  </a:cubicBezTo>
                  <a:cubicBezTo>
                    <a:pt x="1" y="4451"/>
                    <a:pt x="39" y="4660"/>
                    <a:pt x="115" y="4850"/>
                  </a:cubicBezTo>
                  <a:lnTo>
                    <a:pt x="115" y="4831"/>
                  </a:lnTo>
                  <a:cubicBezTo>
                    <a:pt x="296" y="5158"/>
                    <a:pt x="652" y="5347"/>
                    <a:pt x="1014" y="5347"/>
                  </a:cubicBezTo>
                  <a:cubicBezTo>
                    <a:pt x="1032" y="5347"/>
                    <a:pt x="1049" y="5346"/>
                    <a:pt x="1067" y="5345"/>
                  </a:cubicBezTo>
                  <a:cubicBezTo>
                    <a:pt x="1181" y="5326"/>
                    <a:pt x="1314" y="5326"/>
                    <a:pt x="1428" y="5307"/>
                  </a:cubicBezTo>
                  <a:cubicBezTo>
                    <a:pt x="1657" y="5250"/>
                    <a:pt x="1866" y="5174"/>
                    <a:pt x="2095" y="5098"/>
                  </a:cubicBezTo>
                  <a:cubicBezTo>
                    <a:pt x="2266" y="5022"/>
                    <a:pt x="2437" y="4927"/>
                    <a:pt x="2571" y="4812"/>
                  </a:cubicBezTo>
                  <a:cubicBezTo>
                    <a:pt x="2666" y="4736"/>
                    <a:pt x="2761" y="4660"/>
                    <a:pt x="2837" y="4584"/>
                  </a:cubicBezTo>
                  <a:cubicBezTo>
                    <a:pt x="2951" y="4451"/>
                    <a:pt x="3066" y="4317"/>
                    <a:pt x="3142" y="4165"/>
                  </a:cubicBezTo>
                  <a:cubicBezTo>
                    <a:pt x="3199" y="4032"/>
                    <a:pt x="3256" y="3899"/>
                    <a:pt x="3294" y="3765"/>
                  </a:cubicBezTo>
                  <a:cubicBezTo>
                    <a:pt x="3332" y="3594"/>
                    <a:pt x="3351" y="3423"/>
                    <a:pt x="3332" y="3251"/>
                  </a:cubicBezTo>
                  <a:cubicBezTo>
                    <a:pt x="3313" y="3023"/>
                    <a:pt x="3275" y="2813"/>
                    <a:pt x="3180" y="2623"/>
                  </a:cubicBezTo>
                  <a:cubicBezTo>
                    <a:pt x="3123" y="2414"/>
                    <a:pt x="3028" y="2223"/>
                    <a:pt x="2951" y="2014"/>
                  </a:cubicBezTo>
                  <a:cubicBezTo>
                    <a:pt x="2856" y="1823"/>
                    <a:pt x="2761" y="1614"/>
                    <a:pt x="2685" y="1424"/>
                  </a:cubicBezTo>
                  <a:cubicBezTo>
                    <a:pt x="2628" y="1138"/>
                    <a:pt x="2533" y="872"/>
                    <a:pt x="2418" y="605"/>
                  </a:cubicBezTo>
                  <a:cubicBezTo>
                    <a:pt x="2361" y="529"/>
                    <a:pt x="2323" y="434"/>
                    <a:pt x="2247" y="377"/>
                  </a:cubicBezTo>
                  <a:cubicBezTo>
                    <a:pt x="2171" y="262"/>
                    <a:pt x="2057" y="186"/>
                    <a:pt x="1942" y="129"/>
                  </a:cubicBezTo>
                  <a:cubicBezTo>
                    <a:pt x="1800" y="43"/>
                    <a:pt x="1646"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4"/>
            <p:cNvSpPr/>
            <p:nvPr/>
          </p:nvSpPr>
          <p:spPr>
            <a:xfrm>
              <a:off x="5272800" y="1367075"/>
              <a:ext cx="76175" cy="726300"/>
            </a:xfrm>
            <a:custGeom>
              <a:avLst/>
              <a:gdLst/>
              <a:ahLst/>
              <a:cxnLst/>
              <a:rect l="l" t="t" r="r" b="b"/>
              <a:pathLst>
                <a:path w="3047" h="29052" extrusionOk="0">
                  <a:moveTo>
                    <a:pt x="77" y="0"/>
                  </a:moveTo>
                  <a:cubicBezTo>
                    <a:pt x="59" y="144"/>
                    <a:pt x="24" y="289"/>
                    <a:pt x="20" y="417"/>
                  </a:cubicBezTo>
                  <a:lnTo>
                    <a:pt x="20" y="417"/>
                  </a:lnTo>
                  <a:cubicBezTo>
                    <a:pt x="39" y="284"/>
                    <a:pt x="58" y="152"/>
                    <a:pt x="77" y="0"/>
                  </a:cubicBezTo>
                  <a:close/>
                  <a:moveTo>
                    <a:pt x="20" y="417"/>
                  </a:moveTo>
                  <a:cubicBezTo>
                    <a:pt x="20" y="417"/>
                    <a:pt x="20" y="418"/>
                    <a:pt x="20" y="419"/>
                  </a:cubicBezTo>
                  <a:lnTo>
                    <a:pt x="20" y="438"/>
                  </a:lnTo>
                  <a:cubicBezTo>
                    <a:pt x="20" y="431"/>
                    <a:pt x="20" y="424"/>
                    <a:pt x="20" y="417"/>
                  </a:cubicBezTo>
                  <a:close/>
                  <a:moveTo>
                    <a:pt x="20" y="438"/>
                  </a:moveTo>
                  <a:cubicBezTo>
                    <a:pt x="1" y="514"/>
                    <a:pt x="1" y="590"/>
                    <a:pt x="1" y="647"/>
                  </a:cubicBezTo>
                  <a:lnTo>
                    <a:pt x="1" y="857"/>
                  </a:lnTo>
                  <a:lnTo>
                    <a:pt x="1" y="1294"/>
                  </a:lnTo>
                  <a:cubicBezTo>
                    <a:pt x="20" y="1428"/>
                    <a:pt x="20" y="1561"/>
                    <a:pt x="20" y="1694"/>
                  </a:cubicBezTo>
                  <a:cubicBezTo>
                    <a:pt x="39" y="1789"/>
                    <a:pt x="39" y="1866"/>
                    <a:pt x="39" y="1961"/>
                  </a:cubicBezTo>
                  <a:lnTo>
                    <a:pt x="39" y="2208"/>
                  </a:lnTo>
                  <a:lnTo>
                    <a:pt x="39" y="2665"/>
                  </a:lnTo>
                  <a:lnTo>
                    <a:pt x="39" y="3122"/>
                  </a:lnTo>
                  <a:lnTo>
                    <a:pt x="39" y="3408"/>
                  </a:lnTo>
                  <a:lnTo>
                    <a:pt x="39" y="3636"/>
                  </a:lnTo>
                  <a:cubicBezTo>
                    <a:pt x="20" y="3941"/>
                    <a:pt x="20" y="4264"/>
                    <a:pt x="20" y="4569"/>
                  </a:cubicBezTo>
                  <a:lnTo>
                    <a:pt x="20" y="5026"/>
                  </a:lnTo>
                  <a:lnTo>
                    <a:pt x="20" y="5464"/>
                  </a:lnTo>
                  <a:lnTo>
                    <a:pt x="20" y="5711"/>
                  </a:lnTo>
                  <a:lnTo>
                    <a:pt x="39" y="5940"/>
                  </a:lnTo>
                  <a:cubicBezTo>
                    <a:pt x="39" y="6111"/>
                    <a:pt x="77" y="6263"/>
                    <a:pt x="77" y="6416"/>
                  </a:cubicBezTo>
                  <a:cubicBezTo>
                    <a:pt x="77" y="6644"/>
                    <a:pt x="96" y="6892"/>
                    <a:pt x="115" y="7082"/>
                  </a:cubicBezTo>
                  <a:cubicBezTo>
                    <a:pt x="115" y="7291"/>
                    <a:pt x="134" y="7482"/>
                    <a:pt x="153" y="7672"/>
                  </a:cubicBezTo>
                  <a:cubicBezTo>
                    <a:pt x="172" y="8091"/>
                    <a:pt x="210" y="8491"/>
                    <a:pt x="267" y="8891"/>
                  </a:cubicBezTo>
                  <a:cubicBezTo>
                    <a:pt x="305" y="9214"/>
                    <a:pt x="363" y="9519"/>
                    <a:pt x="401" y="9823"/>
                  </a:cubicBezTo>
                  <a:cubicBezTo>
                    <a:pt x="439" y="9995"/>
                    <a:pt x="458" y="10147"/>
                    <a:pt x="496" y="10299"/>
                  </a:cubicBezTo>
                  <a:cubicBezTo>
                    <a:pt x="515" y="10452"/>
                    <a:pt x="553" y="10585"/>
                    <a:pt x="572" y="10737"/>
                  </a:cubicBezTo>
                  <a:cubicBezTo>
                    <a:pt x="629" y="11061"/>
                    <a:pt x="686" y="11385"/>
                    <a:pt x="743" y="11689"/>
                  </a:cubicBezTo>
                  <a:cubicBezTo>
                    <a:pt x="781" y="11994"/>
                    <a:pt x="819" y="12298"/>
                    <a:pt x="857" y="12603"/>
                  </a:cubicBezTo>
                  <a:cubicBezTo>
                    <a:pt x="896" y="12908"/>
                    <a:pt x="953" y="13193"/>
                    <a:pt x="991" y="13498"/>
                  </a:cubicBezTo>
                  <a:cubicBezTo>
                    <a:pt x="1029" y="13650"/>
                    <a:pt x="1048" y="13802"/>
                    <a:pt x="1067" y="13955"/>
                  </a:cubicBezTo>
                  <a:cubicBezTo>
                    <a:pt x="1086" y="14107"/>
                    <a:pt x="1105" y="14259"/>
                    <a:pt x="1124" y="14412"/>
                  </a:cubicBezTo>
                  <a:cubicBezTo>
                    <a:pt x="1162" y="14716"/>
                    <a:pt x="1200" y="15021"/>
                    <a:pt x="1219" y="15306"/>
                  </a:cubicBezTo>
                  <a:cubicBezTo>
                    <a:pt x="1257" y="15611"/>
                    <a:pt x="1314" y="15916"/>
                    <a:pt x="1352" y="16201"/>
                  </a:cubicBezTo>
                  <a:cubicBezTo>
                    <a:pt x="1410" y="16525"/>
                    <a:pt x="1448" y="16848"/>
                    <a:pt x="1505" y="17153"/>
                  </a:cubicBezTo>
                  <a:cubicBezTo>
                    <a:pt x="1543" y="17305"/>
                    <a:pt x="1562" y="17458"/>
                    <a:pt x="1581" y="17610"/>
                  </a:cubicBezTo>
                  <a:cubicBezTo>
                    <a:pt x="1600" y="17762"/>
                    <a:pt x="1619" y="17915"/>
                    <a:pt x="1638" y="18048"/>
                  </a:cubicBezTo>
                  <a:cubicBezTo>
                    <a:pt x="1657" y="18200"/>
                    <a:pt x="1676" y="18333"/>
                    <a:pt x="1676" y="18486"/>
                  </a:cubicBezTo>
                  <a:cubicBezTo>
                    <a:pt x="1695" y="18619"/>
                    <a:pt x="1714" y="18752"/>
                    <a:pt x="1714" y="18904"/>
                  </a:cubicBezTo>
                  <a:cubicBezTo>
                    <a:pt x="1733" y="19057"/>
                    <a:pt x="1752" y="19209"/>
                    <a:pt x="1771" y="19361"/>
                  </a:cubicBezTo>
                  <a:cubicBezTo>
                    <a:pt x="1771" y="19514"/>
                    <a:pt x="1790" y="19685"/>
                    <a:pt x="1809" y="19818"/>
                  </a:cubicBezTo>
                  <a:cubicBezTo>
                    <a:pt x="1828" y="19952"/>
                    <a:pt x="1828" y="20066"/>
                    <a:pt x="1828" y="20199"/>
                  </a:cubicBezTo>
                  <a:lnTo>
                    <a:pt x="1828" y="20580"/>
                  </a:lnTo>
                  <a:cubicBezTo>
                    <a:pt x="1828" y="20846"/>
                    <a:pt x="1866" y="21094"/>
                    <a:pt x="1866" y="21360"/>
                  </a:cubicBezTo>
                  <a:cubicBezTo>
                    <a:pt x="1866" y="21475"/>
                    <a:pt x="1847" y="21589"/>
                    <a:pt x="1866" y="21703"/>
                  </a:cubicBezTo>
                  <a:cubicBezTo>
                    <a:pt x="1866" y="21836"/>
                    <a:pt x="1866" y="21970"/>
                    <a:pt x="1866" y="22103"/>
                  </a:cubicBezTo>
                  <a:cubicBezTo>
                    <a:pt x="1886" y="22179"/>
                    <a:pt x="1866" y="22236"/>
                    <a:pt x="1886" y="22312"/>
                  </a:cubicBezTo>
                  <a:cubicBezTo>
                    <a:pt x="1905" y="22369"/>
                    <a:pt x="1905" y="22426"/>
                    <a:pt x="1905" y="22503"/>
                  </a:cubicBezTo>
                  <a:cubicBezTo>
                    <a:pt x="1924" y="22617"/>
                    <a:pt x="1943" y="22731"/>
                    <a:pt x="1943" y="22845"/>
                  </a:cubicBezTo>
                  <a:cubicBezTo>
                    <a:pt x="1943" y="23036"/>
                    <a:pt x="1962" y="23207"/>
                    <a:pt x="1962" y="23397"/>
                  </a:cubicBezTo>
                  <a:cubicBezTo>
                    <a:pt x="1981" y="23588"/>
                    <a:pt x="1981" y="23797"/>
                    <a:pt x="2000" y="23988"/>
                  </a:cubicBezTo>
                  <a:cubicBezTo>
                    <a:pt x="2000" y="24178"/>
                    <a:pt x="2000" y="24368"/>
                    <a:pt x="2019" y="24540"/>
                  </a:cubicBezTo>
                  <a:cubicBezTo>
                    <a:pt x="2019" y="24711"/>
                    <a:pt x="2038" y="24882"/>
                    <a:pt x="2057" y="25054"/>
                  </a:cubicBezTo>
                  <a:cubicBezTo>
                    <a:pt x="2076" y="25168"/>
                    <a:pt x="2076" y="25282"/>
                    <a:pt x="2076" y="25415"/>
                  </a:cubicBezTo>
                  <a:lnTo>
                    <a:pt x="2076" y="25796"/>
                  </a:lnTo>
                  <a:cubicBezTo>
                    <a:pt x="2076" y="26063"/>
                    <a:pt x="2114" y="26348"/>
                    <a:pt x="2171" y="26615"/>
                  </a:cubicBezTo>
                  <a:cubicBezTo>
                    <a:pt x="2209" y="26748"/>
                    <a:pt x="2247" y="26881"/>
                    <a:pt x="2285" y="27034"/>
                  </a:cubicBezTo>
                  <a:cubicBezTo>
                    <a:pt x="2304" y="27091"/>
                    <a:pt x="2323" y="27167"/>
                    <a:pt x="2342" y="27243"/>
                  </a:cubicBezTo>
                  <a:cubicBezTo>
                    <a:pt x="2361" y="27300"/>
                    <a:pt x="2381" y="27357"/>
                    <a:pt x="2400" y="27433"/>
                  </a:cubicBezTo>
                  <a:cubicBezTo>
                    <a:pt x="2438" y="27567"/>
                    <a:pt x="2495" y="27681"/>
                    <a:pt x="2571" y="27814"/>
                  </a:cubicBezTo>
                  <a:cubicBezTo>
                    <a:pt x="2628" y="27947"/>
                    <a:pt x="2666" y="28081"/>
                    <a:pt x="2723" y="28214"/>
                  </a:cubicBezTo>
                  <a:lnTo>
                    <a:pt x="2920" y="28723"/>
                  </a:lnTo>
                  <a:lnTo>
                    <a:pt x="2920" y="28723"/>
                  </a:lnTo>
                  <a:cubicBezTo>
                    <a:pt x="2882" y="28600"/>
                    <a:pt x="2831" y="28464"/>
                    <a:pt x="2780" y="28328"/>
                  </a:cubicBezTo>
                  <a:cubicBezTo>
                    <a:pt x="2742" y="28195"/>
                    <a:pt x="2685" y="28043"/>
                    <a:pt x="2628" y="27909"/>
                  </a:cubicBezTo>
                  <a:cubicBezTo>
                    <a:pt x="2609" y="27833"/>
                    <a:pt x="2571" y="27757"/>
                    <a:pt x="2552" y="27681"/>
                  </a:cubicBezTo>
                  <a:cubicBezTo>
                    <a:pt x="2514" y="27605"/>
                    <a:pt x="2495" y="27548"/>
                    <a:pt x="2457" y="27472"/>
                  </a:cubicBezTo>
                  <a:cubicBezTo>
                    <a:pt x="2419" y="27319"/>
                    <a:pt x="2381" y="27186"/>
                    <a:pt x="2342" y="27053"/>
                  </a:cubicBezTo>
                  <a:cubicBezTo>
                    <a:pt x="2304" y="26900"/>
                    <a:pt x="2285" y="26767"/>
                    <a:pt x="2247" y="26634"/>
                  </a:cubicBezTo>
                  <a:cubicBezTo>
                    <a:pt x="2228" y="26520"/>
                    <a:pt x="2209" y="26405"/>
                    <a:pt x="2190" y="26310"/>
                  </a:cubicBezTo>
                  <a:cubicBezTo>
                    <a:pt x="2190" y="26196"/>
                    <a:pt x="2171" y="26101"/>
                    <a:pt x="2171" y="25987"/>
                  </a:cubicBezTo>
                  <a:lnTo>
                    <a:pt x="2171" y="25777"/>
                  </a:lnTo>
                  <a:lnTo>
                    <a:pt x="2171" y="25549"/>
                  </a:lnTo>
                  <a:cubicBezTo>
                    <a:pt x="2171" y="25396"/>
                    <a:pt x="2171" y="25244"/>
                    <a:pt x="2171" y="25092"/>
                  </a:cubicBezTo>
                  <a:cubicBezTo>
                    <a:pt x="2152" y="24959"/>
                    <a:pt x="2152" y="24806"/>
                    <a:pt x="2152" y="24673"/>
                  </a:cubicBezTo>
                  <a:lnTo>
                    <a:pt x="2152" y="24235"/>
                  </a:lnTo>
                  <a:lnTo>
                    <a:pt x="2152" y="23797"/>
                  </a:lnTo>
                  <a:cubicBezTo>
                    <a:pt x="2152" y="23474"/>
                    <a:pt x="2133" y="23150"/>
                    <a:pt x="2133" y="22845"/>
                  </a:cubicBezTo>
                  <a:cubicBezTo>
                    <a:pt x="2114" y="22693"/>
                    <a:pt x="2133" y="22579"/>
                    <a:pt x="2095" y="22426"/>
                  </a:cubicBezTo>
                  <a:cubicBezTo>
                    <a:pt x="2076" y="22274"/>
                    <a:pt x="2076" y="22084"/>
                    <a:pt x="2076" y="21951"/>
                  </a:cubicBezTo>
                  <a:cubicBezTo>
                    <a:pt x="2076" y="21798"/>
                    <a:pt x="2095" y="21665"/>
                    <a:pt x="2076" y="21513"/>
                  </a:cubicBezTo>
                  <a:cubicBezTo>
                    <a:pt x="2076" y="21360"/>
                    <a:pt x="2076" y="21189"/>
                    <a:pt x="2076" y="21037"/>
                  </a:cubicBezTo>
                  <a:cubicBezTo>
                    <a:pt x="2057" y="20884"/>
                    <a:pt x="2057" y="20732"/>
                    <a:pt x="2057" y="20580"/>
                  </a:cubicBezTo>
                  <a:cubicBezTo>
                    <a:pt x="2057" y="20408"/>
                    <a:pt x="2057" y="20256"/>
                    <a:pt x="2057" y="20104"/>
                  </a:cubicBezTo>
                  <a:cubicBezTo>
                    <a:pt x="2038" y="19952"/>
                    <a:pt x="2038" y="19780"/>
                    <a:pt x="2019" y="19647"/>
                  </a:cubicBezTo>
                  <a:cubicBezTo>
                    <a:pt x="2019" y="19495"/>
                    <a:pt x="2000" y="19342"/>
                    <a:pt x="1981" y="19209"/>
                  </a:cubicBezTo>
                  <a:cubicBezTo>
                    <a:pt x="1943" y="18904"/>
                    <a:pt x="1924" y="18600"/>
                    <a:pt x="1886" y="18314"/>
                  </a:cubicBezTo>
                  <a:cubicBezTo>
                    <a:pt x="1866" y="18162"/>
                    <a:pt x="1847" y="18010"/>
                    <a:pt x="1828" y="17857"/>
                  </a:cubicBezTo>
                  <a:cubicBezTo>
                    <a:pt x="1809" y="17724"/>
                    <a:pt x="1790" y="17572"/>
                    <a:pt x="1752" y="17420"/>
                  </a:cubicBezTo>
                  <a:cubicBezTo>
                    <a:pt x="1733" y="17267"/>
                    <a:pt x="1695" y="17134"/>
                    <a:pt x="1676" y="16982"/>
                  </a:cubicBezTo>
                  <a:cubicBezTo>
                    <a:pt x="1638" y="16810"/>
                    <a:pt x="1619" y="16658"/>
                    <a:pt x="1581" y="16506"/>
                  </a:cubicBezTo>
                  <a:cubicBezTo>
                    <a:pt x="1486" y="15897"/>
                    <a:pt x="1410" y="15287"/>
                    <a:pt x="1333" y="14697"/>
                  </a:cubicBezTo>
                  <a:cubicBezTo>
                    <a:pt x="1314" y="14545"/>
                    <a:pt x="1295" y="14412"/>
                    <a:pt x="1276" y="14259"/>
                  </a:cubicBezTo>
                  <a:cubicBezTo>
                    <a:pt x="1257" y="14107"/>
                    <a:pt x="1238" y="13955"/>
                    <a:pt x="1200" y="13802"/>
                  </a:cubicBezTo>
                  <a:cubicBezTo>
                    <a:pt x="1162" y="13498"/>
                    <a:pt x="1105" y="13231"/>
                    <a:pt x="1048" y="12908"/>
                  </a:cubicBezTo>
                  <a:cubicBezTo>
                    <a:pt x="1010" y="12584"/>
                    <a:pt x="953" y="12260"/>
                    <a:pt x="915" y="11956"/>
                  </a:cubicBezTo>
                  <a:cubicBezTo>
                    <a:pt x="877" y="11651"/>
                    <a:pt x="819" y="11385"/>
                    <a:pt x="762" y="11061"/>
                  </a:cubicBezTo>
                  <a:cubicBezTo>
                    <a:pt x="705" y="10756"/>
                    <a:pt x="629" y="10395"/>
                    <a:pt x="572" y="10109"/>
                  </a:cubicBezTo>
                  <a:cubicBezTo>
                    <a:pt x="534" y="9823"/>
                    <a:pt x="477" y="9538"/>
                    <a:pt x="420" y="9233"/>
                  </a:cubicBezTo>
                  <a:cubicBezTo>
                    <a:pt x="382" y="8929"/>
                    <a:pt x="343" y="8624"/>
                    <a:pt x="305" y="8319"/>
                  </a:cubicBezTo>
                  <a:cubicBezTo>
                    <a:pt x="267" y="8015"/>
                    <a:pt x="248" y="7710"/>
                    <a:pt x="229" y="7406"/>
                  </a:cubicBezTo>
                  <a:lnTo>
                    <a:pt x="191" y="6892"/>
                  </a:lnTo>
                  <a:cubicBezTo>
                    <a:pt x="172" y="6701"/>
                    <a:pt x="172" y="6511"/>
                    <a:pt x="153" y="6320"/>
                  </a:cubicBezTo>
                  <a:cubicBezTo>
                    <a:pt x="134" y="6111"/>
                    <a:pt x="115" y="5921"/>
                    <a:pt x="96" y="5711"/>
                  </a:cubicBezTo>
                  <a:cubicBezTo>
                    <a:pt x="96" y="5616"/>
                    <a:pt x="96" y="5502"/>
                    <a:pt x="96" y="5388"/>
                  </a:cubicBezTo>
                  <a:lnTo>
                    <a:pt x="96" y="5007"/>
                  </a:lnTo>
                  <a:lnTo>
                    <a:pt x="96" y="4055"/>
                  </a:lnTo>
                  <a:lnTo>
                    <a:pt x="96" y="3636"/>
                  </a:lnTo>
                  <a:lnTo>
                    <a:pt x="96" y="3122"/>
                  </a:lnTo>
                  <a:lnTo>
                    <a:pt x="96" y="2646"/>
                  </a:lnTo>
                  <a:lnTo>
                    <a:pt x="96" y="2227"/>
                  </a:lnTo>
                  <a:cubicBezTo>
                    <a:pt x="77" y="2132"/>
                    <a:pt x="96" y="2056"/>
                    <a:pt x="77" y="1961"/>
                  </a:cubicBezTo>
                  <a:cubicBezTo>
                    <a:pt x="77" y="1885"/>
                    <a:pt x="58" y="1808"/>
                    <a:pt x="58" y="1732"/>
                  </a:cubicBezTo>
                  <a:cubicBezTo>
                    <a:pt x="58" y="1580"/>
                    <a:pt x="20" y="1428"/>
                    <a:pt x="20" y="1294"/>
                  </a:cubicBezTo>
                  <a:lnTo>
                    <a:pt x="20" y="1104"/>
                  </a:lnTo>
                  <a:lnTo>
                    <a:pt x="20" y="857"/>
                  </a:lnTo>
                  <a:lnTo>
                    <a:pt x="20" y="628"/>
                  </a:lnTo>
                  <a:lnTo>
                    <a:pt x="20" y="438"/>
                  </a:lnTo>
                  <a:close/>
                  <a:moveTo>
                    <a:pt x="2920" y="28723"/>
                  </a:moveTo>
                  <a:cubicBezTo>
                    <a:pt x="2924" y="28738"/>
                    <a:pt x="2929" y="28752"/>
                    <a:pt x="2933" y="28766"/>
                  </a:cubicBezTo>
                  <a:lnTo>
                    <a:pt x="3028" y="29033"/>
                  </a:lnTo>
                  <a:lnTo>
                    <a:pt x="3047" y="29052"/>
                  </a:lnTo>
                  <a:lnTo>
                    <a:pt x="2920" y="2872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4"/>
            <p:cNvSpPr/>
            <p:nvPr/>
          </p:nvSpPr>
          <p:spPr>
            <a:xfrm>
              <a:off x="4960100" y="1530775"/>
              <a:ext cx="94275" cy="80000"/>
            </a:xfrm>
            <a:custGeom>
              <a:avLst/>
              <a:gdLst/>
              <a:ahLst/>
              <a:cxnLst/>
              <a:rect l="l" t="t" r="r" b="b"/>
              <a:pathLst>
                <a:path w="3771" h="3200" extrusionOk="0">
                  <a:moveTo>
                    <a:pt x="3770" y="1"/>
                  </a:moveTo>
                  <a:lnTo>
                    <a:pt x="3371" y="229"/>
                  </a:lnTo>
                  <a:cubicBezTo>
                    <a:pt x="3256" y="286"/>
                    <a:pt x="3123" y="325"/>
                    <a:pt x="2971" y="401"/>
                  </a:cubicBezTo>
                  <a:cubicBezTo>
                    <a:pt x="2838" y="458"/>
                    <a:pt x="2704" y="515"/>
                    <a:pt x="2552" y="591"/>
                  </a:cubicBezTo>
                  <a:cubicBezTo>
                    <a:pt x="2438" y="667"/>
                    <a:pt x="2305" y="743"/>
                    <a:pt x="2190" y="820"/>
                  </a:cubicBezTo>
                  <a:cubicBezTo>
                    <a:pt x="2038" y="915"/>
                    <a:pt x="1924" y="1010"/>
                    <a:pt x="1810" y="1105"/>
                  </a:cubicBezTo>
                  <a:cubicBezTo>
                    <a:pt x="1600" y="1276"/>
                    <a:pt x="1429" y="1448"/>
                    <a:pt x="1238" y="1619"/>
                  </a:cubicBezTo>
                  <a:cubicBezTo>
                    <a:pt x="1048" y="1809"/>
                    <a:pt x="839" y="1981"/>
                    <a:pt x="667" y="2171"/>
                  </a:cubicBezTo>
                  <a:cubicBezTo>
                    <a:pt x="572" y="2266"/>
                    <a:pt x="496" y="2343"/>
                    <a:pt x="420" y="2457"/>
                  </a:cubicBezTo>
                  <a:cubicBezTo>
                    <a:pt x="344" y="2552"/>
                    <a:pt x="267" y="2647"/>
                    <a:pt x="191" y="2761"/>
                  </a:cubicBezTo>
                  <a:cubicBezTo>
                    <a:pt x="153" y="2819"/>
                    <a:pt x="115" y="2876"/>
                    <a:pt x="77" y="2952"/>
                  </a:cubicBezTo>
                  <a:cubicBezTo>
                    <a:pt x="39" y="2990"/>
                    <a:pt x="20" y="3047"/>
                    <a:pt x="1" y="3104"/>
                  </a:cubicBezTo>
                  <a:cubicBezTo>
                    <a:pt x="1" y="3123"/>
                    <a:pt x="1" y="3161"/>
                    <a:pt x="20" y="3180"/>
                  </a:cubicBezTo>
                  <a:cubicBezTo>
                    <a:pt x="39" y="3180"/>
                    <a:pt x="39" y="3199"/>
                    <a:pt x="58" y="3199"/>
                  </a:cubicBezTo>
                  <a:lnTo>
                    <a:pt x="58" y="3142"/>
                  </a:lnTo>
                  <a:lnTo>
                    <a:pt x="20" y="3142"/>
                  </a:lnTo>
                  <a:lnTo>
                    <a:pt x="20" y="3123"/>
                  </a:lnTo>
                  <a:lnTo>
                    <a:pt x="20" y="3104"/>
                  </a:lnTo>
                  <a:lnTo>
                    <a:pt x="39" y="3066"/>
                  </a:lnTo>
                  <a:cubicBezTo>
                    <a:pt x="58" y="2990"/>
                    <a:pt x="96" y="2933"/>
                    <a:pt x="134" y="2876"/>
                  </a:cubicBezTo>
                  <a:cubicBezTo>
                    <a:pt x="210" y="2780"/>
                    <a:pt x="286" y="2685"/>
                    <a:pt x="363" y="2609"/>
                  </a:cubicBezTo>
                  <a:cubicBezTo>
                    <a:pt x="439" y="2514"/>
                    <a:pt x="515" y="2438"/>
                    <a:pt x="591" y="2362"/>
                  </a:cubicBezTo>
                  <a:cubicBezTo>
                    <a:pt x="743" y="2228"/>
                    <a:pt x="915" y="2076"/>
                    <a:pt x="1067" y="1981"/>
                  </a:cubicBezTo>
                  <a:cubicBezTo>
                    <a:pt x="1219" y="1886"/>
                    <a:pt x="1372" y="1752"/>
                    <a:pt x="1524" y="1638"/>
                  </a:cubicBezTo>
                  <a:cubicBezTo>
                    <a:pt x="1848" y="1391"/>
                    <a:pt x="2171" y="1143"/>
                    <a:pt x="2514" y="896"/>
                  </a:cubicBezTo>
                  <a:cubicBezTo>
                    <a:pt x="2723" y="762"/>
                    <a:pt x="2933" y="629"/>
                    <a:pt x="3161" y="496"/>
                  </a:cubicBezTo>
                  <a:cubicBezTo>
                    <a:pt x="3275" y="420"/>
                    <a:pt x="3371" y="363"/>
                    <a:pt x="3485" y="267"/>
                  </a:cubicBezTo>
                  <a:cubicBezTo>
                    <a:pt x="3580" y="191"/>
                    <a:pt x="3675" y="96"/>
                    <a:pt x="37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4"/>
            <p:cNvSpPr/>
            <p:nvPr/>
          </p:nvSpPr>
          <p:spPr>
            <a:xfrm>
              <a:off x="5445575" y="1460350"/>
              <a:ext cx="107600" cy="132800"/>
            </a:xfrm>
            <a:custGeom>
              <a:avLst/>
              <a:gdLst/>
              <a:ahLst/>
              <a:cxnLst/>
              <a:rect l="l" t="t" r="r" b="b"/>
              <a:pathLst>
                <a:path w="4304" h="5312" extrusionOk="0">
                  <a:moveTo>
                    <a:pt x="1" y="0"/>
                  </a:moveTo>
                  <a:lnTo>
                    <a:pt x="1" y="0"/>
                  </a:lnTo>
                  <a:cubicBezTo>
                    <a:pt x="20" y="38"/>
                    <a:pt x="39" y="95"/>
                    <a:pt x="58" y="134"/>
                  </a:cubicBezTo>
                  <a:cubicBezTo>
                    <a:pt x="191" y="400"/>
                    <a:pt x="286" y="667"/>
                    <a:pt x="438" y="933"/>
                  </a:cubicBezTo>
                  <a:cubicBezTo>
                    <a:pt x="591" y="1200"/>
                    <a:pt x="743" y="1447"/>
                    <a:pt x="933" y="1695"/>
                  </a:cubicBezTo>
                  <a:cubicBezTo>
                    <a:pt x="1105" y="1942"/>
                    <a:pt x="1314" y="2171"/>
                    <a:pt x="1505" y="2418"/>
                  </a:cubicBezTo>
                  <a:cubicBezTo>
                    <a:pt x="1600" y="2532"/>
                    <a:pt x="1695" y="2647"/>
                    <a:pt x="1790" y="2761"/>
                  </a:cubicBezTo>
                  <a:cubicBezTo>
                    <a:pt x="1885" y="2875"/>
                    <a:pt x="1999" y="2989"/>
                    <a:pt x="2095" y="3084"/>
                  </a:cubicBezTo>
                  <a:cubicBezTo>
                    <a:pt x="2323" y="3351"/>
                    <a:pt x="2533" y="3637"/>
                    <a:pt x="2780" y="3884"/>
                  </a:cubicBezTo>
                  <a:cubicBezTo>
                    <a:pt x="2894" y="3998"/>
                    <a:pt x="3028" y="4132"/>
                    <a:pt x="3161" y="4265"/>
                  </a:cubicBezTo>
                  <a:cubicBezTo>
                    <a:pt x="3294" y="4379"/>
                    <a:pt x="3465" y="4493"/>
                    <a:pt x="3580" y="4626"/>
                  </a:cubicBezTo>
                  <a:cubicBezTo>
                    <a:pt x="3694" y="4741"/>
                    <a:pt x="3827" y="4855"/>
                    <a:pt x="3941" y="4988"/>
                  </a:cubicBezTo>
                  <a:cubicBezTo>
                    <a:pt x="4056" y="5102"/>
                    <a:pt x="4170" y="5217"/>
                    <a:pt x="4303" y="5312"/>
                  </a:cubicBezTo>
                  <a:lnTo>
                    <a:pt x="4284" y="5293"/>
                  </a:lnTo>
                  <a:cubicBezTo>
                    <a:pt x="4246" y="5236"/>
                    <a:pt x="4208" y="5179"/>
                    <a:pt x="4170" y="5121"/>
                  </a:cubicBezTo>
                  <a:cubicBezTo>
                    <a:pt x="4056" y="4950"/>
                    <a:pt x="3960" y="4779"/>
                    <a:pt x="3846" y="4607"/>
                  </a:cubicBezTo>
                  <a:cubicBezTo>
                    <a:pt x="3751" y="4455"/>
                    <a:pt x="3637" y="4303"/>
                    <a:pt x="3503" y="4170"/>
                  </a:cubicBezTo>
                  <a:cubicBezTo>
                    <a:pt x="3389" y="4036"/>
                    <a:pt x="3275" y="3903"/>
                    <a:pt x="3180" y="3789"/>
                  </a:cubicBezTo>
                  <a:cubicBezTo>
                    <a:pt x="3085" y="3675"/>
                    <a:pt x="2989" y="3560"/>
                    <a:pt x="2894" y="3446"/>
                  </a:cubicBezTo>
                  <a:cubicBezTo>
                    <a:pt x="2742" y="3275"/>
                    <a:pt x="2628" y="3123"/>
                    <a:pt x="2456" y="2951"/>
                  </a:cubicBezTo>
                  <a:cubicBezTo>
                    <a:pt x="2285" y="2780"/>
                    <a:pt x="2095" y="2608"/>
                    <a:pt x="1923" y="2456"/>
                  </a:cubicBezTo>
                  <a:cubicBezTo>
                    <a:pt x="1752" y="2304"/>
                    <a:pt x="1600" y="2152"/>
                    <a:pt x="1409" y="1980"/>
                  </a:cubicBezTo>
                  <a:cubicBezTo>
                    <a:pt x="1238" y="1809"/>
                    <a:pt x="1067" y="1619"/>
                    <a:pt x="895" y="1447"/>
                  </a:cubicBezTo>
                  <a:cubicBezTo>
                    <a:pt x="762" y="1257"/>
                    <a:pt x="610" y="1085"/>
                    <a:pt x="476" y="895"/>
                  </a:cubicBezTo>
                  <a:cubicBezTo>
                    <a:pt x="400" y="743"/>
                    <a:pt x="305" y="610"/>
                    <a:pt x="229" y="457"/>
                  </a:cubicBezTo>
                  <a:lnTo>
                    <a:pt x="20" y="19"/>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4"/>
            <p:cNvSpPr/>
            <p:nvPr/>
          </p:nvSpPr>
          <p:spPr>
            <a:xfrm>
              <a:off x="5337050" y="1337525"/>
              <a:ext cx="88075" cy="117125"/>
            </a:xfrm>
            <a:custGeom>
              <a:avLst/>
              <a:gdLst/>
              <a:ahLst/>
              <a:cxnLst/>
              <a:rect l="l" t="t" r="r" b="b"/>
              <a:pathLst>
                <a:path w="3523" h="4685" extrusionOk="0">
                  <a:moveTo>
                    <a:pt x="1505" y="763"/>
                  </a:moveTo>
                  <a:lnTo>
                    <a:pt x="1619" y="782"/>
                  </a:lnTo>
                  <a:lnTo>
                    <a:pt x="1733" y="820"/>
                  </a:lnTo>
                  <a:lnTo>
                    <a:pt x="1790" y="839"/>
                  </a:lnTo>
                  <a:lnTo>
                    <a:pt x="1886" y="896"/>
                  </a:lnTo>
                  <a:lnTo>
                    <a:pt x="1962" y="953"/>
                  </a:lnTo>
                  <a:cubicBezTo>
                    <a:pt x="2000" y="991"/>
                    <a:pt x="2038" y="1030"/>
                    <a:pt x="2076" y="1068"/>
                  </a:cubicBezTo>
                  <a:cubicBezTo>
                    <a:pt x="2152" y="1163"/>
                    <a:pt x="2247" y="1277"/>
                    <a:pt x="2324" y="1391"/>
                  </a:cubicBezTo>
                  <a:cubicBezTo>
                    <a:pt x="2419" y="1506"/>
                    <a:pt x="2514" y="1601"/>
                    <a:pt x="2628" y="1715"/>
                  </a:cubicBezTo>
                  <a:lnTo>
                    <a:pt x="2628" y="1772"/>
                  </a:lnTo>
                  <a:lnTo>
                    <a:pt x="2647" y="1791"/>
                  </a:lnTo>
                  <a:lnTo>
                    <a:pt x="2647" y="1810"/>
                  </a:lnTo>
                  <a:lnTo>
                    <a:pt x="2647" y="1867"/>
                  </a:lnTo>
                  <a:cubicBezTo>
                    <a:pt x="2647" y="1924"/>
                    <a:pt x="2628" y="1981"/>
                    <a:pt x="2628" y="2039"/>
                  </a:cubicBezTo>
                  <a:lnTo>
                    <a:pt x="2590" y="2115"/>
                  </a:lnTo>
                  <a:lnTo>
                    <a:pt x="2571" y="2153"/>
                  </a:lnTo>
                  <a:lnTo>
                    <a:pt x="2514" y="2248"/>
                  </a:lnTo>
                  <a:cubicBezTo>
                    <a:pt x="2419" y="2381"/>
                    <a:pt x="2304" y="2515"/>
                    <a:pt x="2209" y="2648"/>
                  </a:cubicBezTo>
                  <a:cubicBezTo>
                    <a:pt x="2114" y="2781"/>
                    <a:pt x="2038" y="2876"/>
                    <a:pt x="1943" y="3010"/>
                  </a:cubicBezTo>
                  <a:cubicBezTo>
                    <a:pt x="1829" y="3162"/>
                    <a:pt x="1695" y="3314"/>
                    <a:pt x="1619" y="3447"/>
                  </a:cubicBezTo>
                  <a:cubicBezTo>
                    <a:pt x="1562" y="3581"/>
                    <a:pt x="1467" y="3714"/>
                    <a:pt x="1391" y="3847"/>
                  </a:cubicBezTo>
                  <a:cubicBezTo>
                    <a:pt x="1372" y="3885"/>
                    <a:pt x="1334" y="3923"/>
                    <a:pt x="1315" y="3961"/>
                  </a:cubicBezTo>
                  <a:lnTo>
                    <a:pt x="1238" y="4019"/>
                  </a:lnTo>
                  <a:lnTo>
                    <a:pt x="1200" y="4038"/>
                  </a:lnTo>
                  <a:lnTo>
                    <a:pt x="1181" y="4057"/>
                  </a:lnTo>
                  <a:lnTo>
                    <a:pt x="1143" y="4057"/>
                  </a:lnTo>
                  <a:lnTo>
                    <a:pt x="1067" y="4019"/>
                  </a:lnTo>
                  <a:lnTo>
                    <a:pt x="991" y="4019"/>
                  </a:lnTo>
                  <a:lnTo>
                    <a:pt x="953" y="3980"/>
                  </a:lnTo>
                  <a:cubicBezTo>
                    <a:pt x="877" y="3866"/>
                    <a:pt x="800" y="3771"/>
                    <a:pt x="705" y="3676"/>
                  </a:cubicBezTo>
                  <a:cubicBezTo>
                    <a:pt x="629" y="3562"/>
                    <a:pt x="534" y="3466"/>
                    <a:pt x="458" y="3352"/>
                  </a:cubicBezTo>
                  <a:lnTo>
                    <a:pt x="420" y="3295"/>
                  </a:lnTo>
                  <a:lnTo>
                    <a:pt x="420" y="3219"/>
                  </a:lnTo>
                  <a:lnTo>
                    <a:pt x="420" y="3124"/>
                  </a:lnTo>
                  <a:cubicBezTo>
                    <a:pt x="439" y="2952"/>
                    <a:pt x="458" y="2781"/>
                    <a:pt x="458" y="2610"/>
                  </a:cubicBezTo>
                  <a:cubicBezTo>
                    <a:pt x="477" y="2457"/>
                    <a:pt x="496" y="2286"/>
                    <a:pt x="496" y="2134"/>
                  </a:cubicBezTo>
                  <a:lnTo>
                    <a:pt x="496" y="2153"/>
                  </a:lnTo>
                  <a:cubicBezTo>
                    <a:pt x="496" y="2020"/>
                    <a:pt x="515" y="1905"/>
                    <a:pt x="534" y="1772"/>
                  </a:cubicBezTo>
                  <a:lnTo>
                    <a:pt x="534" y="1753"/>
                  </a:lnTo>
                  <a:cubicBezTo>
                    <a:pt x="553" y="1734"/>
                    <a:pt x="572" y="1715"/>
                    <a:pt x="572" y="1677"/>
                  </a:cubicBezTo>
                  <a:lnTo>
                    <a:pt x="591" y="1620"/>
                  </a:lnTo>
                  <a:cubicBezTo>
                    <a:pt x="648" y="1506"/>
                    <a:pt x="724" y="1391"/>
                    <a:pt x="781" y="1277"/>
                  </a:cubicBezTo>
                  <a:cubicBezTo>
                    <a:pt x="820" y="1239"/>
                    <a:pt x="839" y="1201"/>
                    <a:pt x="896" y="1144"/>
                  </a:cubicBezTo>
                  <a:cubicBezTo>
                    <a:pt x="934" y="1087"/>
                    <a:pt x="972" y="1049"/>
                    <a:pt x="1029" y="991"/>
                  </a:cubicBezTo>
                  <a:cubicBezTo>
                    <a:pt x="1086" y="953"/>
                    <a:pt x="1143" y="915"/>
                    <a:pt x="1181" y="877"/>
                  </a:cubicBezTo>
                  <a:lnTo>
                    <a:pt x="1257" y="839"/>
                  </a:lnTo>
                  <a:lnTo>
                    <a:pt x="1372" y="782"/>
                  </a:lnTo>
                  <a:lnTo>
                    <a:pt x="1448" y="763"/>
                  </a:lnTo>
                  <a:close/>
                  <a:moveTo>
                    <a:pt x="1491" y="1"/>
                  </a:moveTo>
                  <a:cubicBezTo>
                    <a:pt x="1434" y="1"/>
                    <a:pt x="1375" y="7"/>
                    <a:pt x="1315" y="21"/>
                  </a:cubicBezTo>
                  <a:cubicBezTo>
                    <a:pt x="1086" y="78"/>
                    <a:pt x="896" y="192"/>
                    <a:pt x="724" y="344"/>
                  </a:cubicBezTo>
                  <a:cubicBezTo>
                    <a:pt x="572" y="458"/>
                    <a:pt x="458" y="611"/>
                    <a:pt x="344" y="782"/>
                  </a:cubicBezTo>
                  <a:cubicBezTo>
                    <a:pt x="267" y="934"/>
                    <a:pt x="191" y="1087"/>
                    <a:pt x="115" y="1258"/>
                  </a:cubicBezTo>
                  <a:cubicBezTo>
                    <a:pt x="58" y="1391"/>
                    <a:pt x="20" y="1544"/>
                    <a:pt x="1" y="1696"/>
                  </a:cubicBezTo>
                  <a:cubicBezTo>
                    <a:pt x="20" y="2000"/>
                    <a:pt x="58" y="2324"/>
                    <a:pt x="134" y="2629"/>
                  </a:cubicBezTo>
                  <a:cubicBezTo>
                    <a:pt x="115" y="2667"/>
                    <a:pt x="115" y="2724"/>
                    <a:pt x="115" y="2762"/>
                  </a:cubicBezTo>
                  <a:cubicBezTo>
                    <a:pt x="115" y="2895"/>
                    <a:pt x="134" y="3029"/>
                    <a:pt x="153" y="3162"/>
                  </a:cubicBezTo>
                  <a:cubicBezTo>
                    <a:pt x="210" y="3390"/>
                    <a:pt x="306" y="3619"/>
                    <a:pt x="420" y="3828"/>
                  </a:cubicBezTo>
                  <a:cubicBezTo>
                    <a:pt x="458" y="3904"/>
                    <a:pt x="496" y="3999"/>
                    <a:pt x="534" y="4076"/>
                  </a:cubicBezTo>
                  <a:cubicBezTo>
                    <a:pt x="572" y="4190"/>
                    <a:pt x="610" y="4285"/>
                    <a:pt x="667" y="4380"/>
                  </a:cubicBezTo>
                  <a:cubicBezTo>
                    <a:pt x="705" y="4456"/>
                    <a:pt x="781" y="4533"/>
                    <a:pt x="858" y="4571"/>
                  </a:cubicBezTo>
                  <a:cubicBezTo>
                    <a:pt x="915" y="4590"/>
                    <a:pt x="953" y="4609"/>
                    <a:pt x="1010" y="4628"/>
                  </a:cubicBezTo>
                  <a:cubicBezTo>
                    <a:pt x="1048" y="4647"/>
                    <a:pt x="1105" y="4647"/>
                    <a:pt x="1143" y="4666"/>
                  </a:cubicBezTo>
                  <a:cubicBezTo>
                    <a:pt x="1162" y="4666"/>
                    <a:pt x="1200" y="4666"/>
                    <a:pt x="1219" y="4685"/>
                  </a:cubicBezTo>
                  <a:cubicBezTo>
                    <a:pt x="1276" y="4666"/>
                    <a:pt x="1334" y="4666"/>
                    <a:pt x="1391" y="4647"/>
                  </a:cubicBezTo>
                  <a:cubicBezTo>
                    <a:pt x="1467" y="4628"/>
                    <a:pt x="1562" y="4590"/>
                    <a:pt x="1619" y="4552"/>
                  </a:cubicBezTo>
                  <a:cubicBezTo>
                    <a:pt x="1752" y="4456"/>
                    <a:pt x="1867" y="4361"/>
                    <a:pt x="1962" y="4247"/>
                  </a:cubicBezTo>
                  <a:cubicBezTo>
                    <a:pt x="2019" y="4190"/>
                    <a:pt x="2076" y="4114"/>
                    <a:pt x="2133" y="4038"/>
                  </a:cubicBezTo>
                  <a:cubicBezTo>
                    <a:pt x="2247" y="3904"/>
                    <a:pt x="2324" y="3790"/>
                    <a:pt x="2457" y="3638"/>
                  </a:cubicBezTo>
                  <a:cubicBezTo>
                    <a:pt x="2571" y="3504"/>
                    <a:pt x="2704" y="3352"/>
                    <a:pt x="2838" y="3219"/>
                  </a:cubicBezTo>
                  <a:cubicBezTo>
                    <a:pt x="2990" y="3086"/>
                    <a:pt x="3123" y="2933"/>
                    <a:pt x="3237" y="2762"/>
                  </a:cubicBezTo>
                  <a:cubicBezTo>
                    <a:pt x="3352" y="2610"/>
                    <a:pt x="3428" y="2457"/>
                    <a:pt x="3485" y="2267"/>
                  </a:cubicBezTo>
                  <a:cubicBezTo>
                    <a:pt x="3523" y="2134"/>
                    <a:pt x="3523" y="1981"/>
                    <a:pt x="3523" y="1829"/>
                  </a:cubicBezTo>
                  <a:cubicBezTo>
                    <a:pt x="3523" y="1601"/>
                    <a:pt x="3428" y="1372"/>
                    <a:pt x="3275" y="1201"/>
                  </a:cubicBezTo>
                  <a:cubicBezTo>
                    <a:pt x="3199" y="1106"/>
                    <a:pt x="3085" y="1030"/>
                    <a:pt x="3028" y="972"/>
                  </a:cubicBezTo>
                  <a:cubicBezTo>
                    <a:pt x="2952" y="896"/>
                    <a:pt x="2914" y="858"/>
                    <a:pt x="2838" y="782"/>
                  </a:cubicBezTo>
                  <a:cubicBezTo>
                    <a:pt x="2761" y="687"/>
                    <a:pt x="2685" y="592"/>
                    <a:pt x="2609" y="516"/>
                  </a:cubicBezTo>
                  <a:cubicBezTo>
                    <a:pt x="2457" y="363"/>
                    <a:pt x="2266" y="230"/>
                    <a:pt x="2057" y="135"/>
                  </a:cubicBezTo>
                  <a:cubicBezTo>
                    <a:pt x="1981" y="97"/>
                    <a:pt x="1886" y="78"/>
                    <a:pt x="1809" y="59"/>
                  </a:cubicBezTo>
                  <a:cubicBezTo>
                    <a:pt x="1699" y="22"/>
                    <a:pt x="1596" y="1"/>
                    <a:pt x="14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4"/>
            <p:cNvSpPr/>
            <p:nvPr/>
          </p:nvSpPr>
          <p:spPr>
            <a:xfrm>
              <a:off x="5151450" y="1481200"/>
              <a:ext cx="82825" cy="100050"/>
            </a:xfrm>
            <a:custGeom>
              <a:avLst/>
              <a:gdLst/>
              <a:ahLst/>
              <a:cxnLst/>
              <a:rect l="l" t="t" r="r" b="b"/>
              <a:pathLst>
                <a:path w="3313" h="4002" extrusionOk="0">
                  <a:moveTo>
                    <a:pt x="1599" y="232"/>
                  </a:moveTo>
                  <a:lnTo>
                    <a:pt x="1618" y="251"/>
                  </a:lnTo>
                  <a:lnTo>
                    <a:pt x="1637" y="270"/>
                  </a:lnTo>
                  <a:lnTo>
                    <a:pt x="1656" y="309"/>
                  </a:lnTo>
                  <a:lnTo>
                    <a:pt x="1656" y="347"/>
                  </a:lnTo>
                  <a:lnTo>
                    <a:pt x="1656" y="423"/>
                  </a:lnTo>
                  <a:cubicBezTo>
                    <a:pt x="1637" y="537"/>
                    <a:pt x="1637" y="651"/>
                    <a:pt x="1656" y="765"/>
                  </a:cubicBezTo>
                  <a:cubicBezTo>
                    <a:pt x="1675" y="842"/>
                    <a:pt x="1695" y="899"/>
                    <a:pt x="1733" y="975"/>
                  </a:cubicBezTo>
                  <a:cubicBezTo>
                    <a:pt x="1771" y="1032"/>
                    <a:pt x="1828" y="1089"/>
                    <a:pt x="1885" y="1127"/>
                  </a:cubicBezTo>
                  <a:cubicBezTo>
                    <a:pt x="1980" y="1222"/>
                    <a:pt x="2094" y="1299"/>
                    <a:pt x="2189" y="1375"/>
                  </a:cubicBezTo>
                  <a:lnTo>
                    <a:pt x="2228" y="1413"/>
                  </a:lnTo>
                  <a:lnTo>
                    <a:pt x="2266" y="1451"/>
                  </a:lnTo>
                  <a:lnTo>
                    <a:pt x="2266" y="1489"/>
                  </a:lnTo>
                  <a:lnTo>
                    <a:pt x="2285" y="1527"/>
                  </a:lnTo>
                  <a:lnTo>
                    <a:pt x="2304" y="1565"/>
                  </a:lnTo>
                  <a:cubicBezTo>
                    <a:pt x="2323" y="1660"/>
                    <a:pt x="2323" y="1755"/>
                    <a:pt x="2323" y="1851"/>
                  </a:cubicBezTo>
                  <a:cubicBezTo>
                    <a:pt x="2342" y="2003"/>
                    <a:pt x="2342" y="2155"/>
                    <a:pt x="2323" y="2308"/>
                  </a:cubicBezTo>
                  <a:lnTo>
                    <a:pt x="2323" y="2403"/>
                  </a:lnTo>
                  <a:lnTo>
                    <a:pt x="2304" y="2479"/>
                  </a:lnTo>
                  <a:lnTo>
                    <a:pt x="2285" y="2517"/>
                  </a:lnTo>
                  <a:lnTo>
                    <a:pt x="2228" y="2631"/>
                  </a:lnTo>
                  <a:cubicBezTo>
                    <a:pt x="2189" y="2688"/>
                    <a:pt x="2170" y="2726"/>
                    <a:pt x="2132" y="2764"/>
                  </a:cubicBezTo>
                  <a:lnTo>
                    <a:pt x="2037" y="2860"/>
                  </a:lnTo>
                  <a:cubicBezTo>
                    <a:pt x="1942" y="2936"/>
                    <a:pt x="1847" y="3012"/>
                    <a:pt x="1733" y="3088"/>
                  </a:cubicBezTo>
                  <a:lnTo>
                    <a:pt x="1695" y="3107"/>
                  </a:lnTo>
                  <a:lnTo>
                    <a:pt x="1618" y="3107"/>
                  </a:lnTo>
                  <a:lnTo>
                    <a:pt x="1561" y="3088"/>
                  </a:lnTo>
                  <a:lnTo>
                    <a:pt x="1428" y="3069"/>
                  </a:lnTo>
                  <a:cubicBezTo>
                    <a:pt x="1314" y="3050"/>
                    <a:pt x="1180" y="3012"/>
                    <a:pt x="1104" y="2974"/>
                  </a:cubicBezTo>
                  <a:cubicBezTo>
                    <a:pt x="1009" y="2955"/>
                    <a:pt x="914" y="2917"/>
                    <a:pt x="819" y="2879"/>
                  </a:cubicBezTo>
                  <a:lnTo>
                    <a:pt x="800" y="2879"/>
                  </a:lnTo>
                  <a:lnTo>
                    <a:pt x="781" y="2860"/>
                  </a:lnTo>
                  <a:cubicBezTo>
                    <a:pt x="781" y="2822"/>
                    <a:pt x="762" y="2803"/>
                    <a:pt x="762" y="2764"/>
                  </a:cubicBezTo>
                  <a:lnTo>
                    <a:pt x="762" y="2764"/>
                  </a:lnTo>
                  <a:lnTo>
                    <a:pt x="781" y="2822"/>
                  </a:lnTo>
                  <a:cubicBezTo>
                    <a:pt x="762" y="2745"/>
                    <a:pt x="743" y="2688"/>
                    <a:pt x="724" y="2631"/>
                  </a:cubicBezTo>
                  <a:cubicBezTo>
                    <a:pt x="705" y="2574"/>
                    <a:pt x="705" y="2517"/>
                    <a:pt x="705" y="2479"/>
                  </a:cubicBezTo>
                  <a:cubicBezTo>
                    <a:pt x="705" y="2460"/>
                    <a:pt x="686" y="2460"/>
                    <a:pt x="705" y="2441"/>
                  </a:cubicBezTo>
                  <a:cubicBezTo>
                    <a:pt x="705" y="2403"/>
                    <a:pt x="705" y="2384"/>
                    <a:pt x="705" y="2365"/>
                  </a:cubicBezTo>
                  <a:cubicBezTo>
                    <a:pt x="743" y="2269"/>
                    <a:pt x="762" y="2174"/>
                    <a:pt x="800" y="2079"/>
                  </a:cubicBezTo>
                  <a:cubicBezTo>
                    <a:pt x="800" y="2022"/>
                    <a:pt x="819" y="1965"/>
                    <a:pt x="838" y="1927"/>
                  </a:cubicBezTo>
                  <a:cubicBezTo>
                    <a:pt x="838" y="1813"/>
                    <a:pt x="819" y="1679"/>
                    <a:pt x="800" y="1584"/>
                  </a:cubicBezTo>
                  <a:lnTo>
                    <a:pt x="800" y="1508"/>
                  </a:lnTo>
                  <a:lnTo>
                    <a:pt x="800" y="1432"/>
                  </a:lnTo>
                  <a:cubicBezTo>
                    <a:pt x="819" y="1318"/>
                    <a:pt x="838" y="1222"/>
                    <a:pt x="857" y="1108"/>
                  </a:cubicBezTo>
                  <a:cubicBezTo>
                    <a:pt x="857" y="1070"/>
                    <a:pt x="857" y="1070"/>
                    <a:pt x="876" y="1032"/>
                  </a:cubicBezTo>
                  <a:cubicBezTo>
                    <a:pt x="895" y="975"/>
                    <a:pt x="914" y="937"/>
                    <a:pt x="933" y="899"/>
                  </a:cubicBezTo>
                  <a:cubicBezTo>
                    <a:pt x="990" y="785"/>
                    <a:pt x="1047" y="689"/>
                    <a:pt x="1104" y="594"/>
                  </a:cubicBezTo>
                  <a:cubicBezTo>
                    <a:pt x="1180" y="499"/>
                    <a:pt x="1257" y="385"/>
                    <a:pt x="1352" y="290"/>
                  </a:cubicBezTo>
                  <a:lnTo>
                    <a:pt x="1352" y="270"/>
                  </a:lnTo>
                  <a:lnTo>
                    <a:pt x="1428" y="232"/>
                  </a:lnTo>
                  <a:close/>
                  <a:moveTo>
                    <a:pt x="1624" y="0"/>
                  </a:moveTo>
                  <a:cubicBezTo>
                    <a:pt x="1610" y="0"/>
                    <a:pt x="1595" y="1"/>
                    <a:pt x="1580" y="4"/>
                  </a:cubicBezTo>
                  <a:cubicBezTo>
                    <a:pt x="1523" y="4"/>
                    <a:pt x="1466" y="4"/>
                    <a:pt x="1409" y="23"/>
                  </a:cubicBezTo>
                  <a:cubicBezTo>
                    <a:pt x="1333" y="61"/>
                    <a:pt x="1257" y="80"/>
                    <a:pt x="1200" y="137"/>
                  </a:cubicBezTo>
                  <a:cubicBezTo>
                    <a:pt x="1104" y="194"/>
                    <a:pt x="1009" y="270"/>
                    <a:pt x="952" y="366"/>
                  </a:cubicBezTo>
                  <a:cubicBezTo>
                    <a:pt x="895" y="404"/>
                    <a:pt x="819" y="461"/>
                    <a:pt x="762" y="518"/>
                  </a:cubicBezTo>
                  <a:cubicBezTo>
                    <a:pt x="628" y="613"/>
                    <a:pt x="533" y="727"/>
                    <a:pt x="457" y="861"/>
                  </a:cubicBezTo>
                  <a:cubicBezTo>
                    <a:pt x="400" y="956"/>
                    <a:pt x="362" y="1070"/>
                    <a:pt x="362" y="1165"/>
                  </a:cubicBezTo>
                  <a:lnTo>
                    <a:pt x="362" y="1222"/>
                  </a:lnTo>
                  <a:cubicBezTo>
                    <a:pt x="343" y="1318"/>
                    <a:pt x="305" y="1394"/>
                    <a:pt x="286" y="1489"/>
                  </a:cubicBezTo>
                  <a:cubicBezTo>
                    <a:pt x="286" y="1603"/>
                    <a:pt x="286" y="1698"/>
                    <a:pt x="286" y="1813"/>
                  </a:cubicBezTo>
                  <a:lnTo>
                    <a:pt x="286" y="1832"/>
                  </a:lnTo>
                  <a:lnTo>
                    <a:pt x="267" y="1870"/>
                  </a:lnTo>
                  <a:cubicBezTo>
                    <a:pt x="229" y="1946"/>
                    <a:pt x="171" y="2022"/>
                    <a:pt x="133" y="2117"/>
                  </a:cubicBezTo>
                  <a:cubicBezTo>
                    <a:pt x="57" y="2269"/>
                    <a:pt x="19" y="2441"/>
                    <a:pt x="0" y="2612"/>
                  </a:cubicBezTo>
                  <a:cubicBezTo>
                    <a:pt x="0" y="2726"/>
                    <a:pt x="0" y="2841"/>
                    <a:pt x="0" y="2955"/>
                  </a:cubicBezTo>
                  <a:cubicBezTo>
                    <a:pt x="38" y="3183"/>
                    <a:pt x="152" y="3412"/>
                    <a:pt x="343" y="3564"/>
                  </a:cubicBezTo>
                  <a:cubicBezTo>
                    <a:pt x="552" y="3697"/>
                    <a:pt x="800" y="3792"/>
                    <a:pt x="1028" y="3869"/>
                  </a:cubicBezTo>
                  <a:cubicBezTo>
                    <a:pt x="1219" y="3945"/>
                    <a:pt x="1428" y="4002"/>
                    <a:pt x="1637" y="4002"/>
                  </a:cubicBezTo>
                  <a:lnTo>
                    <a:pt x="1695" y="4002"/>
                  </a:lnTo>
                  <a:cubicBezTo>
                    <a:pt x="1847" y="4002"/>
                    <a:pt x="1980" y="3964"/>
                    <a:pt x="2113" y="3907"/>
                  </a:cubicBezTo>
                  <a:cubicBezTo>
                    <a:pt x="2209" y="3869"/>
                    <a:pt x="2285" y="3812"/>
                    <a:pt x="2380" y="3773"/>
                  </a:cubicBezTo>
                  <a:cubicBezTo>
                    <a:pt x="2570" y="3659"/>
                    <a:pt x="2742" y="3526"/>
                    <a:pt x="2894" y="3374"/>
                  </a:cubicBezTo>
                  <a:cubicBezTo>
                    <a:pt x="3122" y="3126"/>
                    <a:pt x="3256" y="2822"/>
                    <a:pt x="3294" y="2498"/>
                  </a:cubicBezTo>
                  <a:cubicBezTo>
                    <a:pt x="3313" y="2269"/>
                    <a:pt x="3294" y="2041"/>
                    <a:pt x="3237" y="1813"/>
                  </a:cubicBezTo>
                  <a:cubicBezTo>
                    <a:pt x="3179" y="1584"/>
                    <a:pt x="3103" y="1375"/>
                    <a:pt x="2989" y="1165"/>
                  </a:cubicBezTo>
                  <a:cubicBezTo>
                    <a:pt x="2875" y="975"/>
                    <a:pt x="2704" y="842"/>
                    <a:pt x="2494" y="765"/>
                  </a:cubicBezTo>
                  <a:lnTo>
                    <a:pt x="2247" y="689"/>
                  </a:lnTo>
                  <a:lnTo>
                    <a:pt x="2151" y="632"/>
                  </a:lnTo>
                  <a:lnTo>
                    <a:pt x="2113" y="613"/>
                  </a:lnTo>
                  <a:lnTo>
                    <a:pt x="2094" y="594"/>
                  </a:lnTo>
                  <a:lnTo>
                    <a:pt x="2094" y="575"/>
                  </a:lnTo>
                  <a:lnTo>
                    <a:pt x="2075" y="556"/>
                  </a:lnTo>
                  <a:cubicBezTo>
                    <a:pt x="2056" y="518"/>
                    <a:pt x="2037" y="480"/>
                    <a:pt x="2018" y="442"/>
                  </a:cubicBezTo>
                  <a:lnTo>
                    <a:pt x="2018" y="461"/>
                  </a:lnTo>
                  <a:cubicBezTo>
                    <a:pt x="1980" y="328"/>
                    <a:pt x="1923" y="213"/>
                    <a:pt x="1847" y="118"/>
                  </a:cubicBezTo>
                  <a:cubicBezTo>
                    <a:pt x="1797" y="52"/>
                    <a:pt x="1719" y="0"/>
                    <a:pt x="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4"/>
            <p:cNvSpPr/>
            <p:nvPr/>
          </p:nvSpPr>
          <p:spPr>
            <a:xfrm>
              <a:off x="5311350" y="1490925"/>
              <a:ext cx="122350" cy="153625"/>
            </a:xfrm>
            <a:custGeom>
              <a:avLst/>
              <a:gdLst/>
              <a:ahLst/>
              <a:cxnLst/>
              <a:rect l="l" t="t" r="r" b="b"/>
              <a:pathLst>
                <a:path w="4894" h="6145" extrusionOk="0">
                  <a:moveTo>
                    <a:pt x="1219" y="719"/>
                  </a:moveTo>
                  <a:lnTo>
                    <a:pt x="1257" y="757"/>
                  </a:lnTo>
                  <a:lnTo>
                    <a:pt x="1295" y="795"/>
                  </a:lnTo>
                  <a:cubicBezTo>
                    <a:pt x="1314" y="814"/>
                    <a:pt x="1334" y="852"/>
                    <a:pt x="1372" y="890"/>
                  </a:cubicBezTo>
                  <a:cubicBezTo>
                    <a:pt x="1391" y="929"/>
                    <a:pt x="1410" y="948"/>
                    <a:pt x="1429" y="1005"/>
                  </a:cubicBezTo>
                  <a:cubicBezTo>
                    <a:pt x="1448" y="1043"/>
                    <a:pt x="1467" y="1062"/>
                    <a:pt x="1486" y="1138"/>
                  </a:cubicBezTo>
                  <a:cubicBezTo>
                    <a:pt x="1505" y="1214"/>
                    <a:pt x="1524" y="1290"/>
                    <a:pt x="1543" y="1385"/>
                  </a:cubicBezTo>
                  <a:cubicBezTo>
                    <a:pt x="1581" y="1709"/>
                    <a:pt x="1676" y="2033"/>
                    <a:pt x="1848" y="2337"/>
                  </a:cubicBezTo>
                  <a:cubicBezTo>
                    <a:pt x="1981" y="2547"/>
                    <a:pt x="2152" y="2737"/>
                    <a:pt x="2343" y="2889"/>
                  </a:cubicBezTo>
                  <a:cubicBezTo>
                    <a:pt x="2476" y="2985"/>
                    <a:pt x="2609" y="3061"/>
                    <a:pt x="2742" y="3156"/>
                  </a:cubicBezTo>
                  <a:lnTo>
                    <a:pt x="2876" y="3251"/>
                  </a:lnTo>
                  <a:lnTo>
                    <a:pt x="2952" y="3327"/>
                  </a:lnTo>
                  <a:lnTo>
                    <a:pt x="3047" y="3442"/>
                  </a:lnTo>
                  <a:lnTo>
                    <a:pt x="3104" y="3537"/>
                  </a:lnTo>
                  <a:cubicBezTo>
                    <a:pt x="3123" y="3575"/>
                    <a:pt x="3123" y="3613"/>
                    <a:pt x="3142" y="3632"/>
                  </a:cubicBezTo>
                  <a:lnTo>
                    <a:pt x="3161" y="3708"/>
                  </a:lnTo>
                  <a:cubicBezTo>
                    <a:pt x="3180" y="3803"/>
                    <a:pt x="3199" y="3898"/>
                    <a:pt x="3199" y="3994"/>
                  </a:cubicBezTo>
                  <a:lnTo>
                    <a:pt x="3199" y="4089"/>
                  </a:lnTo>
                  <a:lnTo>
                    <a:pt x="3199" y="4127"/>
                  </a:lnTo>
                  <a:lnTo>
                    <a:pt x="3180" y="4184"/>
                  </a:lnTo>
                  <a:lnTo>
                    <a:pt x="3142" y="4260"/>
                  </a:lnTo>
                  <a:lnTo>
                    <a:pt x="3047" y="4355"/>
                  </a:lnTo>
                  <a:cubicBezTo>
                    <a:pt x="2971" y="4451"/>
                    <a:pt x="2895" y="4527"/>
                    <a:pt x="2818" y="4603"/>
                  </a:cubicBezTo>
                  <a:lnTo>
                    <a:pt x="2647" y="4717"/>
                  </a:lnTo>
                  <a:lnTo>
                    <a:pt x="2476" y="4812"/>
                  </a:lnTo>
                  <a:lnTo>
                    <a:pt x="2228" y="4907"/>
                  </a:lnTo>
                  <a:cubicBezTo>
                    <a:pt x="2095" y="4965"/>
                    <a:pt x="1943" y="5003"/>
                    <a:pt x="1790" y="5041"/>
                  </a:cubicBezTo>
                  <a:cubicBezTo>
                    <a:pt x="1714" y="5060"/>
                    <a:pt x="1619" y="5079"/>
                    <a:pt x="1524" y="5079"/>
                  </a:cubicBezTo>
                  <a:lnTo>
                    <a:pt x="1448" y="5079"/>
                  </a:lnTo>
                  <a:lnTo>
                    <a:pt x="1391" y="5060"/>
                  </a:lnTo>
                  <a:cubicBezTo>
                    <a:pt x="1353" y="5022"/>
                    <a:pt x="1295" y="4984"/>
                    <a:pt x="1257" y="4946"/>
                  </a:cubicBezTo>
                  <a:cubicBezTo>
                    <a:pt x="1200" y="4888"/>
                    <a:pt x="1143" y="4850"/>
                    <a:pt x="1105" y="4793"/>
                  </a:cubicBezTo>
                  <a:cubicBezTo>
                    <a:pt x="1048" y="4736"/>
                    <a:pt x="1010" y="4679"/>
                    <a:pt x="953" y="4603"/>
                  </a:cubicBezTo>
                  <a:cubicBezTo>
                    <a:pt x="896" y="4527"/>
                    <a:pt x="858" y="4451"/>
                    <a:pt x="800" y="4355"/>
                  </a:cubicBezTo>
                  <a:lnTo>
                    <a:pt x="762" y="4279"/>
                  </a:lnTo>
                  <a:cubicBezTo>
                    <a:pt x="762" y="4241"/>
                    <a:pt x="743" y="4184"/>
                    <a:pt x="743" y="4165"/>
                  </a:cubicBezTo>
                  <a:lnTo>
                    <a:pt x="743" y="4127"/>
                  </a:lnTo>
                  <a:cubicBezTo>
                    <a:pt x="743" y="4108"/>
                    <a:pt x="724" y="4127"/>
                    <a:pt x="743" y="4089"/>
                  </a:cubicBezTo>
                  <a:cubicBezTo>
                    <a:pt x="762" y="4051"/>
                    <a:pt x="762" y="4013"/>
                    <a:pt x="762" y="3975"/>
                  </a:cubicBezTo>
                  <a:cubicBezTo>
                    <a:pt x="781" y="3841"/>
                    <a:pt x="819" y="3727"/>
                    <a:pt x="839" y="3594"/>
                  </a:cubicBezTo>
                  <a:cubicBezTo>
                    <a:pt x="877" y="3499"/>
                    <a:pt x="915" y="3384"/>
                    <a:pt x="915" y="3270"/>
                  </a:cubicBezTo>
                  <a:cubicBezTo>
                    <a:pt x="915" y="2966"/>
                    <a:pt x="686" y="2718"/>
                    <a:pt x="534" y="2471"/>
                  </a:cubicBezTo>
                  <a:lnTo>
                    <a:pt x="534" y="2490"/>
                  </a:lnTo>
                  <a:lnTo>
                    <a:pt x="515" y="2452"/>
                  </a:lnTo>
                  <a:cubicBezTo>
                    <a:pt x="534" y="2242"/>
                    <a:pt x="553" y="2052"/>
                    <a:pt x="572" y="1823"/>
                  </a:cubicBezTo>
                  <a:cubicBezTo>
                    <a:pt x="610" y="1595"/>
                    <a:pt x="629" y="1366"/>
                    <a:pt x="667" y="1157"/>
                  </a:cubicBezTo>
                  <a:cubicBezTo>
                    <a:pt x="667" y="1119"/>
                    <a:pt x="686" y="1081"/>
                    <a:pt x="686" y="1043"/>
                  </a:cubicBezTo>
                  <a:lnTo>
                    <a:pt x="705" y="1005"/>
                  </a:lnTo>
                  <a:lnTo>
                    <a:pt x="724" y="967"/>
                  </a:lnTo>
                  <a:lnTo>
                    <a:pt x="743" y="929"/>
                  </a:lnTo>
                  <a:lnTo>
                    <a:pt x="819" y="852"/>
                  </a:lnTo>
                  <a:lnTo>
                    <a:pt x="896" y="814"/>
                  </a:lnTo>
                  <a:lnTo>
                    <a:pt x="991" y="757"/>
                  </a:lnTo>
                  <a:lnTo>
                    <a:pt x="1029" y="738"/>
                  </a:lnTo>
                  <a:lnTo>
                    <a:pt x="1010" y="738"/>
                  </a:lnTo>
                  <a:lnTo>
                    <a:pt x="1067" y="719"/>
                  </a:lnTo>
                  <a:close/>
                  <a:moveTo>
                    <a:pt x="1305" y="1"/>
                  </a:moveTo>
                  <a:cubicBezTo>
                    <a:pt x="1178" y="1"/>
                    <a:pt x="1049" y="26"/>
                    <a:pt x="934" y="72"/>
                  </a:cubicBezTo>
                  <a:cubicBezTo>
                    <a:pt x="743" y="167"/>
                    <a:pt x="591" y="300"/>
                    <a:pt x="477" y="491"/>
                  </a:cubicBezTo>
                  <a:cubicBezTo>
                    <a:pt x="382" y="643"/>
                    <a:pt x="344" y="814"/>
                    <a:pt x="363" y="986"/>
                  </a:cubicBezTo>
                  <a:cubicBezTo>
                    <a:pt x="420" y="1214"/>
                    <a:pt x="439" y="1424"/>
                    <a:pt x="458" y="1652"/>
                  </a:cubicBezTo>
                  <a:lnTo>
                    <a:pt x="458" y="1804"/>
                  </a:lnTo>
                  <a:lnTo>
                    <a:pt x="382" y="1957"/>
                  </a:lnTo>
                  <a:cubicBezTo>
                    <a:pt x="286" y="2090"/>
                    <a:pt x="248" y="2242"/>
                    <a:pt x="229" y="2394"/>
                  </a:cubicBezTo>
                  <a:cubicBezTo>
                    <a:pt x="248" y="2547"/>
                    <a:pt x="286" y="2680"/>
                    <a:pt x="344" y="2813"/>
                  </a:cubicBezTo>
                  <a:cubicBezTo>
                    <a:pt x="363" y="2909"/>
                    <a:pt x="401" y="3023"/>
                    <a:pt x="439" y="3118"/>
                  </a:cubicBezTo>
                  <a:lnTo>
                    <a:pt x="439" y="3194"/>
                  </a:lnTo>
                  <a:cubicBezTo>
                    <a:pt x="420" y="3213"/>
                    <a:pt x="420" y="3232"/>
                    <a:pt x="420" y="3251"/>
                  </a:cubicBezTo>
                  <a:lnTo>
                    <a:pt x="420" y="3270"/>
                  </a:lnTo>
                  <a:cubicBezTo>
                    <a:pt x="267" y="3480"/>
                    <a:pt x="153" y="3708"/>
                    <a:pt x="77" y="3937"/>
                  </a:cubicBezTo>
                  <a:cubicBezTo>
                    <a:pt x="1" y="4279"/>
                    <a:pt x="39" y="4641"/>
                    <a:pt x="210" y="4965"/>
                  </a:cubicBezTo>
                  <a:cubicBezTo>
                    <a:pt x="305" y="5193"/>
                    <a:pt x="439" y="5422"/>
                    <a:pt x="610" y="5612"/>
                  </a:cubicBezTo>
                  <a:cubicBezTo>
                    <a:pt x="743" y="5783"/>
                    <a:pt x="896" y="5916"/>
                    <a:pt x="1067" y="6012"/>
                  </a:cubicBezTo>
                  <a:cubicBezTo>
                    <a:pt x="1257" y="6107"/>
                    <a:pt x="1448" y="6145"/>
                    <a:pt x="1657" y="6145"/>
                  </a:cubicBezTo>
                  <a:lnTo>
                    <a:pt x="1714" y="6145"/>
                  </a:lnTo>
                  <a:cubicBezTo>
                    <a:pt x="1905" y="6145"/>
                    <a:pt x="2095" y="6126"/>
                    <a:pt x="2304" y="6107"/>
                  </a:cubicBezTo>
                  <a:cubicBezTo>
                    <a:pt x="2552" y="6088"/>
                    <a:pt x="2799" y="6050"/>
                    <a:pt x="3047" y="5993"/>
                  </a:cubicBezTo>
                  <a:cubicBezTo>
                    <a:pt x="3161" y="5955"/>
                    <a:pt x="3294" y="5916"/>
                    <a:pt x="3409" y="5859"/>
                  </a:cubicBezTo>
                  <a:cubicBezTo>
                    <a:pt x="3523" y="5802"/>
                    <a:pt x="3637" y="5745"/>
                    <a:pt x="3751" y="5688"/>
                  </a:cubicBezTo>
                  <a:cubicBezTo>
                    <a:pt x="4113" y="5479"/>
                    <a:pt x="4399" y="5193"/>
                    <a:pt x="4608" y="4831"/>
                  </a:cubicBezTo>
                  <a:cubicBezTo>
                    <a:pt x="4817" y="4432"/>
                    <a:pt x="4894" y="3975"/>
                    <a:pt x="4798" y="3518"/>
                  </a:cubicBezTo>
                  <a:cubicBezTo>
                    <a:pt x="4722" y="3156"/>
                    <a:pt x="4570" y="2813"/>
                    <a:pt x="4322" y="2528"/>
                  </a:cubicBezTo>
                  <a:cubicBezTo>
                    <a:pt x="4151" y="2299"/>
                    <a:pt x="3923" y="2109"/>
                    <a:pt x="3675" y="1976"/>
                  </a:cubicBezTo>
                  <a:cubicBezTo>
                    <a:pt x="3561" y="1919"/>
                    <a:pt x="3447" y="1861"/>
                    <a:pt x="3332" y="1804"/>
                  </a:cubicBezTo>
                  <a:cubicBezTo>
                    <a:pt x="3237" y="1766"/>
                    <a:pt x="3142" y="1728"/>
                    <a:pt x="3047" y="1690"/>
                  </a:cubicBezTo>
                  <a:lnTo>
                    <a:pt x="2971" y="1652"/>
                  </a:lnTo>
                  <a:cubicBezTo>
                    <a:pt x="2914" y="1614"/>
                    <a:pt x="2876" y="1576"/>
                    <a:pt x="2818" y="1538"/>
                  </a:cubicBezTo>
                  <a:lnTo>
                    <a:pt x="2723" y="1443"/>
                  </a:lnTo>
                  <a:lnTo>
                    <a:pt x="2666" y="1366"/>
                  </a:lnTo>
                  <a:lnTo>
                    <a:pt x="2628" y="1252"/>
                  </a:lnTo>
                  <a:cubicBezTo>
                    <a:pt x="2514" y="986"/>
                    <a:pt x="2362" y="719"/>
                    <a:pt x="2171" y="472"/>
                  </a:cubicBezTo>
                  <a:cubicBezTo>
                    <a:pt x="2000" y="281"/>
                    <a:pt x="1790" y="129"/>
                    <a:pt x="1543" y="34"/>
                  </a:cubicBezTo>
                  <a:cubicBezTo>
                    <a:pt x="1468" y="11"/>
                    <a:pt x="1387" y="1"/>
                    <a:pt x="1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4"/>
            <p:cNvSpPr/>
            <p:nvPr/>
          </p:nvSpPr>
          <p:spPr>
            <a:xfrm>
              <a:off x="5150975" y="1617225"/>
              <a:ext cx="121375" cy="161900"/>
            </a:xfrm>
            <a:custGeom>
              <a:avLst/>
              <a:gdLst/>
              <a:ahLst/>
              <a:cxnLst/>
              <a:rect l="l" t="t" r="r" b="b"/>
              <a:pathLst>
                <a:path w="4855" h="6476" extrusionOk="0">
                  <a:moveTo>
                    <a:pt x="2037" y="1055"/>
                  </a:moveTo>
                  <a:cubicBezTo>
                    <a:pt x="2113" y="1074"/>
                    <a:pt x="2170" y="1093"/>
                    <a:pt x="2247" y="1112"/>
                  </a:cubicBezTo>
                  <a:cubicBezTo>
                    <a:pt x="2342" y="1150"/>
                    <a:pt x="2437" y="1188"/>
                    <a:pt x="2551" y="1226"/>
                  </a:cubicBezTo>
                  <a:lnTo>
                    <a:pt x="2570" y="1264"/>
                  </a:lnTo>
                  <a:cubicBezTo>
                    <a:pt x="2665" y="1321"/>
                    <a:pt x="2761" y="1398"/>
                    <a:pt x="2837" y="1474"/>
                  </a:cubicBezTo>
                  <a:lnTo>
                    <a:pt x="2913" y="1531"/>
                  </a:lnTo>
                  <a:lnTo>
                    <a:pt x="2913" y="1874"/>
                  </a:lnTo>
                  <a:cubicBezTo>
                    <a:pt x="2913" y="2064"/>
                    <a:pt x="2951" y="2235"/>
                    <a:pt x="2989" y="2426"/>
                  </a:cubicBezTo>
                  <a:cubicBezTo>
                    <a:pt x="3065" y="2654"/>
                    <a:pt x="3122" y="2902"/>
                    <a:pt x="3198" y="3130"/>
                  </a:cubicBezTo>
                  <a:lnTo>
                    <a:pt x="3198" y="3206"/>
                  </a:lnTo>
                  <a:lnTo>
                    <a:pt x="3198" y="3282"/>
                  </a:lnTo>
                  <a:cubicBezTo>
                    <a:pt x="3179" y="3397"/>
                    <a:pt x="3160" y="3511"/>
                    <a:pt x="3141" y="3625"/>
                  </a:cubicBezTo>
                  <a:cubicBezTo>
                    <a:pt x="3122" y="3682"/>
                    <a:pt x="3122" y="3720"/>
                    <a:pt x="3103" y="3758"/>
                  </a:cubicBezTo>
                  <a:lnTo>
                    <a:pt x="3103" y="3777"/>
                  </a:lnTo>
                  <a:cubicBezTo>
                    <a:pt x="3027" y="3930"/>
                    <a:pt x="2913" y="4063"/>
                    <a:pt x="2837" y="4215"/>
                  </a:cubicBezTo>
                  <a:cubicBezTo>
                    <a:pt x="2761" y="4348"/>
                    <a:pt x="2684" y="4482"/>
                    <a:pt x="2589" y="4615"/>
                  </a:cubicBezTo>
                  <a:lnTo>
                    <a:pt x="2513" y="4710"/>
                  </a:lnTo>
                  <a:lnTo>
                    <a:pt x="2475" y="4748"/>
                  </a:lnTo>
                  <a:lnTo>
                    <a:pt x="2437" y="4729"/>
                  </a:lnTo>
                  <a:cubicBezTo>
                    <a:pt x="2323" y="4653"/>
                    <a:pt x="2208" y="4615"/>
                    <a:pt x="2075" y="4577"/>
                  </a:cubicBezTo>
                  <a:cubicBezTo>
                    <a:pt x="1828" y="4482"/>
                    <a:pt x="1561" y="4425"/>
                    <a:pt x="1276" y="4387"/>
                  </a:cubicBezTo>
                  <a:cubicBezTo>
                    <a:pt x="1199" y="4367"/>
                    <a:pt x="1123" y="4348"/>
                    <a:pt x="1047" y="4329"/>
                  </a:cubicBezTo>
                  <a:lnTo>
                    <a:pt x="971" y="4291"/>
                  </a:lnTo>
                  <a:lnTo>
                    <a:pt x="895" y="4253"/>
                  </a:lnTo>
                  <a:lnTo>
                    <a:pt x="857" y="4234"/>
                  </a:lnTo>
                  <a:lnTo>
                    <a:pt x="838" y="4215"/>
                  </a:lnTo>
                  <a:cubicBezTo>
                    <a:pt x="819" y="4177"/>
                    <a:pt x="800" y="4158"/>
                    <a:pt x="781" y="4139"/>
                  </a:cubicBezTo>
                  <a:lnTo>
                    <a:pt x="724" y="4063"/>
                  </a:lnTo>
                  <a:cubicBezTo>
                    <a:pt x="705" y="4006"/>
                    <a:pt x="685" y="3949"/>
                    <a:pt x="666" y="3892"/>
                  </a:cubicBezTo>
                  <a:cubicBezTo>
                    <a:pt x="628" y="3777"/>
                    <a:pt x="609" y="3682"/>
                    <a:pt x="571" y="3587"/>
                  </a:cubicBezTo>
                  <a:cubicBezTo>
                    <a:pt x="533" y="3358"/>
                    <a:pt x="495" y="3111"/>
                    <a:pt x="495" y="2883"/>
                  </a:cubicBezTo>
                  <a:cubicBezTo>
                    <a:pt x="495" y="2787"/>
                    <a:pt x="476" y="2673"/>
                    <a:pt x="495" y="2597"/>
                  </a:cubicBezTo>
                  <a:cubicBezTo>
                    <a:pt x="495" y="2540"/>
                    <a:pt x="514" y="2464"/>
                    <a:pt x="514" y="2407"/>
                  </a:cubicBezTo>
                  <a:lnTo>
                    <a:pt x="514" y="2368"/>
                  </a:lnTo>
                  <a:lnTo>
                    <a:pt x="533" y="2368"/>
                  </a:lnTo>
                  <a:cubicBezTo>
                    <a:pt x="628" y="2292"/>
                    <a:pt x="762" y="2216"/>
                    <a:pt x="876" y="2140"/>
                  </a:cubicBezTo>
                  <a:cubicBezTo>
                    <a:pt x="971" y="2102"/>
                    <a:pt x="1085" y="2026"/>
                    <a:pt x="1180" y="1950"/>
                  </a:cubicBezTo>
                  <a:cubicBezTo>
                    <a:pt x="1257" y="1874"/>
                    <a:pt x="1314" y="1797"/>
                    <a:pt x="1371" y="1702"/>
                  </a:cubicBezTo>
                  <a:cubicBezTo>
                    <a:pt x="1428" y="1626"/>
                    <a:pt x="1466" y="1531"/>
                    <a:pt x="1504" y="1417"/>
                  </a:cubicBezTo>
                  <a:lnTo>
                    <a:pt x="1561" y="1321"/>
                  </a:lnTo>
                  <a:lnTo>
                    <a:pt x="1618" y="1245"/>
                  </a:lnTo>
                  <a:lnTo>
                    <a:pt x="1675" y="1188"/>
                  </a:lnTo>
                  <a:lnTo>
                    <a:pt x="1714" y="1169"/>
                  </a:lnTo>
                  <a:lnTo>
                    <a:pt x="1752" y="1150"/>
                  </a:lnTo>
                  <a:lnTo>
                    <a:pt x="1885" y="1093"/>
                  </a:lnTo>
                  <a:lnTo>
                    <a:pt x="2018" y="1055"/>
                  </a:lnTo>
                  <a:close/>
                  <a:moveTo>
                    <a:pt x="2323" y="1"/>
                  </a:moveTo>
                  <a:cubicBezTo>
                    <a:pt x="2153" y="1"/>
                    <a:pt x="1985" y="22"/>
                    <a:pt x="1828" y="65"/>
                  </a:cubicBezTo>
                  <a:cubicBezTo>
                    <a:pt x="1637" y="160"/>
                    <a:pt x="1485" y="274"/>
                    <a:pt x="1333" y="427"/>
                  </a:cubicBezTo>
                  <a:cubicBezTo>
                    <a:pt x="1161" y="598"/>
                    <a:pt x="1028" y="807"/>
                    <a:pt x="971" y="1055"/>
                  </a:cubicBezTo>
                  <a:cubicBezTo>
                    <a:pt x="952" y="1188"/>
                    <a:pt x="933" y="1321"/>
                    <a:pt x="914" y="1474"/>
                  </a:cubicBezTo>
                  <a:cubicBezTo>
                    <a:pt x="914" y="1512"/>
                    <a:pt x="895" y="1531"/>
                    <a:pt x="895" y="1569"/>
                  </a:cubicBezTo>
                  <a:lnTo>
                    <a:pt x="857" y="1607"/>
                  </a:lnTo>
                  <a:cubicBezTo>
                    <a:pt x="724" y="1702"/>
                    <a:pt x="609" y="1835"/>
                    <a:pt x="514" y="1988"/>
                  </a:cubicBezTo>
                  <a:cubicBezTo>
                    <a:pt x="343" y="2254"/>
                    <a:pt x="210" y="2559"/>
                    <a:pt x="152" y="2883"/>
                  </a:cubicBezTo>
                  <a:cubicBezTo>
                    <a:pt x="114" y="3054"/>
                    <a:pt x="76" y="3225"/>
                    <a:pt x="57" y="3416"/>
                  </a:cubicBezTo>
                  <a:cubicBezTo>
                    <a:pt x="19" y="3625"/>
                    <a:pt x="0" y="3853"/>
                    <a:pt x="0" y="4082"/>
                  </a:cubicBezTo>
                  <a:cubicBezTo>
                    <a:pt x="0" y="4329"/>
                    <a:pt x="57" y="4558"/>
                    <a:pt x="171" y="4767"/>
                  </a:cubicBezTo>
                  <a:cubicBezTo>
                    <a:pt x="305" y="4977"/>
                    <a:pt x="476" y="5167"/>
                    <a:pt x="685" y="5300"/>
                  </a:cubicBezTo>
                  <a:cubicBezTo>
                    <a:pt x="857" y="5415"/>
                    <a:pt x="1047" y="5510"/>
                    <a:pt x="1219" y="5586"/>
                  </a:cubicBezTo>
                  <a:cubicBezTo>
                    <a:pt x="1314" y="5643"/>
                    <a:pt x="1390" y="5681"/>
                    <a:pt x="1485" y="5738"/>
                  </a:cubicBezTo>
                  <a:lnTo>
                    <a:pt x="1599" y="5833"/>
                  </a:lnTo>
                  <a:lnTo>
                    <a:pt x="1618" y="5852"/>
                  </a:lnTo>
                  <a:cubicBezTo>
                    <a:pt x="1694" y="5986"/>
                    <a:pt x="1790" y="6100"/>
                    <a:pt x="1885" y="6214"/>
                  </a:cubicBezTo>
                  <a:cubicBezTo>
                    <a:pt x="1980" y="6309"/>
                    <a:pt x="2094" y="6385"/>
                    <a:pt x="2208" y="6443"/>
                  </a:cubicBezTo>
                  <a:lnTo>
                    <a:pt x="2208" y="6424"/>
                  </a:lnTo>
                  <a:cubicBezTo>
                    <a:pt x="2292" y="6451"/>
                    <a:pt x="2386" y="6469"/>
                    <a:pt x="2475" y="6469"/>
                  </a:cubicBezTo>
                  <a:cubicBezTo>
                    <a:pt x="2508" y="6469"/>
                    <a:pt x="2540" y="6467"/>
                    <a:pt x="2570" y="6462"/>
                  </a:cubicBezTo>
                  <a:cubicBezTo>
                    <a:pt x="2589" y="6471"/>
                    <a:pt x="2613" y="6476"/>
                    <a:pt x="2637" y="6476"/>
                  </a:cubicBezTo>
                  <a:cubicBezTo>
                    <a:pt x="2661" y="6476"/>
                    <a:pt x="2684" y="6471"/>
                    <a:pt x="2703" y="6462"/>
                  </a:cubicBezTo>
                  <a:cubicBezTo>
                    <a:pt x="3122" y="6405"/>
                    <a:pt x="3427" y="6062"/>
                    <a:pt x="3674" y="5757"/>
                  </a:cubicBezTo>
                  <a:cubicBezTo>
                    <a:pt x="3941" y="5396"/>
                    <a:pt x="4169" y="5034"/>
                    <a:pt x="4379" y="4653"/>
                  </a:cubicBezTo>
                  <a:cubicBezTo>
                    <a:pt x="4436" y="4577"/>
                    <a:pt x="4512" y="4501"/>
                    <a:pt x="4550" y="4406"/>
                  </a:cubicBezTo>
                  <a:cubicBezTo>
                    <a:pt x="4645" y="4272"/>
                    <a:pt x="4702" y="4101"/>
                    <a:pt x="4760" y="3930"/>
                  </a:cubicBezTo>
                  <a:cubicBezTo>
                    <a:pt x="4798" y="3720"/>
                    <a:pt x="4836" y="3473"/>
                    <a:pt x="4836" y="3244"/>
                  </a:cubicBezTo>
                  <a:cubicBezTo>
                    <a:pt x="4855" y="2749"/>
                    <a:pt x="4607" y="2349"/>
                    <a:pt x="4436" y="1912"/>
                  </a:cubicBezTo>
                  <a:cubicBezTo>
                    <a:pt x="4417" y="1854"/>
                    <a:pt x="4398" y="1797"/>
                    <a:pt x="4379" y="1721"/>
                  </a:cubicBezTo>
                  <a:lnTo>
                    <a:pt x="4366" y="1645"/>
                  </a:lnTo>
                  <a:lnTo>
                    <a:pt x="4366" y="1645"/>
                  </a:lnTo>
                  <a:cubicBezTo>
                    <a:pt x="4370" y="1664"/>
                    <a:pt x="4375" y="1683"/>
                    <a:pt x="4379" y="1702"/>
                  </a:cubicBezTo>
                  <a:lnTo>
                    <a:pt x="4360" y="1607"/>
                  </a:lnTo>
                  <a:lnTo>
                    <a:pt x="4366" y="1645"/>
                  </a:lnTo>
                  <a:lnTo>
                    <a:pt x="4366" y="1645"/>
                  </a:lnTo>
                  <a:cubicBezTo>
                    <a:pt x="4332" y="1493"/>
                    <a:pt x="4298" y="1340"/>
                    <a:pt x="4265" y="1188"/>
                  </a:cubicBezTo>
                  <a:cubicBezTo>
                    <a:pt x="4227" y="1074"/>
                    <a:pt x="4188" y="960"/>
                    <a:pt x="4131" y="845"/>
                  </a:cubicBezTo>
                  <a:cubicBezTo>
                    <a:pt x="4074" y="769"/>
                    <a:pt x="3998" y="674"/>
                    <a:pt x="3922" y="617"/>
                  </a:cubicBezTo>
                  <a:cubicBezTo>
                    <a:pt x="3846" y="522"/>
                    <a:pt x="3751" y="465"/>
                    <a:pt x="3636" y="408"/>
                  </a:cubicBezTo>
                  <a:cubicBezTo>
                    <a:pt x="3484" y="293"/>
                    <a:pt x="3313" y="198"/>
                    <a:pt x="3122" y="122"/>
                  </a:cubicBezTo>
                  <a:cubicBezTo>
                    <a:pt x="2913" y="65"/>
                    <a:pt x="2703" y="27"/>
                    <a:pt x="2494" y="8"/>
                  </a:cubicBezTo>
                  <a:cubicBezTo>
                    <a:pt x="2437" y="3"/>
                    <a:pt x="2380" y="1"/>
                    <a:pt x="2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4"/>
            <p:cNvSpPr/>
            <p:nvPr/>
          </p:nvSpPr>
          <p:spPr>
            <a:xfrm>
              <a:off x="5397975" y="1701100"/>
              <a:ext cx="133775" cy="153350"/>
            </a:xfrm>
            <a:custGeom>
              <a:avLst/>
              <a:gdLst/>
              <a:ahLst/>
              <a:cxnLst/>
              <a:rect l="l" t="t" r="r" b="b"/>
              <a:pathLst>
                <a:path w="5351" h="6134" extrusionOk="0">
                  <a:moveTo>
                    <a:pt x="876" y="1184"/>
                  </a:moveTo>
                  <a:cubicBezTo>
                    <a:pt x="819" y="1374"/>
                    <a:pt x="800" y="1584"/>
                    <a:pt x="762" y="1793"/>
                  </a:cubicBezTo>
                  <a:lnTo>
                    <a:pt x="762" y="1812"/>
                  </a:lnTo>
                  <a:cubicBezTo>
                    <a:pt x="762" y="1755"/>
                    <a:pt x="743" y="1717"/>
                    <a:pt x="743" y="1679"/>
                  </a:cubicBezTo>
                  <a:cubicBezTo>
                    <a:pt x="743" y="1663"/>
                    <a:pt x="743" y="1648"/>
                    <a:pt x="743" y="1622"/>
                  </a:cubicBezTo>
                  <a:lnTo>
                    <a:pt x="743" y="1584"/>
                  </a:lnTo>
                  <a:lnTo>
                    <a:pt x="762" y="1526"/>
                  </a:lnTo>
                  <a:cubicBezTo>
                    <a:pt x="781" y="1469"/>
                    <a:pt x="781" y="1469"/>
                    <a:pt x="800" y="1393"/>
                  </a:cubicBezTo>
                  <a:cubicBezTo>
                    <a:pt x="819" y="1317"/>
                    <a:pt x="857" y="1241"/>
                    <a:pt x="876" y="1184"/>
                  </a:cubicBezTo>
                  <a:close/>
                  <a:moveTo>
                    <a:pt x="1619" y="708"/>
                  </a:moveTo>
                  <a:lnTo>
                    <a:pt x="1676" y="727"/>
                  </a:lnTo>
                  <a:lnTo>
                    <a:pt x="1790" y="784"/>
                  </a:lnTo>
                  <a:lnTo>
                    <a:pt x="1924" y="860"/>
                  </a:lnTo>
                  <a:cubicBezTo>
                    <a:pt x="2076" y="974"/>
                    <a:pt x="2228" y="1089"/>
                    <a:pt x="2400" y="1203"/>
                  </a:cubicBezTo>
                  <a:cubicBezTo>
                    <a:pt x="2552" y="1317"/>
                    <a:pt x="2723" y="1393"/>
                    <a:pt x="2894" y="1412"/>
                  </a:cubicBezTo>
                  <a:cubicBezTo>
                    <a:pt x="2933" y="1422"/>
                    <a:pt x="2971" y="1427"/>
                    <a:pt x="3006" y="1427"/>
                  </a:cubicBezTo>
                  <a:cubicBezTo>
                    <a:pt x="3042" y="1427"/>
                    <a:pt x="3075" y="1422"/>
                    <a:pt x="3104" y="1412"/>
                  </a:cubicBezTo>
                  <a:cubicBezTo>
                    <a:pt x="3199" y="1546"/>
                    <a:pt x="3294" y="1660"/>
                    <a:pt x="3389" y="1793"/>
                  </a:cubicBezTo>
                  <a:cubicBezTo>
                    <a:pt x="3409" y="1831"/>
                    <a:pt x="3447" y="1869"/>
                    <a:pt x="3466" y="1926"/>
                  </a:cubicBezTo>
                  <a:cubicBezTo>
                    <a:pt x="3466" y="1945"/>
                    <a:pt x="3485" y="1964"/>
                    <a:pt x="3466" y="1983"/>
                  </a:cubicBezTo>
                  <a:cubicBezTo>
                    <a:pt x="3447" y="2021"/>
                    <a:pt x="3447" y="2060"/>
                    <a:pt x="3447" y="2079"/>
                  </a:cubicBezTo>
                  <a:lnTo>
                    <a:pt x="3447" y="2117"/>
                  </a:lnTo>
                  <a:cubicBezTo>
                    <a:pt x="3428" y="2155"/>
                    <a:pt x="3428" y="2193"/>
                    <a:pt x="3409" y="2231"/>
                  </a:cubicBezTo>
                  <a:cubicBezTo>
                    <a:pt x="3351" y="2307"/>
                    <a:pt x="3313" y="2402"/>
                    <a:pt x="3256" y="2478"/>
                  </a:cubicBezTo>
                  <a:cubicBezTo>
                    <a:pt x="3123" y="2669"/>
                    <a:pt x="2971" y="2859"/>
                    <a:pt x="2818" y="3050"/>
                  </a:cubicBezTo>
                  <a:lnTo>
                    <a:pt x="2704" y="3164"/>
                  </a:lnTo>
                  <a:lnTo>
                    <a:pt x="2685" y="3164"/>
                  </a:lnTo>
                  <a:cubicBezTo>
                    <a:pt x="2552" y="3240"/>
                    <a:pt x="2400" y="3335"/>
                    <a:pt x="2266" y="3430"/>
                  </a:cubicBezTo>
                  <a:cubicBezTo>
                    <a:pt x="2095" y="3564"/>
                    <a:pt x="1943" y="3716"/>
                    <a:pt x="1809" y="3887"/>
                  </a:cubicBezTo>
                  <a:cubicBezTo>
                    <a:pt x="1695" y="4020"/>
                    <a:pt x="1581" y="4192"/>
                    <a:pt x="1505" y="4363"/>
                  </a:cubicBezTo>
                  <a:cubicBezTo>
                    <a:pt x="1467" y="4458"/>
                    <a:pt x="1410" y="4534"/>
                    <a:pt x="1371" y="4630"/>
                  </a:cubicBezTo>
                  <a:lnTo>
                    <a:pt x="1238" y="4515"/>
                  </a:lnTo>
                  <a:cubicBezTo>
                    <a:pt x="1181" y="4439"/>
                    <a:pt x="1105" y="4382"/>
                    <a:pt x="1029" y="4306"/>
                  </a:cubicBezTo>
                  <a:lnTo>
                    <a:pt x="991" y="4230"/>
                  </a:lnTo>
                  <a:lnTo>
                    <a:pt x="953" y="4135"/>
                  </a:lnTo>
                  <a:cubicBezTo>
                    <a:pt x="934" y="4078"/>
                    <a:pt x="915" y="4001"/>
                    <a:pt x="896" y="3944"/>
                  </a:cubicBezTo>
                  <a:cubicBezTo>
                    <a:pt x="896" y="3887"/>
                    <a:pt x="876" y="3830"/>
                    <a:pt x="876" y="3792"/>
                  </a:cubicBezTo>
                  <a:cubicBezTo>
                    <a:pt x="876" y="3564"/>
                    <a:pt x="876" y="3354"/>
                    <a:pt x="896" y="3145"/>
                  </a:cubicBezTo>
                  <a:lnTo>
                    <a:pt x="896" y="3126"/>
                  </a:lnTo>
                  <a:cubicBezTo>
                    <a:pt x="896" y="3069"/>
                    <a:pt x="915" y="3030"/>
                    <a:pt x="915" y="2973"/>
                  </a:cubicBezTo>
                  <a:cubicBezTo>
                    <a:pt x="953" y="2859"/>
                    <a:pt x="972" y="2745"/>
                    <a:pt x="972" y="2631"/>
                  </a:cubicBezTo>
                  <a:cubicBezTo>
                    <a:pt x="991" y="2555"/>
                    <a:pt x="972" y="2478"/>
                    <a:pt x="953" y="2421"/>
                  </a:cubicBezTo>
                  <a:cubicBezTo>
                    <a:pt x="934" y="2364"/>
                    <a:pt x="915" y="2307"/>
                    <a:pt x="896" y="2250"/>
                  </a:cubicBezTo>
                  <a:cubicBezTo>
                    <a:pt x="896" y="2212"/>
                    <a:pt x="876" y="2155"/>
                    <a:pt x="857" y="2117"/>
                  </a:cubicBezTo>
                  <a:cubicBezTo>
                    <a:pt x="953" y="1831"/>
                    <a:pt x="1067" y="1546"/>
                    <a:pt x="1181" y="1260"/>
                  </a:cubicBezTo>
                  <a:cubicBezTo>
                    <a:pt x="1219" y="1203"/>
                    <a:pt x="1257" y="1146"/>
                    <a:pt x="1314" y="1070"/>
                  </a:cubicBezTo>
                  <a:cubicBezTo>
                    <a:pt x="1352" y="1012"/>
                    <a:pt x="1410" y="936"/>
                    <a:pt x="1448" y="879"/>
                  </a:cubicBezTo>
                  <a:cubicBezTo>
                    <a:pt x="1505" y="822"/>
                    <a:pt x="1562" y="765"/>
                    <a:pt x="1619" y="708"/>
                  </a:cubicBezTo>
                  <a:close/>
                  <a:moveTo>
                    <a:pt x="1752" y="1"/>
                  </a:moveTo>
                  <a:cubicBezTo>
                    <a:pt x="1585" y="1"/>
                    <a:pt x="1436" y="76"/>
                    <a:pt x="1333" y="213"/>
                  </a:cubicBezTo>
                  <a:cubicBezTo>
                    <a:pt x="1276" y="289"/>
                    <a:pt x="1238" y="384"/>
                    <a:pt x="1200" y="460"/>
                  </a:cubicBezTo>
                  <a:cubicBezTo>
                    <a:pt x="1124" y="613"/>
                    <a:pt x="1048" y="746"/>
                    <a:pt x="991" y="898"/>
                  </a:cubicBezTo>
                  <a:cubicBezTo>
                    <a:pt x="896" y="974"/>
                    <a:pt x="800" y="1070"/>
                    <a:pt x="724" y="1165"/>
                  </a:cubicBezTo>
                  <a:cubicBezTo>
                    <a:pt x="610" y="1298"/>
                    <a:pt x="534" y="1431"/>
                    <a:pt x="477" y="1584"/>
                  </a:cubicBezTo>
                  <a:cubicBezTo>
                    <a:pt x="420" y="1736"/>
                    <a:pt x="420" y="1888"/>
                    <a:pt x="420" y="2041"/>
                  </a:cubicBezTo>
                  <a:cubicBezTo>
                    <a:pt x="420" y="2117"/>
                    <a:pt x="420" y="2231"/>
                    <a:pt x="420" y="2288"/>
                  </a:cubicBezTo>
                  <a:cubicBezTo>
                    <a:pt x="420" y="2364"/>
                    <a:pt x="439" y="2421"/>
                    <a:pt x="439" y="2497"/>
                  </a:cubicBezTo>
                  <a:lnTo>
                    <a:pt x="439" y="2516"/>
                  </a:lnTo>
                  <a:cubicBezTo>
                    <a:pt x="439" y="2536"/>
                    <a:pt x="420" y="2555"/>
                    <a:pt x="420" y="2574"/>
                  </a:cubicBezTo>
                  <a:cubicBezTo>
                    <a:pt x="381" y="2688"/>
                    <a:pt x="324" y="2802"/>
                    <a:pt x="305" y="2916"/>
                  </a:cubicBezTo>
                  <a:cubicBezTo>
                    <a:pt x="267" y="3069"/>
                    <a:pt x="210" y="3202"/>
                    <a:pt x="172" y="3354"/>
                  </a:cubicBezTo>
                  <a:cubicBezTo>
                    <a:pt x="39" y="3773"/>
                    <a:pt x="1" y="4211"/>
                    <a:pt x="96" y="4649"/>
                  </a:cubicBezTo>
                  <a:cubicBezTo>
                    <a:pt x="134" y="4877"/>
                    <a:pt x="229" y="5106"/>
                    <a:pt x="362" y="5315"/>
                  </a:cubicBezTo>
                  <a:cubicBezTo>
                    <a:pt x="439" y="5410"/>
                    <a:pt x="496" y="5505"/>
                    <a:pt x="572" y="5601"/>
                  </a:cubicBezTo>
                  <a:cubicBezTo>
                    <a:pt x="686" y="5753"/>
                    <a:pt x="838" y="5905"/>
                    <a:pt x="1010" y="6000"/>
                  </a:cubicBezTo>
                  <a:cubicBezTo>
                    <a:pt x="1124" y="6077"/>
                    <a:pt x="1257" y="6115"/>
                    <a:pt x="1410" y="6134"/>
                  </a:cubicBezTo>
                  <a:lnTo>
                    <a:pt x="1600" y="6134"/>
                  </a:lnTo>
                  <a:cubicBezTo>
                    <a:pt x="1676" y="6134"/>
                    <a:pt x="1752" y="6134"/>
                    <a:pt x="1809" y="6115"/>
                  </a:cubicBezTo>
                  <a:cubicBezTo>
                    <a:pt x="2057" y="6096"/>
                    <a:pt x="2266" y="5981"/>
                    <a:pt x="2438" y="5829"/>
                  </a:cubicBezTo>
                  <a:cubicBezTo>
                    <a:pt x="2571" y="5696"/>
                    <a:pt x="2685" y="5543"/>
                    <a:pt x="2799" y="5410"/>
                  </a:cubicBezTo>
                  <a:cubicBezTo>
                    <a:pt x="2837" y="5353"/>
                    <a:pt x="2894" y="5315"/>
                    <a:pt x="2952" y="5258"/>
                  </a:cubicBezTo>
                  <a:lnTo>
                    <a:pt x="3028" y="5182"/>
                  </a:lnTo>
                  <a:lnTo>
                    <a:pt x="3161" y="5125"/>
                  </a:lnTo>
                  <a:cubicBezTo>
                    <a:pt x="3370" y="5029"/>
                    <a:pt x="3580" y="4953"/>
                    <a:pt x="3770" y="4839"/>
                  </a:cubicBezTo>
                  <a:cubicBezTo>
                    <a:pt x="3999" y="4725"/>
                    <a:pt x="4208" y="4573"/>
                    <a:pt x="4379" y="4363"/>
                  </a:cubicBezTo>
                  <a:cubicBezTo>
                    <a:pt x="4570" y="4173"/>
                    <a:pt x="4722" y="3944"/>
                    <a:pt x="4874" y="3716"/>
                  </a:cubicBezTo>
                  <a:cubicBezTo>
                    <a:pt x="5027" y="3468"/>
                    <a:pt x="5160" y="3202"/>
                    <a:pt x="5255" y="2935"/>
                  </a:cubicBezTo>
                  <a:cubicBezTo>
                    <a:pt x="5312" y="2707"/>
                    <a:pt x="5350" y="2459"/>
                    <a:pt x="5350" y="2212"/>
                  </a:cubicBezTo>
                  <a:cubicBezTo>
                    <a:pt x="5350" y="1926"/>
                    <a:pt x="5274" y="1622"/>
                    <a:pt x="5122" y="1355"/>
                  </a:cubicBezTo>
                  <a:cubicBezTo>
                    <a:pt x="5008" y="1184"/>
                    <a:pt x="4874" y="1032"/>
                    <a:pt x="4703" y="898"/>
                  </a:cubicBezTo>
                  <a:cubicBezTo>
                    <a:pt x="4627" y="822"/>
                    <a:pt x="4532" y="746"/>
                    <a:pt x="4437" y="651"/>
                  </a:cubicBezTo>
                  <a:cubicBezTo>
                    <a:pt x="4303" y="537"/>
                    <a:pt x="4132" y="422"/>
                    <a:pt x="3980" y="308"/>
                  </a:cubicBezTo>
                  <a:cubicBezTo>
                    <a:pt x="3846" y="213"/>
                    <a:pt x="3713" y="137"/>
                    <a:pt x="3542" y="99"/>
                  </a:cubicBezTo>
                  <a:cubicBezTo>
                    <a:pt x="3486" y="92"/>
                    <a:pt x="3428" y="87"/>
                    <a:pt x="3369" y="87"/>
                  </a:cubicBezTo>
                  <a:cubicBezTo>
                    <a:pt x="3267" y="87"/>
                    <a:pt x="3162" y="101"/>
                    <a:pt x="3066" y="137"/>
                  </a:cubicBezTo>
                  <a:cubicBezTo>
                    <a:pt x="2990" y="175"/>
                    <a:pt x="2894" y="213"/>
                    <a:pt x="2818" y="270"/>
                  </a:cubicBezTo>
                  <a:lnTo>
                    <a:pt x="2799" y="270"/>
                  </a:lnTo>
                  <a:lnTo>
                    <a:pt x="2704" y="232"/>
                  </a:lnTo>
                  <a:cubicBezTo>
                    <a:pt x="2438" y="80"/>
                    <a:pt x="2114" y="3"/>
                    <a:pt x="1809" y="3"/>
                  </a:cubicBezTo>
                  <a:cubicBezTo>
                    <a:pt x="1790" y="2"/>
                    <a:pt x="1771" y="1"/>
                    <a:pt x="17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4"/>
            <p:cNvSpPr/>
            <p:nvPr/>
          </p:nvSpPr>
          <p:spPr>
            <a:xfrm>
              <a:off x="5413200" y="1725800"/>
              <a:ext cx="9425" cy="26800"/>
            </a:xfrm>
            <a:custGeom>
              <a:avLst/>
              <a:gdLst/>
              <a:ahLst/>
              <a:cxnLst/>
              <a:rect l="l" t="t" r="r" b="b"/>
              <a:pathLst>
                <a:path w="377" h="1072" extrusionOk="0">
                  <a:moveTo>
                    <a:pt x="307" y="1"/>
                  </a:moveTo>
                  <a:cubicBezTo>
                    <a:pt x="293" y="1"/>
                    <a:pt x="279" y="8"/>
                    <a:pt x="267" y="24"/>
                  </a:cubicBezTo>
                  <a:cubicBezTo>
                    <a:pt x="153" y="177"/>
                    <a:pt x="77" y="348"/>
                    <a:pt x="39" y="538"/>
                  </a:cubicBezTo>
                  <a:cubicBezTo>
                    <a:pt x="20" y="615"/>
                    <a:pt x="20" y="691"/>
                    <a:pt x="20" y="767"/>
                  </a:cubicBezTo>
                  <a:cubicBezTo>
                    <a:pt x="1" y="843"/>
                    <a:pt x="1" y="900"/>
                    <a:pt x="39" y="957"/>
                  </a:cubicBezTo>
                  <a:cubicBezTo>
                    <a:pt x="58" y="976"/>
                    <a:pt x="96" y="995"/>
                    <a:pt x="134" y="995"/>
                  </a:cubicBezTo>
                  <a:lnTo>
                    <a:pt x="134" y="1033"/>
                  </a:lnTo>
                  <a:lnTo>
                    <a:pt x="153" y="1072"/>
                  </a:lnTo>
                  <a:lnTo>
                    <a:pt x="153" y="1014"/>
                  </a:lnTo>
                  <a:cubicBezTo>
                    <a:pt x="172" y="1014"/>
                    <a:pt x="191" y="1014"/>
                    <a:pt x="210" y="995"/>
                  </a:cubicBezTo>
                  <a:cubicBezTo>
                    <a:pt x="248" y="938"/>
                    <a:pt x="287" y="881"/>
                    <a:pt x="287" y="805"/>
                  </a:cubicBezTo>
                  <a:lnTo>
                    <a:pt x="344" y="786"/>
                  </a:lnTo>
                  <a:lnTo>
                    <a:pt x="306" y="786"/>
                  </a:lnTo>
                  <a:cubicBezTo>
                    <a:pt x="306" y="710"/>
                    <a:pt x="325" y="615"/>
                    <a:pt x="325" y="538"/>
                  </a:cubicBezTo>
                  <a:cubicBezTo>
                    <a:pt x="325" y="500"/>
                    <a:pt x="325" y="443"/>
                    <a:pt x="325" y="405"/>
                  </a:cubicBezTo>
                  <a:cubicBezTo>
                    <a:pt x="306" y="367"/>
                    <a:pt x="287" y="348"/>
                    <a:pt x="267" y="348"/>
                  </a:cubicBezTo>
                  <a:lnTo>
                    <a:pt x="287" y="253"/>
                  </a:lnTo>
                  <a:cubicBezTo>
                    <a:pt x="325" y="196"/>
                    <a:pt x="325" y="158"/>
                    <a:pt x="363" y="82"/>
                  </a:cubicBezTo>
                  <a:cubicBezTo>
                    <a:pt x="376" y="41"/>
                    <a:pt x="342" y="1"/>
                    <a:pt x="307" y="1"/>
                  </a:cubicBezTo>
                  <a:close/>
                </a:path>
              </a:pathLst>
            </a:custGeom>
            <a:solidFill>
              <a:srgbClr val="2A3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4"/>
            <p:cNvSpPr/>
            <p:nvPr/>
          </p:nvSpPr>
          <p:spPr>
            <a:xfrm>
              <a:off x="5099575" y="1853125"/>
              <a:ext cx="157075" cy="142675"/>
            </a:xfrm>
            <a:custGeom>
              <a:avLst/>
              <a:gdLst/>
              <a:ahLst/>
              <a:cxnLst/>
              <a:rect l="l" t="t" r="r" b="b"/>
              <a:pathLst>
                <a:path w="6283" h="5707" extrusionOk="0">
                  <a:moveTo>
                    <a:pt x="1123" y="1043"/>
                  </a:moveTo>
                  <a:lnTo>
                    <a:pt x="1142" y="1062"/>
                  </a:lnTo>
                  <a:lnTo>
                    <a:pt x="1180" y="1062"/>
                  </a:lnTo>
                  <a:cubicBezTo>
                    <a:pt x="1180" y="1062"/>
                    <a:pt x="1142" y="1062"/>
                    <a:pt x="1123" y="1043"/>
                  </a:cubicBezTo>
                  <a:close/>
                  <a:moveTo>
                    <a:pt x="2304" y="186"/>
                  </a:moveTo>
                  <a:cubicBezTo>
                    <a:pt x="2342" y="205"/>
                    <a:pt x="2399" y="205"/>
                    <a:pt x="2437" y="224"/>
                  </a:cubicBezTo>
                  <a:lnTo>
                    <a:pt x="2418" y="224"/>
                  </a:lnTo>
                  <a:lnTo>
                    <a:pt x="2475" y="243"/>
                  </a:lnTo>
                  <a:lnTo>
                    <a:pt x="2608" y="319"/>
                  </a:lnTo>
                  <a:cubicBezTo>
                    <a:pt x="2665" y="357"/>
                    <a:pt x="2684" y="357"/>
                    <a:pt x="2761" y="433"/>
                  </a:cubicBezTo>
                  <a:cubicBezTo>
                    <a:pt x="2837" y="510"/>
                    <a:pt x="2913" y="586"/>
                    <a:pt x="2989" y="662"/>
                  </a:cubicBezTo>
                  <a:cubicBezTo>
                    <a:pt x="3084" y="814"/>
                    <a:pt x="3217" y="947"/>
                    <a:pt x="3351" y="1081"/>
                  </a:cubicBezTo>
                  <a:cubicBezTo>
                    <a:pt x="3484" y="1214"/>
                    <a:pt x="3617" y="1328"/>
                    <a:pt x="3770" y="1461"/>
                  </a:cubicBezTo>
                  <a:cubicBezTo>
                    <a:pt x="3922" y="1595"/>
                    <a:pt x="4055" y="1728"/>
                    <a:pt x="4169" y="1861"/>
                  </a:cubicBezTo>
                  <a:cubicBezTo>
                    <a:pt x="4303" y="1995"/>
                    <a:pt x="4398" y="2147"/>
                    <a:pt x="4512" y="2299"/>
                  </a:cubicBezTo>
                  <a:cubicBezTo>
                    <a:pt x="4550" y="2356"/>
                    <a:pt x="4588" y="2413"/>
                    <a:pt x="4607" y="2470"/>
                  </a:cubicBezTo>
                  <a:lnTo>
                    <a:pt x="4645" y="2566"/>
                  </a:lnTo>
                  <a:cubicBezTo>
                    <a:pt x="4664" y="2585"/>
                    <a:pt x="4664" y="2623"/>
                    <a:pt x="4664" y="2642"/>
                  </a:cubicBezTo>
                  <a:lnTo>
                    <a:pt x="4664" y="2737"/>
                  </a:lnTo>
                  <a:cubicBezTo>
                    <a:pt x="4664" y="2775"/>
                    <a:pt x="4683" y="2813"/>
                    <a:pt x="4664" y="2870"/>
                  </a:cubicBezTo>
                  <a:cubicBezTo>
                    <a:pt x="4664" y="2908"/>
                    <a:pt x="4645" y="2965"/>
                    <a:pt x="4645" y="3023"/>
                  </a:cubicBezTo>
                  <a:cubicBezTo>
                    <a:pt x="4607" y="3080"/>
                    <a:pt x="4550" y="3156"/>
                    <a:pt x="4512" y="3232"/>
                  </a:cubicBezTo>
                  <a:lnTo>
                    <a:pt x="4474" y="3251"/>
                  </a:lnTo>
                  <a:lnTo>
                    <a:pt x="4379" y="3327"/>
                  </a:lnTo>
                  <a:cubicBezTo>
                    <a:pt x="4074" y="3499"/>
                    <a:pt x="3750" y="3670"/>
                    <a:pt x="3446" y="3822"/>
                  </a:cubicBezTo>
                  <a:lnTo>
                    <a:pt x="3370" y="3860"/>
                  </a:lnTo>
                  <a:cubicBezTo>
                    <a:pt x="3236" y="3879"/>
                    <a:pt x="3122" y="3917"/>
                    <a:pt x="2989" y="3974"/>
                  </a:cubicBezTo>
                  <a:lnTo>
                    <a:pt x="2875" y="4032"/>
                  </a:lnTo>
                  <a:cubicBezTo>
                    <a:pt x="2837" y="3994"/>
                    <a:pt x="2780" y="3974"/>
                    <a:pt x="2722" y="3936"/>
                  </a:cubicBezTo>
                  <a:lnTo>
                    <a:pt x="2380" y="3784"/>
                  </a:lnTo>
                  <a:lnTo>
                    <a:pt x="2246" y="3708"/>
                  </a:lnTo>
                  <a:lnTo>
                    <a:pt x="2151" y="3632"/>
                  </a:lnTo>
                  <a:lnTo>
                    <a:pt x="2075" y="3556"/>
                  </a:lnTo>
                  <a:lnTo>
                    <a:pt x="2037" y="3518"/>
                  </a:lnTo>
                  <a:lnTo>
                    <a:pt x="2018" y="3479"/>
                  </a:lnTo>
                  <a:lnTo>
                    <a:pt x="2018" y="3460"/>
                  </a:lnTo>
                  <a:lnTo>
                    <a:pt x="2018" y="3441"/>
                  </a:lnTo>
                  <a:lnTo>
                    <a:pt x="2018" y="3365"/>
                  </a:lnTo>
                  <a:lnTo>
                    <a:pt x="2018" y="3346"/>
                  </a:lnTo>
                  <a:cubicBezTo>
                    <a:pt x="2018" y="3270"/>
                    <a:pt x="2037" y="3213"/>
                    <a:pt x="2037" y="3156"/>
                  </a:cubicBezTo>
                  <a:cubicBezTo>
                    <a:pt x="2075" y="3004"/>
                    <a:pt x="2113" y="2851"/>
                    <a:pt x="2170" y="2680"/>
                  </a:cubicBezTo>
                  <a:cubicBezTo>
                    <a:pt x="2208" y="2604"/>
                    <a:pt x="2246" y="2509"/>
                    <a:pt x="2246" y="2413"/>
                  </a:cubicBezTo>
                  <a:cubicBezTo>
                    <a:pt x="2246" y="2242"/>
                    <a:pt x="2170" y="2090"/>
                    <a:pt x="2056" y="1975"/>
                  </a:cubicBezTo>
                  <a:cubicBezTo>
                    <a:pt x="1902" y="1856"/>
                    <a:pt x="1687" y="1782"/>
                    <a:pt x="1479" y="1782"/>
                  </a:cubicBezTo>
                  <a:cubicBezTo>
                    <a:pt x="1456" y="1782"/>
                    <a:pt x="1432" y="1783"/>
                    <a:pt x="1409" y="1785"/>
                  </a:cubicBezTo>
                  <a:lnTo>
                    <a:pt x="1333" y="1785"/>
                  </a:lnTo>
                  <a:lnTo>
                    <a:pt x="1276" y="1766"/>
                  </a:lnTo>
                  <a:cubicBezTo>
                    <a:pt x="1218" y="1747"/>
                    <a:pt x="1161" y="1728"/>
                    <a:pt x="1104" y="1690"/>
                  </a:cubicBezTo>
                  <a:lnTo>
                    <a:pt x="1047" y="1671"/>
                  </a:lnTo>
                  <a:lnTo>
                    <a:pt x="990" y="1614"/>
                  </a:lnTo>
                  <a:lnTo>
                    <a:pt x="971" y="1595"/>
                  </a:lnTo>
                  <a:lnTo>
                    <a:pt x="895" y="1500"/>
                  </a:lnTo>
                  <a:lnTo>
                    <a:pt x="838" y="1423"/>
                  </a:lnTo>
                  <a:lnTo>
                    <a:pt x="800" y="1347"/>
                  </a:lnTo>
                  <a:lnTo>
                    <a:pt x="800" y="1328"/>
                  </a:lnTo>
                  <a:lnTo>
                    <a:pt x="800" y="1290"/>
                  </a:lnTo>
                  <a:lnTo>
                    <a:pt x="838" y="1214"/>
                  </a:lnTo>
                  <a:cubicBezTo>
                    <a:pt x="876" y="1138"/>
                    <a:pt x="933" y="1062"/>
                    <a:pt x="971" y="1005"/>
                  </a:cubicBezTo>
                  <a:cubicBezTo>
                    <a:pt x="1066" y="890"/>
                    <a:pt x="1142" y="776"/>
                    <a:pt x="1237" y="662"/>
                  </a:cubicBezTo>
                  <a:cubicBezTo>
                    <a:pt x="1276" y="624"/>
                    <a:pt x="1314" y="586"/>
                    <a:pt x="1352" y="548"/>
                  </a:cubicBezTo>
                  <a:cubicBezTo>
                    <a:pt x="1409" y="510"/>
                    <a:pt x="1466" y="452"/>
                    <a:pt x="1523" y="414"/>
                  </a:cubicBezTo>
                  <a:lnTo>
                    <a:pt x="1599" y="376"/>
                  </a:lnTo>
                  <a:lnTo>
                    <a:pt x="1523" y="433"/>
                  </a:lnTo>
                  <a:cubicBezTo>
                    <a:pt x="1428" y="529"/>
                    <a:pt x="1352" y="624"/>
                    <a:pt x="1276" y="738"/>
                  </a:cubicBezTo>
                  <a:cubicBezTo>
                    <a:pt x="1218" y="795"/>
                    <a:pt x="1180" y="871"/>
                    <a:pt x="1142" y="947"/>
                  </a:cubicBezTo>
                  <a:cubicBezTo>
                    <a:pt x="1123" y="966"/>
                    <a:pt x="1104" y="1024"/>
                    <a:pt x="1123" y="1043"/>
                  </a:cubicBezTo>
                  <a:lnTo>
                    <a:pt x="1123" y="1005"/>
                  </a:lnTo>
                  <a:lnTo>
                    <a:pt x="1142" y="966"/>
                  </a:lnTo>
                  <a:cubicBezTo>
                    <a:pt x="1161" y="928"/>
                    <a:pt x="1180" y="890"/>
                    <a:pt x="1218" y="852"/>
                  </a:cubicBezTo>
                  <a:cubicBezTo>
                    <a:pt x="1237" y="814"/>
                    <a:pt x="1295" y="757"/>
                    <a:pt x="1333" y="719"/>
                  </a:cubicBezTo>
                  <a:cubicBezTo>
                    <a:pt x="1390" y="643"/>
                    <a:pt x="1428" y="605"/>
                    <a:pt x="1504" y="529"/>
                  </a:cubicBezTo>
                  <a:cubicBezTo>
                    <a:pt x="1580" y="471"/>
                    <a:pt x="1675" y="395"/>
                    <a:pt x="1751" y="338"/>
                  </a:cubicBezTo>
                  <a:cubicBezTo>
                    <a:pt x="1790" y="319"/>
                    <a:pt x="1847" y="300"/>
                    <a:pt x="1885" y="281"/>
                  </a:cubicBezTo>
                  <a:lnTo>
                    <a:pt x="1980" y="224"/>
                  </a:lnTo>
                  <a:lnTo>
                    <a:pt x="2075" y="205"/>
                  </a:lnTo>
                  <a:lnTo>
                    <a:pt x="2151" y="186"/>
                  </a:lnTo>
                  <a:close/>
                  <a:moveTo>
                    <a:pt x="2392" y="0"/>
                  </a:moveTo>
                  <a:cubicBezTo>
                    <a:pt x="2342" y="0"/>
                    <a:pt x="2294" y="5"/>
                    <a:pt x="2246" y="15"/>
                  </a:cubicBezTo>
                  <a:lnTo>
                    <a:pt x="2151" y="34"/>
                  </a:lnTo>
                  <a:cubicBezTo>
                    <a:pt x="1999" y="34"/>
                    <a:pt x="1828" y="34"/>
                    <a:pt x="1675" y="53"/>
                  </a:cubicBezTo>
                  <a:cubicBezTo>
                    <a:pt x="1333" y="129"/>
                    <a:pt x="1009" y="262"/>
                    <a:pt x="723" y="471"/>
                  </a:cubicBezTo>
                  <a:lnTo>
                    <a:pt x="762" y="452"/>
                  </a:lnTo>
                  <a:lnTo>
                    <a:pt x="762" y="452"/>
                  </a:lnTo>
                  <a:cubicBezTo>
                    <a:pt x="514" y="605"/>
                    <a:pt x="286" y="795"/>
                    <a:pt x="133" y="1043"/>
                  </a:cubicBezTo>
                  <a:cubicBezTo>
                    <a:pt x="0" y="1309"/>
                    <a:pt x="0" y="1595"/>
                    <a:pt x="133" y="1861"/>
                  </a:cubicBezTo>
                  <a:cubicBezTo>
                    <a:pt x="228" y="2147"/>
                    <a:pt x="400" y="2375"/>
                    <a:pt x="647" y="2547"/>
                  </a:cubicBezTo>
                  <a:cubicBezTo>
                    <a:pt x="742" y="2623"/>
                    <a:pt x="857" y="2699"/>
                    <a:pt x="971" y="2737"/>
                  </a:cubicBezTo>
                  <a:cubicBezTo>
                    <a:pt x="952" y="2794"/>
                    <a:pt x="933" y="2851"/>
                    <a:pt x="914" y="2889"/>
                  </a:cubicBezTo>
                  <a:cubicBezTo>
                    <a:pt x="742" y="3308"/>
                    <a:pt x="762" y="3784"/>
                    <a:pt x="952" y="4203"/>
                  </a:cubicBezTo>
                  <a:cubicBezTo>
                    <a:pt x="1123" y="4546"/>
                    <a:pt x="1371" y="4831"/>
                    <a:pt x="1694" y="5041"/>
                  </a:cubicBezTo>
                  <a:cubicBezTo>
                    <a:pt x="1828" y="5136"/>
                    <a:pt x="1961" y="5212"/>
                    <a:pt x="2094" y="5326"/>
                  </a:cubicBezTo>
                  <a:cubicBezTo>
                    <a:pt x="2208" y="5440"/>
                    <a:pt x="2342" y="5536"/>
                    <a:pt x="2475" y="5612"/>
                  </a:cubicBezTo>
                  <a:cubicBezTo>
                    <a:pt x="2627" y="5688"/>
                    <a:pt x="2780" y="5707"/>
                    <a:pt x="2951" y="5707"/>
                  </a:cubicBezTo>
                  <a:lnTo>
                    <a:pt x="3084" y="5707"/>
                  </a:lnTo>
                  <a:cubicBezTo>
                    <a:pt x="3294" y="5669"/>
                    <a:pt x="3484" y="5612"/>
                    <a:pt x="3674" y="5536"/>
                  </a:cubicBezTo>
                  <a:cubicBezTo>
                    <a:pt x="3846" y="5478"/>
                    <a:pt x="4017" y="5459"/>
                    <a:pt x="4188" y="5402"/>
                  </a:cubicBezTo>
                  <a:cubicBezTo>
                    <a:pt x="4436" y="5326"/>
                    <a:pt x="4664" y="5250"/>
                    <a:pt x="4912" y="5155"/>
                  </a:cubicBezTo>
                  <a:cubicBezTo>
                    <a:pt x="5007" y="5117"/>
                    <a:pt x="5121" y="5079"/>
                    <a:pt x="5235" y="5022"/>
                  </a:cubicBezTo>
                  <a:cubicBezTo>
                    <a:pt x="5521" y="4888"/>
                    <a:pt x="5768" y="4698"/>
                    <a:pt x="5940" y="4450"/>
                  </a:cubicBezTo>
                  <a:cubicBezTo>
                    <a:pt x="6073" y="4260"/>
                    <a:pt x="6187" y="4032"/>
                    <a:pt x="6225" y="3803"/>
                  </a:cubicBezTo>
                  <a:cubicBezTo>
                    <a:pt x="6283" y="3632"/>
                    <a:pt x="6283" y="3460"/>
                    <a:pt x="6263" y="3289"/>
                  </a:cubicBezTo>
                  <a:cubicBezTo>
                    <a:pt x="6244" y="3194"/>
                    <a:pt x="6206" y="3080"/>
                    <a:pt x="6168" y="2984"/>
                  </a:cubicBezTo>
                  <a:cubicBezTo>
                    <a:pt x="6092" y="2737"/>
                    <a:pt x="5997" y="2509"/>
                    <a:pt x="5864" y="2299"/>
                  </a:cubicBezTo>
                  <a:cubicBezTo>
                    <a:pt x="5749" y="2090"/>
                    <a:pt x="5578" y="1918"/>
                    <a:pt x="5388" y="1766"/>
                  </a:cubicBezTo>
                  <a:lnTo>
                    <a:pt x="5178" y="1595"/>
                  </a:lnTo>
                  <a:cubicBezTo>
                    <a:pt x="5007" y="1461"/>
                    <a:pt x="4817" y="1328"/>
                    <a:pt x="4626" y="1214"/>
                  </a:cubicBezTo>
                  <a:cubicBezTo>
                    <a:pt x="4455" y="1119"/>
                    <a:pt x="4284" y="1043"/>
                    <a:pt x="4112" y="947"/>
                  </a:cubicBezTo>
                  <a:cubicBezTo>
                    <a:pt x="3960" y="871"/>
                    <a:pt x="3789" y="776"/>
                    <a:pt x="3617" y="662"/>
                  </a:cubicBezTo>
                  <a:cubicBezTo>
                    <a:pt x="3522" y="605"/>
                    <a:pt x="3427" y="548"/>
                    <a:pt x="3332" y="471"/>
                  </a:cubicBezTo>
                  <a:cubicBezTo>
                    <a:pt x="3236" y="395"/>
                    <a:pt x="3141" y="319"/>
                    <a:pt x="3046" y="243"/>
                  </a:cubicBezTo>
                  <a:cubicBezTo>
                    <a:pt x="2894" y="129"/>
                    <a:pt x="2722" y="53"/>
                    <a:pt x="2551" y="15"/>
                  </a:cubicBezTo>
                  <a:cubicBezTo>
                    <a:pt x="2494" y="5"/>
                    <a:pt x="2442" y="0"/>
                    <a:pt x="23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4"/>
            <p:cNvSpPr/>
            <p:nvPr/>
          </p:nvSpPr>
          <p:spPr>
            <a:xfrm>
              <a:off x="4826375" y="844600"/>
              <a:ext cx="158975" cy="120775"/>
            </a:xfrm>
            <a:custGeom>
              <a:avLst/>
              <a:gdLst/>
              <a:ahLst/>
              <a:cxnLst/>
              <a:rect l="l" t="t" r="r" b="b"/>
              <a:pathLst>
                <a:path w="6359" h="4831" extrusionOk="0">
                  <a:moveTo>
                    <a:pt x="5940" y="3860"/>
                  </a:moveTo>
                  <a:lnTo>
                    <a:pt x="5940" y="3860"/>
                  </a:lnTo>
                  <a:cubicBezTo>
                    <a:pt x="5997" y="3879"/>
                    <a:pt x="6016" y="3936"/>
                    <a:pt x="6054" y="3974"/>
                  </a:cubicBezTo>
                  <a:cubicBezTo>
                    <a:pt x="6054" y="4012"/>
                    <a:pt x="6092" y="4031"/>
                    <a:pt x="6092" y="4069"/>
                  </a:cubicBezTo>
                  <a:cubicBezTo>
                    <a:pt x="6092" y="4088"/>
                    <a:pt x="6092" y="4107"/>
                    <a:pt x="6111" y="4146"/>
                  </a:cubicBezTo>
                  <a:cubicBezTo>
                    <a:pt x="6092" y="4126"/>
                    <a:pt x="6092" y="4107"/>
                    <a:pt x="6092" y="4088"/>
                  </a:cubicBezTo>
                  <a:lnTo>
                    <a:pt x="6073" y="4050"/>
                  </a:lnTo>
                  <a:lnTo>
                    <a:pt x="6054" y="3993"/>
                  </a:lnTo>
                  <a:lnTo>
                    <a:pt x="6016" y="3936"/>
                  </a:lnTo>
                  <a:lnTo>
                    <a:pt x="5997" y="3917"/>
                  </a:lnTo>
                  <a:lnTo>
                    <a:pt x="5959" y="3879"/>
                  </a:lnTo>
                  <a:lnTo>
                    <a:pt x="5940" y="3860"/>
                  </a:lnTo>
                  <a:close/>
                  <a:moveTo>
                    <a:pt x="5769" y="3784"/>
                  </a:moveTo>
                  <a:cubicBezTo>
                    <a:pt x="5807" y="3784"/>
                    <a:pt x="5826" y="3803"/>
                    <a:pt x="5864" y="3803"/>
                  </a:cubicBezTo>
                  <a:cubicBezTo>
                    <a:pt x="5883" y="3822"/>
                    <a:pt x="5921" y="3841"/>
                    <a:pt x="5940" y="3860"/>
                  </a:cubicBezTo>
                  <a:lnTo>
                    <a:pt x="5921" y="3860"/>
                  </a:lnTo>
                  <a:lnTo>
                    <a:pt x="5864" y="3841"/>
                  </a:lnTo>
                  <a:lnTo>
                    <a:pt x="5788" y="3822"/>
                  </a:lnTo>
                  <a:lnTo>
                    <a:pt x="5597" y="3822"/>
                  </a:lnTo>
                  <a:lnTo>
                    <a:pt x="5483" y="3803"/>
                  </a:lnTo>
                  <a:lnTo>
                    <a:pt x="5369" y="3803"/>
                  </a:lnTo>
                  <a:lnTo>
                    <a:pt x="5198" y="3822"/>
                  </a:lnTo>
                  <a:lnTo>
                    <a:pt x="5045" y="3860"/>
                  </a:lnTo>
                  <a:lnTo>
                    <a:pt x="5007" y="3860"/>
                  </a:lnTo>
                  <a:lnTo>
                    <a:pt x="4874" y="3898"/>
                  </a:lnTo>
                  <a:lnTo>
                    <a:pt x="4760" y="3917"/>
                  </a:lnTo>
                  <a:lnTo>
                    <a:pt x="4493" y="3993"/>
                  </a:lnTo>
                  <a:lnTo>
                    <a:pt x="4227" y="4069"/>
                  </a:lnTo>
                  <a:lnTo>
                    <a:pt x="4093" y="4107"/>
                  </a:lnTo>
                  <a:lnTo>
                    <a:pt x="3979" y="4146"/>
                  </a:lnTo>
                  <a:lnTo>
                    <a:pt x="3921" y="4155"/>
                  </a:lnTo>
                  <a:lnTo>
                    <a:pt x="3921" y="4155"/>
                  </a:lnTo>
                  <a:cubicBezTo>
                    <a:pt x="3985" y="4139"/>
                    <a:pt x="4049" y="4120"/>
                    <a:pt x="4112" y="4088"/>
                  </a:cubicBezTo>
                  <a:lnTo>
                    <a:pt x="4208" y="4069"/>
                  </a:lnTo>
                  <a:lnTo>
                    <a:pt x="4341" y="4031"/>
                  </a:lnTo>
                  <a:lnTo>
                    <a:pt x="4455" y="3974"/>
                  </a:lnTo>
                  <a:cubicBezTo>
                    <a:pt x="4550" y="3955"/>
                    <a:pt x="4626" y="3936"/>
                    <a:pt x="4722" y="3898"/>
                  </a:cubicBezTo>
                  <a:lnTo>
                    <a:pt x="4836" y="3879"/>
                  </a:lnTo>
                  <a:lnTo>
                    <a:pt x="4969" y="3841"/>
                  </a:lnTo>
                  <a:cubicBezTo>
                    <a:pt x="5064" y="3822"/>
                    <a:pt x="5141" y="3803"/>
                    <a:pt x="5236" y="3803"/>
                  </a:cubicBezTo>
                  <a:cubicBezTo>
                    <a:pt x="5312" y="3784"/>
                    <a:pt x="5369" y="3784"/>
                    <a:pt x="5445" y="3784"/>
                  </a:cubicBezTo>
                  <a:close/>
                  <a:moveTo>
                    <a:pt x="788" y="0"/>
                  </a:moveTo>
                  <a:cubicBezTo>
                    <a:pt x="757" y="0"/>
                    <a:pt x="724" y="5"/>
                    <a:pt x="686" y="14"/>
                  </a:cubicBezTo>
                  <a:cubicBezTo>
                    <a:pt x="629" y="14"/>
                    <a:pt x="590" y="33"/>
                    <a:pt x="533" y="71"/>
                  </a:cubicBezTo>
                  <a:cubicBezTo>
                    <a:pt x="476" y="109"/>
                    <a:pt x="419" y="148"/>
                    <a:pt x="400" y="205"/>
                  </a:cubicBezTo>
                  <a:cubicBezTo>
                    <a:pt x="362" y="281"/>
                    <a:pt x="343" y="338"/>
                    <a:pt x="324" y="414"/>
                  </a:cubicBezTo>
                  <a:cubicBezTo>
                    <a:pt x="305" y="433"/>
                    <a:pt x="286" y="452"/>
                    <a:pt x="286" y="471"/>
                  </a:cubicBezTo>
                  <a:cubicBezTo>
                    <a:pt x="229" y="566"/>
                    <a:pt x="191" y="681"/>
                    <a:pt x="172" y="795"/>
                  </a:cubicBezTo>
                  <a:cubicBezTo>
                    <a:pt x="134" y="909"/>
                    <a:pt x="95" y="1023"/>
                    <a:pt x="57" y="1138"/>
                  </a:cubicBezTo>
                  <a:cubicBezTo>
                    <a:pt x="19" y="1271"/>
                    <a:pt x="0" y="1385"/>
                    <a:pt x="0" y="1518"/>
                  </a:cubicBezTo>
                  <a:cubicBezTo>
                    <a:pt x="0" y="1633"/>
                    <a:pt x="0" y="1747"/>
                    <a:pt x="19" y="1880"/>
                  </a:cubicBezTo>
                  <a:cubicBezTo>
                    <a:pt x="19" y="1937"/>
                    <a:pt x="38" y="2013"/>
                    <a:pt x="57" y="2089"/>
                  </a:cubicBezTo>
                  <a:cubicBezTo>
                    <a:pt x="57" y="2128"/>
                    <a:pt x="76" y="2147"/>
                    <a:pt x="76" y="2185"/>
                  </a:cubicBezTo>
                  <a:cubicBezTo>
                    <a:pt x="95" y="2223"/>
                    <a:pt x="134" y="2261"/>
                    <a:pt x="172" y="2280"/>
                  </a:cubicBezTo>
                  <a:lnTo>
                    <a:pt x="191" y="2356"/>
                  </a:lnTo>
                  <a:cubicBezTo>
                    <a:pt x="210" y="2451"/>
                    <a:pt x="248" y="2527"/>
                    <a:pt x="267" y="2622"/>
                  </a:cubicBezTo>
                  <a:cubicBezTo>
                    <a:pt x="286" y="2699"/>
                    <a:pt x="305" y="2794"/>
                    <a:pt x="324" y="2889"/>
                  </a:cubicBezTo>
                  <a:cubicBezTo>
                    <a:pt x="362" y="3041"/>
                    <a:pt x="419" y="3213"/>
                    <a:pt x="476" y="3365"/>
                  </a:cubicBezTo>
                  <a:cubicBezTo>
                    <a:pt x="514" y="3441"/>
                    <a:pt x="552" y="3517"/>
                    <a:pt x="590" y="3593"/>
                  </a:cubicBezTo>
                  <a:cubicBezTo>
                    <a:pt x="629" y="3670"/>
                    <a:pt x="667" y="3765"/>
                    <a:pt x="705" y="3841"/>
                  </a:cubicBezTo>
                  <a:cubicBezTo>
                    <a:pt x="762" y="3917"/>
                    <a:pt x="819" y="4012"/>
                    <a:pt x="876" y="4088"/>
                  </a:cubicBezTo>
                  <a:cubicBezTo>
                    <a:pt x="914" y="4146"/>
                    <a:pt x="952" y="4184"/>
                    <a:pt x="990" y="4222"/>
                  </a:cubicBezTo>
                  <a:cubicBezTo>
                    <a:pt x="1028" y="4260"/>
                    <a:pt x="1066" y="4298"/>
                    <a:pt x="1104" y="4336"/>
                  </a:cubicBezTo>
                  <a:cubicBezTo>
                    <a:pt x="1181" y="4393"/>
                    <a:pt x="1257" y="4469"/>
                    <a:pt x="1352" y="4526"/>
                  </a:cubicBezTo>
                  <a:lnTo>
                    <a:pt x="1485" y="4621"/>
                  </a:lnTo>
                  <a:cubicBezTo>
                    <a:pt x="1523" y="4660"/>
                    <a:pt x="1561" y="4679"/>
                    <a:pt x="1599" y="4717"/>
                  </a:cubicBezTo>
                  <a:cubicBezTo>
                    <a:pt x="1741" y="4787"/>
                    <a:pt x="1903" y="4826"/>
                    <a:pt x="2063" y="4826"/>
                  </a:cubicBezTo>
                  <a:cubicBezTo>
                    <a:pt x="2118" y="4826"/>
                    <a:pt x="2174" y="4822"/>
                    <a:pt x="2228" y="4812"/>
                  </a:cubicBezTo>
                  <a:cubicBezTo>
                    <a:pt x="2437" y="4755"/>
                    <a:pt x="2647" y="4679"/>
                    <a:pt x="2837" y="4564"/>
                  </a:cubicBezTo>
                  <a:cubicBezTo>
                    <a:pt x="2951" y="4526"/>
                    <a:pt x="3084" y="4488"/>
                    <a:pt x="3199" y="4469"/>
                  </a:cubicBezTo>
                  <a:lnTo>
                    <a:pt x="3275" y="4450"/>
                  </a:lnTo>
                  <a:lnTo>
                    <a:pt x="3294" y="4450"/>
                  </a:lnTo>
                  <a:cubicBezTo>
                    <a:pt x="3370" y="4469"/>
                    <a:pt x="3465" y="4469"/>
                    <a:pt x="3541" y="4488"/>
                  </a:cubicBezTo>
                  <a:cubicBezTo>
                    <a:pt x="3617" y="4507"/>
                    <a:pt x="3713" y="4507"/>
                    <a:pt x="3770" y="4507"/>
                  </a:cubicBezTo>
                  <a:cubicBezTo>
                    <a:pt x="3846" y="4507"/>
                    <a:pt x="3922" y="4488"/>
                    <a:pt x="3998" y="4488"/>
                  </a:cubicBezTo>
                  <a:lnTo>
                    <a:pt x="4322" y="4488"/>
                  </a:lnTo>
                  <a:cubicBezTo>
                    <a:pt x="4417" y="4507"/>
                    <a:pt x="4493" y="4526"/>
                    <a:pt x="4569" y="4545"/>
                  </a:cubicBezTo>
                  <a:lnTo>
                    <a:pt x="4626" y="4564"/>
                  </a:lnTo>
                  <a:lnTo>
                    <a:pt x="4779" y="4660"/>
                  </a:lnTo>
                  <a:cubicBezTo>
                    <a:pt x="4855" y="4698"/>
                    <a:pt x="4912" y="4736"/>
                    <a:pt x="4988" y="4755"/>
                  </a:cubicBezTo>
                  <a:cubicBezTo>
                    <a:pt x="5121" y="4812"/>
                    <a:pt x="5274" y="4831"/>
                    <a:pt x="5407" y="4831"/>
                  </a:cubicBezTo>
                  <a:lnTo>
                    <a:pt x="5407" y="4812"/>
                  </a:lnTo>
                  <a:cubicBezTo>
                    <a:pt x="5502" y="4812"/>
                    <a:pt x="5597" y="4793"/>
                    <a:pt x="5693" y="4755"/>
                  </a:cubicBezTo>
                  <a:cubicBezTo>
                    <a:pt x="5807" y="4736"/>
                    <a:pt x="5902" y="4698"/>
                    <a:pt x="5997" y="4641"/>
                  </a:cubicBezTo>
                  <a:cubicBezTo>
                    <a:pt x="6073" y="4583"/>
                    <a:pt x="6150" y="4526"/>
                    <a:pt x="6207" y="4450"/>
                  </a:cubicBezTo>
                  <a:cubicBezTo>
                    <a:pt x="6321" y="4317"/>
                    <a:pt x="6359" y="4165"/>
                    <a:pt x="6321" y="4012"/>
                  </a:cubicBezTo>
                  <a:cubicBezTo>
                    <a:pt x="6302" y="3879"/>
                    <a:pt x="6207" y="3784"/>
                    <a:pt x="6092" y="3727"/>
                  </a:cubicBezTo>
                  <a:cubicBezTo>
                    <a:pt x="5997" y="3670"/>
                    <a:pt x="5902" y="3632"/>
                    <a:pt x="5807" y="3612"/>
                  </a:cubicBezTo>
                  <a:cubicBezTo>
                    <a:pt x="5750" y="3593"/>
                    <a:pt x="5693" y="3574"/>
                    <a:pt x="5635" y="3574"/>
                  </a:cubicBezTo>
                  <a:lnTo>
                    <a:pt x="5483" y="3574"/>
                  </a:lnTo>
                  <a:cubicBezTo>
                    <a:pt x="5407" y="3574"/>
                    <a:pt x="5350" y="3574"/>
                    <a:pt x="5293" y="3593"/>
                  </a:cubicBezTo>
                  <a:lnTo>
                    <a:pt x="5141" y="3632"/>
                  </a:lnTo>
                  <a:lnTo>
                    <a:pt x="5160" y="3632"/>
                  </a:lnTo>
                  <a:cubicBezTo>
                    <a:pt x="5045" y="3651"/>
                    <a:pt x="4893" y="3670"/>
                    <a:pt x="4779" y="3689"/>
                  </a:cubicBezTo>
                  <a:cubicBezTo>
                    <a:pt x="4646" y="3727"/>
                    <a:pt x="4493" y="3784"/>
                    <a:pt x="4417" y="3803"/>
                  </a:cubicBezTo>
                  <a:cubicBezTo>
                    <a:pt x="4322" y="3822"/>
                    <a:pt x="4227" y="3841"/>
                    <a:pt x="4151" y="3860"/>
                  </a:cubicBezTo>
                  <a:cubicBezTo>
                    <a:pt x="4055" y="3879"/>
                    <a:pt x="3960" y="3917"/>
                    <a:pt x="3865" y="3955"/>
                  </a:cubicBezTo>
                  <a:lnTo>
                    <a:pt x="3598" y="4031"/>
                  </a:lnTo>
                  <a:cubicBezTo>
                    <a:pt x="3503" y="4050"/>
                    <a:pt x="3427" y="4088"/>
                    <a:pt x="3332" y="4107"/>
                  </a:cubicBezTo>
                  <a:cubicBezTo>
                    <a:pt x="3237" y="4146"/>
                    <a:pt x="3161" y="4165"/>
                    <a:pt x="3065" y="4184"/>
                  </a:cubicBezTo>
                  <a:cubicBezTo>
                    <a:pt x="2970" y="4203"/>
                    <a:pt x="2875" y="4241"/>
                    <a:pt x="2799" y="4260"/>
                  </a:cubicBezTo>
                  <a:cubicBezTo>
                    <a:pt x="2704" y="4298"/>
                    <a:pt x="2628" y="4317"/>
                    <a:pt x="2551" y="4355"/>
                  </a:cubicBezTo>
                  <a:cubicBezTo>
                    <a:pt x="2475" y="4393"/>
                    <a:pt x="2399" y="4431"/>
                    <a:pt x="2323" y="4469"/>
                  </a:cubicBezTo>
                  <a:lnTo>
                    <a:pt x="2228" y="4488"/>
                  </a:lnTo>
                  <a:lnTo>
                    <a:pt x="2114" y="4507"/>
                  </a:lnTo>
                  <a:lnTo>
                    <a:pt x="1885" y="4507"/>
                  </a:lnTo>
                  <a:cubicBezTo>
                    <a:pt x="1847" y="4507"/>
                    <a:pt x="1809" y="4488"/>
                    <a:pt x="1771" y="4469"/>
                  </a:cubicBezTo>
                  <a:lnTo>
                    <a:pt x="1695" y="4450"/>
                  </a:lnTo>
                  <a:cubicBezTo>
                    <a:pt x="1619" y="4412"/>
                    <a:pt x="1523" y="4355"/>
                    <a:pt x="1447" y="4317"/>
                  </a:cubicBezTo>
                  <a:lnTo>
                    <a:pt x="1219" y="4146"/>
                  </a:lnTo>
                  <a:cubicBezTo>
                    <a:pt x="1162" y="4126"/>
                    <a:pt x="1143" y="4107"/>
                    <a:pt x="1085" y="4050"/>
                  </a:cubicBezTo>
                  <a:cubicBezTo>
                    <a:pt x="1047" y="4012"/>
                    <a:pt x="971" y="3936"/>
                    <a:pt x="933" y="3898"/>
                  </a:cubicBezTo>
                  <a:cubicBezTo>
                    <a:pt x="895" y="3860"/>
                    <a:pt x="876" y="3841"/>
                    <a:pt x="838" y="3765"/>
                  </a:cubicBezTo>
                  <a:cubicBezTo>
                    <a:pt x="781" y="3670"/>
                    <a:pt x="743" y="3593"/>
                    <a:pt x="686" y="3498"/>
                  </a:cubicBezTo>
                  <a:cubicBezTo>
                    <a:pt x="629" y="3422"/>
                    <a:pt x="571" y="3327"/>
                    <a:pt x="533" y="3251"/>
                  </a:cubicBezTo>
                  <a:cubicBezTo>
                    <a:pt x="514" y="3194"/>
                    <a:pt x="495" y="3156"/>
                    <a:pt x="476" y="3098"/>
                  </a:cubicBezTo>
                  <a:cubicBezTo>
                    <a:pt x="419" y="2984"/>
                    <a:pt x="400" y="2851"/>
                    <a:pt x="362" y="2737"/>
                  </a:cubicBezTo>
                  <a:cubicBezTo>
                    <a:pt x="324" y="2622"/>
                    <a:pt x="286" y="2508"/>
                    <a:pt x="248" y="2375"/>
                  </a:cubicBezTo>
                  <a:lnTo>
                    <a:pt x="210" y="2261"/>
                  </a:lnTo>
                  <a:lnTo>
                    <a:pt x="248" y="2261"/>
                  </a:lnTo>
                  <a:cubicBezTo>
                    <a:pt x="267" y="2261"/>
                    <a:pt x="286" y="2261"/>
                    <a:pt x="305" y="2242"/>
                  </a:cubicBezTo>
                  <a:lnTo>
                    <a:pt x="343" y="2223"/>
                  </a:lnTo>
                  <a:lnTo>
                    <a:pt x="362" y="2223"/>
                  </a:lnTo>
                  <a:cubicBezTo>
                    <a:pt x="400" y="2223"/>
                    <a:pt x="457" y="2204"/>
                    <a:pt x="476" y="2185"/>
                  </a:cubicBezTo>
                  <a:cubicBezTo>
                    <a:pt x="514" y="2166"/>
                    <a:pt x="552" y="2147"/>
                    <a:pt x="590" y="2128"/>
                  </a:cubicBezTo>
                  <a:cubicBezTo>
                    <a:pt x="667" y="2051"/>
                    <a:pt x="743" y="1994"/>
                    <a:pt x="800" y="1937"/>
                  </a:cubicBezTo>
                  <a:cubicBezTo>
                    <a:pt x="838" y="1899"/>
                    <a:pt x="876" y="1861"/>
                    <a:pt x="895" y="1804"/>
                  </a:cubicBezTo>
                  <a:lnTo>
                    <a:pt x="895" y="1785"/>
                  </a:lnTo>
                  <a:lnTo>
                    <a:pt x="876" y="1747"/>
                  </a:lnTo>
                  <a:lnTo>
                    <a:pt x="857" y="1690"/>
                  </a:lnTo>
                  <a:cubicBezTo>
                    <a:pt x="819" y="1671"/>
                    <a:pt x="800" y="1652"/>
                    <a:pt x="781" y="1633"/>
                  </a:cubicBezTo>
                  <a:lnTo>
                    <a:pt x="762" y="1594"/>
                  </a:lnTo>
                  <a:cubicBezTo>
                    <a:pt x="743" y="1575"/>
                    <a:pt x="743" y="1537"/>
                    <a:pt x="743" y="1499"/>
                  </a:cubicBezTo>
                  <a:cubicBezTo>
                    <a:pt x="743" y="1461"/>
                    <a:pt x="743" y="1423"/>
                    <a:pt x="762" y="1385"/>
                  </a:cubicBezTo>
                  <a:cubicBezTo>
                    <a:pt x="762" y="1328"/>
                    <a:pt x="819" y="1271"/>
                    <a:pt x="876" y="1252"/>
                  </a:cubicBezTo>
                  <a:lnTo>
                    <a:pt x="1009" y="1252"/>
                  </a:lnTo>
                  <a:lnTo>
                    <a:pt x="1066" y="1290"/>
                  </a:lnTo>
                  <a:lnTo>
                    <a:pt x="1238" y="1290"/>
                  </a:lnTo>
                  <a:cubicBezTo>
                    <a:pt x="1295" y="1271"/>
                    <a:pt x="1333" y="1271"/>
                    <a:pt x="1371" y="1252"/>
                  </a:cubicBezTo>
                  <a:cubicBezTo>
                    <a:pt x="1466" y="1233"/>
                    <a:pt x="1542" y="1176"/>
                    <a:pt x="1599" y="1119"/>
                  </a:cubicBezTo>
                  <a:cubicBezTo>
                    <a:pt x="1676" y="1061"/>
                    <a:pt x="1714" y="985"/>
                    <a:pt x="1752" y="890"/>
                  </a:cubicBezTo>
                  <a:cubicBezTo>
                    <a:pt x="1771" y="814"/>
                    <a:pt x="1771" y="719"/>
                    <a:pt x="1752" y="643"/>
                  </a:cubicBezTo>
                  <a:cubicBezTo>
                    <a:pt x="1733" y="566"/>
                    <a:pt x="1714" y="490"/>
                    <a:pt x="1657" y="414"/>
                  </a:cubicBezTo>
                  <a:cubicBezTo>
                    <a:pt x="1619" y="338"/>
                    <a:pt x="1561" y="281"/>
                    <a:pt x="1485" y="243"/>
                  </a:cubicBezTo>
                  <a:cubicBezTo>
                    <a:pt x="1428" y="205"/>
                    <a:pt x="1352" y="186"/>
                    <a:pt x="1276" y="167"/>
                  </a:cubicBezTo>
                  <a:cubicBezTo>
                    <a:pt x="1200" y="129"/>
                    <a:pt x="1104" y="109"/>
                    <a:pt x="1009" y="90"/>
                  </a:cubicBezTo>
                  <a:cubicBezTo>
                    <a:pt x="990" y="52"/>
                    <a:pt x="933" y="33"/>
                    <a:pt x="876" y="14"/>
                  </a:cubicBezTo>
                  <a:cubicBezTo>
                    <a:pt x="847" y="5"/>
                    <a:pt x="819" y="0"/>
                    <a:pt x="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4"/>
            <p:cNvSpPr/>
            <p:nvPr/>
          </p:nvSpPr>
          <p:spPr>
            <a:xfrm>
              <a:off x="5123350" y="682175"/>
              <a:ext cx="64300" cy="89025"/>
            </a:xfrm>
            <a:custGeom>
              <a:avLst/>
              <a:gdLst/>
              <a:ahLst/>
              <a:cxnLst/>
              <a:rect l="l" t="t" r="r" b="b"/>
              <a:pathLst>
                <a:path w="2572" h="3561" extrusionOk="0">
                  <a:moveTo>
                    <a:pt x="1429" y="0"/>
                  </a:moveTo>
                  <a:cubicBezTo>
                    <a:pt x="1353" y="19"/>
                    <a:pt x="1276" y="38"/>
                    <a:pt x="1219" y="76"/>
                  </a:cubicBezTo>
                  <a:cubicBezTo>
                    <a:pt x="1219" y="57"/>
                    <a:pt x="1200" y="57"/>
                    <a:pt x="1200" y="38"/>
                  </a:cubicBezTo>
                  <a:lnTo>
                    <a:pt x="1200" y="76"/>
                  </a:lnTo>
                  <a:cubicBezTo>
                    <a:pt x="1181" y="76"/>
                    <a:pt x="1162" y="96"/>
                    <a:pt x="1162" y="96"/>
                  </a:cubicBezTo>
                  <a:lnTo>
                    <a:pt x="1200" y="96"/>
                  </a:lnTo>
                  <a:cubicBezTo>
                    <a:pt x="1219" y="191"/>
                    <a:pt x="1219" y="286"/>
                    <a:pt x="1219" y="381"/>
                  </a:cubicBezTo>
                  <a:cubicBezTo>
                    <a:pt x="1219" y="457"/>
                    <a:pt x="1238" y="514"/>
                    <a:pt x="1219" y="610"/>
                  </a:cubicBezTo>
                  <a:cubicBezTo>
                    <a:pt x="1219" y="724"/>
                    <a:pt x="1200" y="838"/>
                    <a:pt x="1181" y="933"/>
                  </a:cubicBezTo>
                  <a:cubicBezTo>
                    <a:pt x="1162" y="1047"/>
                    <a:pt x="1162" y="1162"/>
                    <a:pt x="1143" y="1276"/>
                  </a:cubicBezTo>
                  <a:cubicBezTo>
                    <a:pt x="1124" y="1333"/>
                    <a:pt x="1105" y="1390"/>
                    <a:pt x="1086" y="1447"/>
                  </a:cubicBezTo>
                  <a:cubicBezTo>
                    <a:pt x="1029" y="1657"/>
                    <a:pt x="934" y="1866"/>
                    <a:pt x="858" y="2056"/>
                  </a:cubicBezTo>
                  <a:cubicBezTo>
                    <a:pt x="781" y="2228"/>
                    <a:pt x="705" y="2418"/>
                    <a:pt x="610" y="2590"/>
                  </a:cubicBezTo>
                  <a:cubicBezTo>
                    <a:pt x="553" y="2742"/>
                    <a:pt x="477" y="2875"/>
                    <a:pt x="401" y="3008"/>
                  </a:cubicBezTo>
                  <a:cubicBezTo>
                    <a:pt x="325" y="3104"/>
                    <a:pt x="267" y="3199"/>
                    <a:pt x="210" y="3294"/>
                  </a:cubicBezTo>
                  <a:lnTo>
                    <a:pt x="172" y="3351"/>
                  </a:lnTo>
                  <a:cubicBezTo>
                    <a:pt x="134" y="3408"/>
                    <a:pt x="96" y="3465"/>
                    <a:pt x="39" y="3522"/>
                  </a:cubicBezTo>
                  <a:lnTo>
                    <a:pt x="1" y="3560"/>
                  </a:lnTo>
                  <a:lnTo>
                    <a:pt x="115" y="3560"/>
                  </a:lnTo>
                  <a:cubicBezTo>
                    <a:pt x="191" y="3541"/>
                    <a:pt x="248" y="3522"/>
                    <a:pt x="306" y="3503"/>
                  </a:cubicBezTo>
                  <a:lnTo>
                    <a:pt x="344" y="3484"/>
                  </a:lnTo>
                  <a:cubicBezTo>
                    <a:pt x="401" y="3465"/>
                    <a:pt x="458" y="3446"/>
                    <a:pt x="534" y="3427"/>
                  </a:cubicBezTo>
                  <a:lnTo>
                    <a:pt x="724" y="3351"/>
                  </a:lnTo>
                  <a:cubicBezTo>
                    <a:pt x="781" y="3313"/>
                    <a:pt x="877" y="3275"/>
                    <a:pt x="934" y="3256"/>
                  </a:cubicBezTo>
                  <a:cubicBezTo>
                    <a:pt x="991" y="3218"/>
                    <a:pt x="1048" y="3199"/>
                    <a:pt x="1105" y="3161"/>
                  </a:cubicBezTo>
                  <a:lnTo>
                    <a:pt x="1162" y="3142"/>
                  </a:lnTo>
                  <a:lnTo>
                    <a:pt x="1143" y="3142"/>
                  </a:lnTo>
                  <a:cubicBezTo>
                    <a:pt x="1219" y="3123"/>
                    <a:pt x="1295" y="3084"/>
                    <a:pt x="1391" y="3046"/>
                  </a:cubicBezTo>
                  <a:lnTo>
                    <a:pt x="1600" y="2932"/>
                  </a:lnTo>
                  <a:cubicBezTo>
                    <a:pt x="1752" y="2856"/>
                    <a:pt x="1886" y="2761"/>
                    <a:pt x="2038" y="2666"/>
                  </a:cubicBezTo>
                  <a:cubicBezTo>
                    <a:pt x="2171" y="2570"/>
                    <a:pt x="2304" y="2437"/>
                    <a:pt x="2381" y="2285"/>
                  </a:cubicBezTo>
                  <a:cubicBezTo>
                    <a:pt x="2419" y="2228"/>
                    <a:pt x="2438" y="2152"/>
                    <a:pt x="2476" y="2095"/>
                  </a:cubicBezTo>
                  <a:cubicBezTo>
                    <a:pt x="2495" y="1999"/>
                    <a:pt x="2533" y="1904"/>
                    <a:pt x="2552" y="1828"/>
                  </a:cubicBezTo>
                  <a:cubicBezTo>
                    <a:pt x="2571" y="1657"/>
                    <a:pt x="2571" y="1504"/>
                    <a:pt x="2552" y="1352"/>
                  </a:cubicBezTo>
                  <a:cubicBezTo>
                    <a:pt x="2514" y="1181"/>
                    <a:pt x="2495" y="1009"/>
                    <a:pt x="2438" y="857"/>
                  </a:cubicBezTo>
                  <a:cubicBezTo>
                    <a:pt x="2362" y="610"/>
                    <a:pt x="2190" y="400"/>
                    <a:pt x="1981" y="248"/>
                  </a:cubicBezTo>
                  <a:cubicBezTo>
                    <a:pt x="1905" y="191"/>
                    <a:pt x="1810" y="115"/>
                    <a:pt x="1695" y="76"/>
                  </a:cubicBezTo>
                  <a:cubicBezTo>
                    <a:pt x="1619" y="19"/>
                    <a:pt x="1524"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4"/>
            <p:cNvSpPr/>
            <p:nvPr/>
          </p:nvSpPr>
          <p:spPr>
            <a:xfrm>
              <a:off x="5192850" y="951000"/>
              <a:ext cx="16675" cy="20575"/>
            </a:xfrm>
            <a:custGeom>
              <a:avLst/>
              <a:gdLst/>
              <a:ahLst/>
              <a:cxnLst/>
              <a:rect l="l" t="t" r="r" b="b"/>
              <a:pathLst>
                <a:path w="667" h="823" extrusionOk="0">
                  <a:moveTo>
                    <a:pt x="487" y="0"/>
                  </a:moveTo>
                  <a:cubicBezTo>
                    <a:pt x="477" y="0"/>
                    <a:pt x="467" y="1"/>
                    <a:pt x="457" y="4"/>
                  </a:cubicBezTo>
                  <a:lnTo>
                    <a:pt x="381" y="4"/>
                  </a:lnTo>
                  <a:cubicBezTo>
                    <a:pt x="324" y="4"/>
                    <a:pt x="267" y="23"/>
                    <a:pt x="229" y="80"/>
                  </a:cubicBezTo>
                  <a:cubicBezTo>
                    <a:pt x="210" y="99"/>
                    <a:pt x="172" y="137"/>
                    <a:pt x="153" y="156"/>
                  </a:cubicBezTo>
                  <a:cubicBezTo>
                    <a:pt x="134" y="213"/>
                    <a:pt x="96" y="270"/>
                    <a:pt x="96" y="327"/>
                  </a:cubicBezTo>
                  <a:cubicBezTo>
                    <a:pt x="39" y="327"/>
                    <a:pt x="19" y="385"/>
                    <a:pt x="19" y="442"/>
                  </a:cubicBezTo>
                  <a:cubicBezTo>
                    <a:pt x="19" y="499"/>
                    <a:pt x="0" y="556"/>
                    <a:pt x="0" y="632"/>
                  </a:cubicBezTo>
                  <a:cubicBezTo>
                    <a:pt x="0" y="670"/>
                    <a:pt x="39" y="727"/>
                    <a:pt x="77" y="765"/>
                  </a:cubicBezTo>
                  <a:cubicBezTo>
                    <a:pt x="115" y="803"/>
                    <a:pt x="172" y="822"/>
                    <a:pt x="229" y="822"/>
                  </a:cubicBezTo>
                  <a:lnTo>
                    <a:pt x="248" y="822"/>
                  </a:lnTo>
                  <a:cubicBezTo>
                    <a:pt x="324" y="803"/>
                    <a:pt x="400" y="765"/>
                    <a:pt x="438" y="708"/>
                  </a:cubicBezTo>
                  <a:cubicBezTo>
                    <a:pt x="514" y="632"/>
                    <a:pt x="572" y="537"/>
                    <a:pt x="610" y="442"/>
                  </a:cubicBezTo>
                  <a:lnTo>
                    <a:pt x="610" y="385"/>
                  </a:lnTo>
                  <a:cubicBezTo>
                    <a:pt x="629" y="346"/>
                    <a:pt x="648" y="308"/>
                    <a:pt x="648" y="270"/>
                  </a:cubicBezTo>
                  <a:cubicBezTo>
                    <a:pt x="667" y="213"/>
                    <a:pt x="667" y="156"/>
                    <a:pt x="648" y="118"/>
                  </a:cubicBezTo>
                  <a:cubicBezTo>
                    <a:pt x="615" y="52"/>
                    <a:pt x="553" y="0"/>
                    <a:pt x="4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4"/>
            <p:cNvSpPr/>
            <p:nvPr/>
          </p:nvSpPr>
          <p:spPr>
            <a:xfrm>
              <a:off x="5223775" y="827100"/>
              <a:ext cx="28125" cy="47500"/>
            </a:xfrm>
            <a:custGeom>
              <a:avLst/>
              <a:gdLst/>
              <a:ahLst/>
              <a:cxnLst/>
              <a:rect l="l" t="t" r="r" b="b"/>
              <a:pathLst>
                <a:path w="1125" h="1900" extrusionOk="0">
                  <a:moveTo>
                    <a:pt x="344" y="0"/>
                  </a:moveTo>
                  <a:cubicBezTo>
                    <a:pt x="301" y="0"/>
                    <a:pt x="258" y="10"/>
                    <a:pt x="210" y="29"/>
                  </a:cubicBezTo>
                  <a:cubicBezTo>
                    <a:pt x="153" y="48"/>
                    <a:pt x="96" y="105"/>
                    <a:pt x="58" y="162"/>
                  </a:cubicBezTo>
                  <a:cubicBezTo>
                    <a:pt x="20" y="257"/>
                    <a:pt x="1" y="353"/>
                    <a:pt x="20" y="448"/>
                  </a:cubicBezTo>
                  <a:cubicBezTo>
                    <a:pt x="58" y="562"/>
                    <a:pt x="115" y="676"/>
                    <a:pt x="172" y="771"/>
                  </a:cubicBezTo>
                  <a:lnTo>
                    <a:pt x="210" y="829"/>
                  </a:lnTo>
                  <a:cubicBezTo>
                    <a:pt x="210" y="886"/>
                    <a:pt x="210" y="943"/>
                    <a:pt x="210" y="943"/>
                  </a:cubicBezTo>
                  <a:cubicBezTo>
                    <a:pt x="229" y="1038"/>
                    <a:pt x="248" y="1114"/>
                    <a:pt x="286" y="1190"/>
                  </a:cubicBezTo>
                  <a:cubicBezTo>
                    <a:pt x="325" y="1285"/>
                    <a:pt x="363" y="1362"/>
                    <a:pt x="401" y="1457"/>
                  </a:cubicBezTo>
                  <a:cubicBezTo>
                    <a:pt x="401" y="1495"/>
                    <a:pt x="420" y="1514"/>
                    <a:pt x="420" y="1552"/>
                  </a:cubicBezTo>
                  <a:cubicBezTo>
                    <a:pt x="420" y="1609"/>
                    <a:pt x="439" y="1666"/>
                    <a:pt x="458" y="1742"/>
                  </a:cubicBezTo>
                  <a:cubicBezTo>
                    <a:pt x="477" y="1799"/>
                    <a:pt x="515" y="1838"/>
                    <a:pt x="572" y="1876"/>
                  </a:cubicBezTo>
                  <a:lnTo>
                    <a:pt x="591" y="1857"/>
                  </a:lnTo>
                  <a:cubicBezTo>
                    <a:pt x="629" y="1885"/>
                    <a:pt x="677" y="1899"/>
                    <a:pt x="724" y="1899"/>
                  </a:cubicBezTo>
                  <a:cubicBezTo>
                    <a:pt x="772" y="1899"/>
                    <a:pt x="820" y="1885"/>
                    <a:pt x="858" y="1857"/>
                  </a:cubicBezTo>
                  <a:cubicBezTo>
                    <a:pt x="915" y="1819"/>
                    <a:pt x="972" y="1780"/>
                    <a:pt x="991" y="1723"/>
                  </a:cubicBezTo>
                  <a:cubicBezTo>
                    <a:pt x="1029" y="1666"/>
                    <a:pt x="1048" y="1609"/>
                    <a:pt x="1067" y="1552"/>
                  </a:cubicBezTo>
                  <a:cubicBezTo>
                    <a:pt x="1124" y="1438"/>
                    <a:pt x="1124" y="1324"/>
                    <a:pt x="1105" y="1209"/>
                  </a:cubicBezTo>
                  <a:cubicBezTo>
                    <a:pt x="1086" y="1133"/>
                    <a:pt x="1048" y="1057"/>
                    <a:pt x="1010" y="981"/>
                  </a:cubicBezTo>
                  <a:cubicBezTo>
                    <a:pt x="953" y="867"/>
                    <a:pt x="896" y="771"/>
                    <a:pt x="800" y="676"/>
                  </a:cubicBezTo>
                  <a:cubicBezTo>
                    <a:pt x="800" y="638"/>
                    <a:pt x="781" y="619"/>
                    <a:pt x="762" y="600"/>
                  </a:cubicBezTo>
                  <a:lnTo>
                    <a:pt x="762" y="619"/>
                  </a:lnTo>
                  <a:lnTo>
                    <a:pt x="743" y="581"/>
                  </a:lnTo>
                  <a:cubicBezTo>
                    <a:pt x="724" y="505"/>
                    <a:pt x="724" y="429"/>
                    <a:pt x="705" y="353"/>
                  </a:cubicBezTo>
                  <a:cubicBezTo>
                    <a:pt x="686" y="295"/>
                    <a:pt x="648" y="238"/>
                    <a:pt x="629" y="181"/>
                  </a:cubicBezTo>
                  <a:cubicBezTo>
                    <a:pt x="591" y="105"/>
                    <a:pt x="534" y="48"/>
                    <a:pt x="477" y="29"/>
                  </a:cubicBezTo>
                  <a:cubicBezTo>
                    <a:pt x="429" y="10"/>
                    <a:pt x="386" y="0"/>
                    <a:pt x="3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4"/>
            <p:cNvSpPr/>
            <p:nvPr/>
          </p:nvSpPr>
          <p:spPr>
            <a:xfrm>
              <a:off x="5038175" y="753075"/>
              <a:ext cx="23825" cy="23350"/>
            </a:xfrm>
            <a:custGeom>
              <a:avLst/>
              <a:gdLst/>
              <a:ahLst/>
              <a:cxnLst/>
              <a:rect l="l" t="t" r="r" b="b"/>
              <a:pathLst>
                <a:path w="953" h="934" extrusionOk="0">
                  <a:moveTo>
                    <a:pt x="762" y="1"/>
                  </a:moveTo>
                  <a:cubicBezTo>
                    <a:pt x="724" y="1"/>
                    <a:pt x="685" y="1"/>
                    <a:pt x="647" y="39"/>
                  </a:cubicBezTo>
                  <a:lnTo>
                    <a:pt x="590" y="39"/>
                  </a:lnTo>
                  <a:cubicBezTo>
                    <a:pt x="495" y="58"/>
                    <a:pt x="419" y="96"/>
                    <a:pt x="343" y="172"/>
                  </a:cubicBezTo>
                  <a:cubicBezTo>
                    <a:pt x="286" y="210"/>
                    <a:pt x="248" y="268"/>
                    <a:pt x="191" y="306"/>
                  </a:cubicBezTo>
                  <a:cubicBezTo>
                    <a:pt x="152" y="363"/>
                    <a:pt x="95" y="420"/>
                    <a:pt x="76" y="477"/>
                  </a:cubicBezTo>
                  <a:cubicBezTo>
                    <a:pt x="19" y="553"/>
                    <a:pt x="0" y="648"/>
                    <a:pt x="38" y="743"/>
                  </a:cubicBezTo>
                  <a:cubicBezTo>
                    <a:pt x="57" y="801"/>
                    <a:pt x="95" y="839"/>
                    <a:pt x="152" y="858"/>
                  </a:cubicBezTo>
                  <a:lnTo>
                    <a:pt x="152" y="896"/>
                  </a:lnTo>
                  <a:cubicBezTo>
                    <a:pt x="210" y="915"/>
                    <a:pt x="286" y="934"/>
                    <a:pt x="362" y="934"/>
                  </a:cubicBezTo>
                  <a:lnTo>
                    <a:pt x="400" y="934"/>
                  </a:lnTo>
                  <a:cubicBezTo>
                    <a:pt x="514" y="934"/>
                    <a:pt x="609" y="858"/>
                    <a:pt x="685" y="763"/>
                  </a:cubicBezTo>
                  <a:cubicBezTo>
                    <a:pt x="724" y="686"/>
                    <a:pt x="762" y="610"/>
                    <a:pt x="800" y="534"/>
                  </a:cubicBezTo>
                  <a:cubicBezTo>
                    <a:pt x="838" y="439"/>
                    <a:pt x="895" y="344"/>
                    <a:pt x="914" y="229"/>
                  </a:cubicBezTo>
                  <a:cubicBezTo>
                    <a:pt x="952" y="115"/>
                    <a:pt x="876" y="20"/>
                    <a:pt x="7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4"/>
            <p:cNvSpPr/>
            <p:nvPr/>
          </p:nvSpPr>
          <p:spPr>
            <a:xfrm>
              <a:off x="4972950" y="769975"/>
              <a:ext cx="30500" cy="25500"/>
            </a:xfrm>
            <a:custGeom>
              <a:avLst/>
              <a:gdLst/>
              <a:ahLst/>
              <a:cxnLst/>
              <a:rect l="l" t="t" r="r" b="b"/>
              <a:pathLst>
                <a:path w="1220" h="1020" extrusionOk="0">
                  <a:moveTo>
                    <a:pt x="1010" y="1"/>
                  </a:moveTo>
                  <a:cubicBezTo>
                    <a:pt x="962" y="1"/>
                    <a:pt x="915" y="10"/>
                    <a:pt x="877" y="29"/>
                  </a:cubicBezTo>
                  <a:cubicBezTo>
                    <a:pt x="782" y="67"/>
                    <a:pt x="705" y="87"/>
                    <a:pt x="629" y="144"/>
                  </a:cubicBezTo>
                  <a:cubicBezTo>
                    <a:pt x="572" y="163"/>
                    <a:pt x="515" y="182"/>
                    <a:pt x="458" y="220"/>
                  </a:cubicBezTo>
                  <a:cubicBezTo>
                    <a:pt x="325" y="315"/>
                    <a:pt x="191" y="410"/>
                    <a:pt x="96" y="543"/>
                  </a:cubicBezTo>
                  <a:cubicBezTo>
                    <a:pt x="39" y="620"/>
                    <a:pt x="1" y="715"/>
                    <a:pt x="20" y="829"/>
                  </a:cubicBezTo>
                  <a:cubicBezTo>
                    <a:pt x="20" y="924"/>
                    <a:pt x="96" y="981"/>
                    <a:pt x="191" y="1000"/>
                  </a:cubicBezTo>
                  <a:lnTo>
                    <a:pt x="248" y="1019"/>
                  </a:lnTo>
                  <a:cubicBezTo>
                    <a:pt x="306" y="1019"/>
                    <a:pt x="363" y="1000"/>
                    <a:pt x="439" y="981"/>
                  </a:cubicBezTo>
                  <a:cubicBezTo>
                    <a:pt x="477" y="962"/>
                    <a:pt x="534" y="943"/>
                    <a:pt x="572" y="924"/>
                  </a:cubicBezTo>
                  <a:lnTo>
                    <a:pt x="686" y="848"/>
                  </a:lnTo>
                  <a:cubicBezTo>
                    <a:pt x="762" y="791"/>
                    <a:pt x="839" y="715"/>
                    <a:pt x="915" y="658"/>
                  </a:cubicBezTo>
                  <a:cubicBezTo>
                    <a:pt x="991" y="562"/>
                    <a:pt x="1067" y="486"/>
                    <a:pt x="1124" y="410"/>
                  </a:cubicBezTo>
                  <a:cubicBezTo>
                    <a:pt x="1181" y="353"/>
                    <a:pt x="1219" y="277"/>
                    <a:pt x="1219" y="182"/>
                  </a:cubicBezTo>
                  <a:cubicBezTo>
                    <a:pt x="1219" y="125"/>
                    <a:pt x="1200" y="67"/>
                    <a:pt x="1143" y="29"/>
                  </a:cubicBezTo>
                  <a:cubicBezTo>
                    <a:pt x="1105" y="10"/>
                    <a:pt x="1058" y="1"/>
                    <a:pt x="1010" y="1"/>
                  </a:cubicBezTo>
                  <a:close/>
                </a:path>
              </a:pathLst>
            </a:custGeom>
            <a:solidFill>
              <a:srgbClr val="2A3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4"/>
            <p:cNvSpPr/>
            <p:nvPr/>
          </p:nvSpPr>
          <p:spPr>
            <a:xfrm>
              <a:off x="5017700" y="791450"/>
              <a:ext cx="27150" cy="15925"/>
            </a:xfrm>
            <a:custGeom>
              <a:avLst/>
              <a:gdLst/>
              <a:ahLst/>
              <a:cxnLst/>
              <a:rect l="l" t="t" r="r" b="b"/>
              <a:pathLst>
                <a:path w="1086" h="637" extrusionOk="0">
                  <a:moveTo>
                    <a:pt x="690" y="0"/>
                  </a:moveTo>
                  <a:cubicBezTo>
                    <a:pt x="664" y="0"/>
                    <a:pt x="637" y="14"/>
                    <a:pt x="610" y="27"/>
                  </a:cubicBezTo>
                  <a:lnTo>
                    <a:pt x="553" y="27"/>
                  </a:lnTo>
                  <a:cubicBezTo>
                    <a:pt x="476" y="46"/>
                    <a:pt x="419" y="65"/>
                    <a:pt x="362" y="103"/>
                  </a:cubicBezTo>
                  <a:cubicBezTo>
                    <a:pt x="267" y="179"/>
                    <a:pt x="191" y="256"/>
                    <a:pt x="115" y="332"/>
                  </a:cubicBezTo>
                  <a:cubicBezTo>
                    <a:pt x="58" y="408"/>
                    <a:pt x="1" y="522"/>
                    <a:pt x="20" y="579"/>
                  </a:cubicBezTo>
                  <a:cubicBezTo>
                    <a:pt x="39" y="636"/>
                    <a:pt x="115" y="636"/>
                    <a:pt x="172" y="636"/>
                  </a:cubicBezTo>
                  <a:cubicBezTo>
                    <a:pt x="229" y="636"/>
                    <a:pt x="286" y="636"/>
                    <a:pt x="343" y="617"/>
                  </a:cubicBezTo>
                  <a:lnTo>
                    <a:pt x="515" y="579"/>
                  </a:lnTo>
                  <a:cubicBezTo>
                    <a:pt x="572" y="579"/>
                    <a:pt x="629" y="560"/>
                    <a:pt x="705" y="541"/>
                  </a:cubicBezTo>
                  <a:cubicBezTo>
                    <a:pt x="762" y="541"/>
                    <a:pt x="819" y="522"/>
                    <a:pt x="876" y="503"/>
                  </a:cubicBezTo>
                  <a:cubicBezTo>
                    <a:pt x="933" y="484"/>
                    <a:pt x="990" y="446"/>
                    <a:pt x="1029" y="389"/>
                  </a:cubicBezTo>
                  <a:cubicBezTo>
                    <a:pt x="1067" y="351"/>
                    <a:pt x="1086" y="294"/>
                    <a:pt x="1086" y="256"/>
                  </a:cubicBezTo>
                  <a:cubicBezTo>
                    <a:pt x="1086" y="179"/>
                    <a:pt x="1048" y="122"/>
                    <a:pt x="990" y="103"/>
                  </a:cubicBezTo>
                  <a:cubicBezTo>
                    <a:pt x="952" y="84"/>
                    <a:pt x="914" y="65"/>
                    <a:pt x="895" y="65"/>
                  </a:cubicBezTo>
                  <a:cubicBezTo>
                    <a:pt x="857" y="46"/>
                    <a:pt x="838" y="27"/>
                    <a:pt x="800" y="8"/>
                  </a:cubicBezTo>
                  <a:lnTo>
                    <a:pt x="724" y="8"/>
                  </a:lnTo>
                  <a:cubicBezTo>
                    <a:pt x="713" y="2"/>
                    <a:pt x="702" y="0"/>
                    <a:pt x="6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4"/>
            <p:cNvSpPr/>
            <p:nvPr/>
          </p:nvSpPr>
          <p:spPr>
            <a:xfrm>
              <a:off x="5078150" y="774800"/>
              <a:ext cx="28100" cy="21625"/>
            </a:xfrm>
            <a:custGeom>
              <a:avLst/>
              <a:gdLst/>
              <a:ahLst/>
              <a:cxnLst/>
              <a:rect l="l" t="t" r="r" b="b"/>
              <a:pathLst>
                <a:path w="1124" h="865" extrusionOk="0">
                  <a:moveTo>
                    <a:pt x="270" y="0"/>
                  </a:moveTo>
                  <a:cubicBezTo>
                    <a:pt x="243" y="0"/>
                    <a:pt x="216" y="3"/>
                    <a:pt x="191" y="8"/>
                  </a:cubicBezTo>
                  <a:cubicBezTo>
                    <a:pt x="96" y="8"/>
                    <a:pt x="19" y="84"/>
                    <a:pt x="0" y="160"/>
                  </a:cubicBezTo>
                  <a:cubicBezTo>
                    <a:pt x="0" y="274"/>
                    <a:pt x="57" y="388"/>
                    <a:pt x="153" y="446"/>
                  </a:cubicBezTo>
                  <a:cubicBezTo>
                    <a:pt x="229" y="522"/>
                    <a:pt x="305" y="598"/>
                    <a:pt x="400" y="636"/>
                  </a:cubicBezTo>
                  <a:cubicBezTo>
                    <a:pt x="457" y="693"/>
                    <a:pt x="514" y="731"/>
                    <a:pt x="571" y="769"/>
                  </a:cubicBezTo>
                  <a:lnTo>
                    <a:pt x="590" y="769"/>
                  </a:lnTo>
                  <a:cubicBezTo>
                    <a:pt x="667" y="807"/>
                    <a:pt x="743" y="845"/>
                    <a:pt x="838" y="864"/>
                  </a:cubicBezTo>
                  <a:lnTo>
                    <a:pt x="857" y="864"/>
                  </a:lnTo>
                  <a:cubicBezTo>
                    <a:pt x="952" y="864"/>
                    <a:pt x="1047" y="807"/>
                    <a:pt x="1085" y="731"/>
                  </a:cubicBezTo>
                  <a:cubicBezTo>
                    <a:pt x="1124" y="655"/>
                    <a:pt x="1105" y="560"/>
                    <a:pt x="1047" y="484"/>
                  </a:cubicBezTo>
                  <a:cubicBezTo>
                    <a:pt x="1009" y="427"/>
                    <a:pt x="952" y="369"/>
                    <a:pt x="876" y="312"/>
                  </a:cubicBezTo>
                  <a:cubicBezTo>
                    <a:pt x="819" y="274"/>
                    <a:pt x="762" y="236"/>
                    <a:pt x="705" y="217"/>
                  </a:cubicBezTo>
                  <a:lnTo>
                    <a:pt x="686" y="179"/>
                  </a:lnTo>
                  <a:cubicBezTo>
                    <a:pt x="648" y="160"/>
                    <a:pt x="610" y="122"/>
                    <a:pt x="571" y="103"/>
                  </a:cubicBezTo>
                  <a:cubicBezTo>
                    <a:pt x="552" y="84"/>
                    <a:pt x="514" y="65"/>
                    <a:pt x="476" y="46"/>
                  </a:cubicBezTo>
                  <a:cubicBezTo>
                    <a:pt x="421" y="18"/>
                    <a:pt x="344" y="0"/>
                    <a:pt x="2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4"/>
            <p:cNvSpPr/>
            <p:nvPr/>
          </p:nvSpPr>
          <p:spPr>
            <a:xfrm>
              <a:off x="5171425" y="822200"/>
              <a:ext cx="18125" cy="39900"/>
            </a:xfrm>
            <a:custGeom>
              <a:avLst/>
              <a:gdLst/>
              <a:ahLst/>
              <a:cxnLst/>
              <a:rect l="l" t="t" r="r" b="b"/>
              <a:pathLst>
                <a:path w="725" h="1596" extrusionOk="0">
                  <a:moveTo>
                    <a:pt x="245" y="1"/>
                  </a:moveTo>
                  <a:cubicBezTo>
                    <a:pt x="172" y="1"/>
                    <a:pt x="100" y="36"/>
                    <a:pt x="58" y="92"/>
                  </a:cubicBezTo>
                  <a:cubicBezTo>
                    <a:pt x="20" y="168"/>
                    <a:pt x="1" y="244"/>
                    <a:pt x="20" y="339"/>
                  </a:cubicBezTo>
                  <a:cubicBezTo>
                    <a:pt x="20" y="377"/>
                    <a:pt x="1" y="434"/>
                    <a:pt x="20" y="472"/>
                  </a:cubicBezTo>
                  <a:cubicBezTo>
                    <a:pt x="39" y="491"/>
                    <a:pt x="39" y="530"/>
                    <a:pt x="39" y="568"/>
                  </a:cubicBezTo>
                  <a:lnTo>
                    <a:pt x="39" y="587"/>
                  </a:lnTo>
                  <a:lnTo>
                    <a:pt x="39" y="625"/>
                  </a:lnTo>
                  <a:lnTo>
                    <a:pt x="39" y="701"/>
                  </a:lnTo>
                  <a:cubicBezTo>
                    <a:pt x="58" y="739"/>
                    <a:pt x="58" y="758"/>
                    <a:pt x="58" y="777"/>
                  </a:cubicBezTo>
                  <a:cubicBezTo>
                    <a:pt x="58" y="796"/>
                    <a:pt x="58" y="815"/>
                    <a:pt x="39" y="815"/>
                  </a:cubicBezTo>
                  <a:lnTo>
                    <a:pt x="39" y="1025"/>
                  </a:lnTo>
                  <a:cubicBezTo>
                    <a:pt x="39" y="1082"/>
                    <a:pt x="39" y="1158"/>
                    <a:pt x="39" y="1234"/>
                  </a:cubicBezTo>
                  <a:cubicBezTo>
                    <a:pt x="39" y="1329"/>
                    <a:pt x="77" y="1443"/>
                    <a:pt x="172" y="1500"/>
                  </a:cubicBezTo>
                  <a:cubicBezTo>
                    <a:pt x="210" y="1558"/>
                    <a:pt x="286" y="1596"/>
                    <a:pt x="362" y="1596"/>
                  </a:cubicBezTo>
                  <a:lnTo>
                    <a:pt x="401" y="1596"/>
                  </a:lnTo>
                  <a:cubicBezTo>
                    <a:pt x="458" y="1577"/>
                    <a:pt x="496" y="1558"/>
                    <a:pt x="534" y="1520"/>
                  </a:cubicBezTo>
                  <a:cubicBezTo>
                    <a:pt x="572" y="1481"/>
                    <a:pt x="591" y="1462"/>
                    <a:pt x="610" y="1424"/>
                  </a:cubicBezTo>
                  <a:cubicBezTo>
                    <a:pt x="667" y="1329"/>
                    <a:pt x="705" y="1253"/>
                    <a:pt x="705" y="1158"/>
                  </a:cubicBezTo>
                  <a:cubicBezTo>
                    <a:pt x="724" y="1005"/>
                    <a:pt x="686" y="853"/>
                    <a:pt x="610" y="720"/>
                  </a:cubicBezTo>
                  <a:cubicBezTo>
                    <a:pt x="591" y="682"/>
                    <a:pt x="572" y="644"/>
                    <a:pt x="553" y="606"/>
                  </a:cubicBezTo>
                  <a:cubicBezTo>
                    <a:pt x="515" y="491"/>
                    <a:pt x="477" y="377"/>
                    <a:pt x="458" y="263"/>
                  </a:cubicBezTo>
                  <a:cubicBezTo>
                    <a:pt x="439" y="168"/>
                    <a:pt x="420" y="54"/>
                    <a:pt x="324" y="16"/>
                  </a:cubicBezTo>
                  <a:cubicBezTo>
                    <a:pt x="299" y="5"/>
                    <a:pt x="272" y="1"/>
                    <a:pt x="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4"/>
            <p:cNvSpPr/>
            <p:nvPr/>
          </p:nvSpPr>
          <p:spPr>
            <a:xfrm>
              <a:off x="5187625" y="769750"/>
              <a:ext cx="28575" cy="39050"/>
            </a:xfrm>
            <a:custGeom>
              <a:avLst/>
              <a:gdLst/>
              <a:ahLst/>
              <a:cxnLst/>
              <a:rect l="l" t="t" r="r" b="b"/>
              <a:pathLst>
                <a:path w="1143" h="1562" extrusionOk="0">
                  <a:moveTo>
                    <a:pt x="267" y="0"/>
                  </a:moveTo>
                  <a:cubicBezTo>
                    <a:pt x="209" y="0"/>
                    <a:pt x="152" y="19"/>
                    <a:pt x="95" y="57"/>
                  </a:cubicBezTo>
                  <a:cubicBezTo>
                    <a:pt x="57" y="96"/>
                    <a:pt x="19" y="153"/>
                    <a:pt x="19" y="210"/>
                  </a:cubicBezTo>
                  <a:cubicBezTo>
                    <a:pt x="0" y="286"/>
                    <a:pt x="19" y="343"/>
                    <a:pt x="57" y="400"/>
                  </a:cubicBezTo>
                  <a:cubicBezTo>
                    <a:pt x="76" y="457"/>
                    <a:pt x="114" y="495"/>
                    <a:pt x="152" y="533"/>
                  </a:cubicBezTo>
                  <a:cubicBezTo>
                    <a:pt x="171" y="610"/>
                    <a:pt x="209" y="667"/>
                    <a:pt x="248" y="743"/>
                  </a:cubicBezTo>
                  <a:lnTo>
                    <a:pt x="286" y="800"/>
                  </a:lnTo>
                  <a:cubicBezTo>
                    <a:pt x="324" y="857"/>
                    <a:pt x="343" y="914"/>
                    <a:pt x="362" y="990"/>
                  </a:cubicBezTo>
                  <a:lnTo>
                    <a:pt x="400" y="1085"/>
                  </a:lnTo>
                  <a:lnTo>
                    <a:pt x="419" y="1124"/>
                  </a:lnTo>
                  <a:lnTo>
                    <a:pt x="438" y="1219"/>
                  </a:lnTo>
                  <a:cubicBezTo>
                    <a:pt x="438" y="1238"/>
                    <a:pt x="457" y="1257"/>
                    <a:pt x="457" y="1295"/>
                  </a:cubicBezTo>
                  <a:cubicBezTo>
                    <a:pt x="476" y="1333"/>
                    <a:pt x="476" y="1352"/>
                    <a:pt x="495" y="1390"/>
                  </a:cubicBezTo>
                  <a:cubicBezTo>
                    <a:pt x="514" y="1485"/>
                    <a:pt x="590" y="1542"/>
                    <a:pt x="666" y="1561"/>
                  </a:cubicBezTo>
                  <a:cubicBezTo>
                    <a:pt x="704" y="1561"/>
                    <a:pt x="742" y="1561"/>
                    <a:pt x="762" y="1542"/>
                  </a:cubicBezTo>
                  <a:cubicBezTo>
                    <a:pt x="778" y="1548"/>
                    <a:pt x="793" y="1550"/>
                    <a:pt x="807" y="1550"/>
                  </a:cubicBezTo>
                  <a:cubicBezTo>
                    <a:pt x="841" y="1550"/>
                    <a:pt x="868" y="1537"/>
                    <a:pt x="895" y="1523"/>
                  </a:cubicBezTo>
                  <a:cubicBezTo>
                    <a:pt x="1047" y="1390"/>
                    <a:pt x="1142" y="1200"/>
                    <a:pt x="1123" y="1009"/>
                  </a:cubicBezTo>
                  <a:cubicBezTo>
                    <a:pt x="1123" y="895"/>
                    <a:pt x="1104" y="781"/>
                    <a:pt x="1028" y="705"/>
                  </a:cubicBezTo>
                  <a:cubicBezTo>
                    <a:pt x="990" y="648"/>
                    <a:pt x="952" y="610"/>
                    <a:pt x="895" y="571"/>
                  </a:cubicBezTo>
                  <a:lnTo>
                    <a:pt x="876" y="571"/>
                  </a:lnTo>
                  <a:lnTo>
                    <a:pt x="857" y="552"/>
                  </a:lnTo>
                  <a:lnTo>
                    <a:pt x="800" y="495"/>
                  </a:lnTo>
                  <a:cubicBezTo>
                    <a:pt x="781" y="457"/>
                    <a:pt x="742" y="419"/>
                    <a:pt x="704" y="362"/>
                  </a:cubicBezTo>
                  <a:lnTo>
                    <a:pt x="666" y="305"/>
                  </a:lnTo>
                  <a:cubicBezTo>
                    <a:pt x="609" y="210"/>
                    <a:pt x="552" y="134"/>
                    <a:pt x="457" y="57"/>
                  </a:cubicBezTo>
                  <a:cubicBezTo>
                    <a:pt x="400" y="19"/>
                    <a:pt x="343" y="0"/>
                    <a:pt x="2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4"/>
            <p:cNvSpPr/>
            <p:nvPr/>
          </p:nvSpPr>
          <p:spPr>
            <a:xfrm>
              <a:off x="5097650" y="1124275"/>
              <a:ext cx="15275" cy="15300"/>
            </a:xfrm>
            <a:custGeom>
              <a:avLst/>
              <a:gdLst/>
              <a:ahLst/>
              <a:cxnLst/>
              <a:rect l="l" t="t" r="r" b="b"/>
              <a:pathLst>
                <a:path w="611" h="612" extrusionOk="0">
                  <a:moveTo>
                    <a:pt x="77" y="79"/>
                  </a:moveTo>
                  <a:lnTo>
                    <a:pt x="77" y="79"/>
                  </a:lnTo>
                  <a:cubicBezTo>
                    <a:pt x="61" y="95"/>
                    <a:pt x="48" y="111"/>
                    <a:pt x="39" y="127"/>
                  </a:cubicBezTo>
                  <a:lnTo>
                    <a:pt x="39" y="127"/>
                  </a:lnTo>
                  <a:lnTo>
                    <a:pt x="39" y="117"/>
                  </a:lnTo>
                  <a:lnTo>
                    <a:pt x="58" y="98"/>
                  </a:lnTo>
                  <a:lnTo>
                    <a:pt x="77" y="79"/>
                  </a:lnTo>
                  <a:close/>
                  <a:moveTo>
                    <a:pt x="238" y="1"/>
                  </a:moveTo>
                  <a:cubicBezTo>
                    <a:pt x="193" y="1"/>
                    <a:pt x="150" y="17"/>
                    <a:pt x="115" y="41"/>
                  </a:cubicBezTo>
                  <a:cubicBezTo>
                    <a:pt x="96" y="60"/>
                    <a:pt x="77" y="60"/>
                    <a:pt x="77" y="79"/>
                  </a:cubicBezTo>
                  <a:cubicBezTo>
                    <a:pt x="77" y="79"/>
                    <a:pt x="77" y="79"/>
                    <a:pt x="77" y="79"/>
                  </a:cubicBezTo>
                  <a:lnTo>
                    <a:pt x="77" y="79"/>
                  </a:lnTo>
                  <a:cubicBezTo>
                    <a:pt x="39" y="98"/>
                    <a:pt x="20" y="136"/>
                    <a:pt x="20" y="155"/>
                  </a:cubicBezTo>
                  <a:cubicBezTo>
                    <a:pt x="1" y="193"/>
                    <a:pt x="1" y="231"/>
                    <a:pt x="1" y="269"/>
                  </a:cubicBezTo>
                  <a:lnTo>
                    <a:pt x="1" y="345"/>
                  </a:lnTo>
                  <a:lnTo>
                    <a:pt x="20" y="307"/>
                  </a:lnTo>
                  <a:cubicBezTo>
                    <a:pt x="39" y="383"/>
                    <a:pt x="77" y="459"/>
                    <a:pt x="134" y="517"/>
                  </a:cubicBezTo>
                  <a:lnTo>
                    <a:pt x="134" y="498"/>
                  </a:lnTo>
                  <a:cubicBezTo>
                    <a:pt x="191" y="574"/>
                    <a:pt x="267" y="612"/>
                    <a:pt x="363" y="612"/>
                  </a:cubicBezTo>
                  <a:lnTo>
                    <a:pt x="420" y="612"/>
                  </a:lnTo>
                  <a:cubicBezTo>
                    <a:pt x="496" y="574"/>
                    <a:pt x="553" y="517"/>
                    <a:pt x="572" y="440"/>
                  </a:cubicBezTo>
                  <a:cubicBezTo>
                    <a:pt x="610" y="345"/>
                    <a:pt x="610" y="231"/>
                    <a:pt x="553" y="155"/>
                  </a:cubicBezTo>
                  <a:cubicBezTo>
                    <a:pt x="496" y="79"/>
                    <a:pt x="420" y="22"/>
                    <a:pt x="325" y="22"/>
                  </a:cubicBezTo>
                  <a:cubicBezTo>
                    <a:pt x="295" y="7"/>
                    <a:pt x="266" y="1"/>
                    <a:pt x="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4"/>
            <p:cNvSpPr/>
            <p:nvPr/>
          </p:nvSpPr>
          <p:spPr>
            <a:xfrm>
              <a:off x="5017700" y="1177150"/>
              <a:ext cx="19075" cy="39050"/>
            </a:xfrm>
            <a:custGeom>
              <a:avLst/>
              <a:gdLst/>
              <a:ahLst/>
              <a:cxnLst/>
              <a:rect l="l" t="t" r="r" b="b"/>
              <a:pathLst>
                <a:path w="763" h="1562" extrusionOk="0">
                  <a:moveTo>
                    <a:pt x="534" y="1"/>
                  </a:moveTo>
                  <a:cubicBezTo>
                    <a:pt x="476" y="1"/>
                    <a:pt x="438" y="20"/>
                    <a:pt x="400" y="58"/>
                  </a:cubicBezTo>
                  <a:cubicBezTo>
                    <a:pt x="362" y="77"/>
                    <a:pt x="324" y="115"/>
                    <a:pt x="305" y="153"/>
                  </a:cubicBezTo>
                  <a:cubicBezTo>
                    <a:pt x="248" y="210"/>
                    <a:pt x="210" y="267"/>
                    <a:pt x="172" y="324"/>
                  </a:cubicBezTo>
                  <a:cubicBezTo>
                    <a:pt x="115" y="439"/>
                    <a:pt x="77" y="553"/>
                    <a:pt x="39" y="686"/>
                  </a:cubicBezTo>
                  <a:cubicBezTo>
                    <a:pt x="21" y="808"/>
                    <a:pt x="4" y="930"/>
                    <a:pt x="15" y="1067"/>
                  </a:cubicBezTo>
                  <a:lnTo>
                    <a:pt x="15" y="1067"/>
                  </a:lnTo>
                  <a:cubicBezTo>
                    <a:pt x="7" y="1104"/>
                    <a:pt x="1" y="1142"/>
                    <a:pt x="1" y="1181"/>
                  </a:cubicBezTo>
                  <a:lnTo>
                    <a:pt x="1" y="1314"/>
                  </a:lnTo>
                  <a:cubicBezTo>
                    <a:pt x="1" y="1352"/>
                    <a:pt x="1" y="1391"/>
                    <a:pt x="1" y="1429"/>
                  </a:cubicBezTo>
                  <a:cubicBezTo>
                    <a:pt x="20" y="1467"/>
                    <a:pt x="20" y="1486"/>
                    <a:pt x="39" y="1505"/>
                  </a:cubicBezTo>
                  <a:cubicBezTo>
                    <a:pt x="77" y="1543"/>
                    <a:pt x="96" y="1543"/>
                    <a:pt x="134" y="1562"/>
                  </a:cubicBezTo>
                  <a:lnTo>
                    <a:pt x="153" y="1562"/>
                  </a:lnTo>
                  <a:cubicBezTo>
                    <a:pt x="229" y="1543"/>
                    <a:pt x="305" y="1524"/>
                    <a:pt x="343" y="1467"/>
                  </a:cubicBezTo>
                  <a:cubicBezTo>
                    <a:pt x="419" y="1391"/>
                    <a:pt x="495" y="1295"/>
                    <a:pt x="534" y="1200"/>
                  </a:cubicBezTo>
                  <a:cubicBezTo>
                    <a:pt x="591" y="1086"/>
                    <a:pt x="648" y="953"/>
                    <a:pt x="686" y="838"/>
                  </a:cubicBezTo>
                  <a:cubicBezTo>
                    <a:pt x="724" y="705"/>
                    <a:pt x="743" y="591"/>
                    <a:pt x="743" y="477"/>
                  </a:cubicBezTo>
                  <a:cubicBezTo>
                    <a:pt x="762" y="343"/>
                    <a:pt x="743" y="210"/>
                    <a:pt x="686" y="96"/>
                  </a:cubicBezTo>
                  <a:cubicBezTo>
                    <a:pt x="648" y="39"/>
                    <a:pt x="591" y="1"/>
                    <a:pt x="5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4"/>
            <p:cNvSpPr/>
            <p:nvPr/>
          </p:nvSpPr>
          <p:spPr>
            <a:xfrm>
              <a:off x="5047200" y="1239975"/>
              <a:ext cx="26675" cy="56675"/>
            </a:xfrm>
            <a:custGeom>
              <a:avLst/>
              <a:gdLst/>
              <a:ahLst/>
              <a:cxnLst/>
              <a:rect l="l" t="t" r="r" b="b"/>
              <a:pathLst>
                <a:path w="1067" h="2267" extrusionOk="0">
                  <a:moveTo>
                    <a:pt x="648" y="1"/>
                  </a:moveTo>
                  <a:cubicBezTo>
                    <a:pt x="534" y="1"/>
                    <a:pt x="458" y="96"/>
                    <a:pt x="382" y="210"/>
                  </a:cubicBezTo>
                  <a:cubicBezTo>
                    <a:pt x="344" y="286"/>
                    <a:pt x="286" y="382"/>
                    <a:pt x="248" y="477"/>
                  </a:cubicBezTo>
                  <a:lnTo>
                    <a:pt x="248" y="458"/>
                  </a:lnTo>
                  <a:lnTo>
                    <a:pt x="248" y="439"/>
                  </a:lnTo>
                  <a:lnTo>
                    <a:pt x="229" y="439"/>
                  </a:lnTo>
                  <a:cubicBezTo>
                    <a:pt x="210" y="477"/>
                    <a:pt x="191" y="534"/>
                    <a:pt x="191" y="572"/>
                  </a:cubicBezTo>
                  <a:lnTo>
                    <a:pt x="172" y="629"/>
                  </a:lnTo>
                  <a:cubicBezTo>
                    <a:pt x="115" y="762"/>
                    <a:pt x="77" y="915"/>
                    <a:pt x="58" y="1086"/>
                  </a:cubicBezTo>
                  <a:cubicBezTo>
                    <a:pt x="39" y="1143"/>
                    <a:pt x="20" y="1238"/>
                    <a:pt x="20" y="1314"/>
                  </a:cubicBezTo>
                  <a:cubicBezTo>
                    <a:pt x="1" y="1391"/>
                    <a:pt x="1" y="1467"/>
                    <a:pt x="1" y="1562"/>
                  </a:cubicBezTo>
                  <a:cubicBezTo>
                    <a:pt x="1" y="1695"/>
                    <a:pt x="39" y="1847"/>
                    <a:pt x="96" y="1981"/>
                  </a:cubicBezTo>
                  <a:lnTo>
                    <a:pt x="77" y="1981"/>
                  </a:lnTo>
                  <a:cubicBezTo>
                    <a:pt x="153" y="2171"/>
                    <a:pt x="248" y="2266"/>
                    <a:pt x="363" y="2266"/>
                  </a:cubicBezTo>
                  <a:lnTo>
                    <a:pt x="420" y="2266"/>
                  </a:lnTo>
                  <a:cubicBezTo>
                    <a:pt x="610" y="2228"/>
                    <a:pt x="724" y="2000"/>
                    <a:pt x="819" y="1809"/>
                  </a:cubicBezTo>
                  <a:cubicBezTo>
                    <a:pt x="877" y="1676"/>
                    <a:pt x="915" y="1524"/>
                    <a:pt x="953" y="1371"/>
                  </a:cubicBezTo>
                  <a:cubicBezTo>
                    <a:pt x="953" y="1333"/>
                    <a:pt x="972" y="1276"/>
                    <a:pt x="972" y="1238"/>
                  </a:cubicBezTo>
                  <a:cubicBezTo>
                    <a:pt x="1010" y="1143"/>
                    <a:pt x="1029" y="1029"/>
                    <a:pt x="1048" y="934"/>
                  </a:cubicBezTo>
                  <a:cubicBezTo>
                    <a:pt x="1067" y="800"/>
                    <a:pt x="1067" y="667"/>
                    <a:pt x="1048" y="515"/>
                  </a:cubicBezTo>
                  <a:cubicBezTo>
                    <a:pt x="1029" y="439"/>
                    <a:pt x="1010" y="382"/>
                    <a:pt x="972" y="305"/>
                  </a:cubicBezTo>
                  <a:cubicBezTo>
                    <a:pt x="934" y="248"/>
                    <a:pt x="915" y="210"/>
                    <a:pt x="877" y="172"/>
                  </a:cubicBezTo>
                  <a:lnTo>
                    <a:pt x="877" y="153"/>
                  </a:lnTo>
                  <a:cubicBezTo>
                    <a:pt x="819" y="77"/>
                    <a:pt x="781"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4"/>
            <p:cNvSpPr/>
            <p:nvPr/>
          </p:nvSpPr>
          <p:spPr>
            <a:xfrm>
              <a:off x="5003900" y="1323550"/>
              <a:ext cx="14775" cy="33550"/>
            </a:xfrm>
            <a:custGeom>
              <a:avLst/>
              <a:gdLst/>
              <a:ahLst/>
              <a:cxnLst/>
              <a:rect l="l" t="t" r="r" b="b"/>
              <a:pathLst>
                <a:path w="591" h="1342" extrusionOk="0">
                  <a:moveTo>
                    <a:pt x="173" y="84"/>
                  </a:moveTo>
                  <a:cubicBezTo>
                    <a:pt x="172" y="90"/>
                    <a:pt x="172" y="97"/>
                    <a:pt x="172" y="104"/>
                  </a:cubicBezTo>
                  <a:cubicBezTo>
                    <a:pt x="165" y="114"/>
                    <a:pt x="158" y="125"/>
                    <a:pt x="153" y="137"/>
                  </a:cubicBezTo>
                  <a:lnTo>
                    <a:pt x="153" y="137"/>
                  </a:lnTo>
                  <a:lnTo>
                    <a:pt x="153" y="123"/>
                  </a:lnTo>
                  <a:lnTo>
                    <a:pt x="172" y="85"/>
                  </a:lnTo>
                  <a:lnTo>
                    <a:pt x="173" y="84"/>
                  </a:lnTo>
                  <a:close/>
                  <a:moveTo>
                    <a:pt x="279" y="1"/>
                  </a:moveTo>
                  <a:cubicBezTo>
                    <a:pt x="239" y="1"/>
                    <a:pt x="205" y="19"/>
                    <a:pt x="191" y="46"/>
                  </a:cubicBezTo>
                  <a:cubicBezTo>
                    <a:pt x="153" y="66"/>
                    <a:pt x="134" y="104"/>
                    <a:pt x="134" y="123"/>
                  </a:cubicBezTo>
                  <a:cubicBezTo>
                    <a:pt x="96" y="199"/>
                    <a:pt x="77" y="275"/>
                    <a:pt x="77" y="351"/>
                  </a:cubicBezTo>
                  <a:cubicBezTo>
                    <a:pt x="58" y="427"/>
                    <a:pt x="38" y="522"/>
                    <a:pt x="38" y="618"/>
                  </a:cubicBezTo>
                  <a:cubicBezTo>
                    <a:pt x="0" y="808"/>
                    <a:pt x="38" y="998"/>
                    <a:pt x="96" y="1189"/>
                  </a:cubicBezTo>
                  <a:cubicBezTo>
                    <a:pt x="134" y="1246"/>
                    <a:pt x="191" y="1303"/>
                    <a:pt x="267" y="1341"/>
                  </a:cubicBezTo>
                  <a:lnTo>
                    <a:pt x="286" y="1341"/>
                  </a:lnTo>
                  <a:cubicBezTo>
                    <a:pt x="343" y="1322"/>
                    <a:pt x="400" y="1303"/>
                    <a:pt x="419" y="1265"/>
                  </a:cubicBezTo>
                  <a:cubicBezTo>
                    <a:pt x="457" y="1227"/>
                    <a:pt x="476" y="1189"/>
                    <a:pt x="514" y="1151"/>
                  </a:cubicBezTo>
                  <a:cubicBezTo>
                    <a:pt x="533" y="1113"/>
                    <a:pt x="553" y="1056"/>
                    <a:pt x="572" y="998"/>
                  </a:cubicBezTo>
                  <a:cubicBezTo>
                    <a:pt x="572" y="941"/>
                    <a:pt x="591" y="884"/>
                    <a:pt x="591" y="808"/>
                  </a:cubicBezTo>
                  <a:cubicBezTo>
                    <a:pt x="591" y="694"/>
                    <a:pt x="572" y="561"/>
                    <a:pt x="533" y="446"/>
                  </a:cubicBezTo>
                  <a:cubicBezTo>
                    <a:pt x="514" y="351"/>
                    <a:pt x="476" y="256"/>
                    <a:pt x="438" y="161"/>
                  </a:cubicBezTo>
                  <a:cubicBezTo>
                    <a:pt x="419" y="104"/>
                    <a:pt x="381" y="46"/>
                    <a:pt x="324" y="8"/>
                  </a:cubicBezTo>
                  <a:cubicBezTo>
                    <a:pt x="309" y="3"/>
                    <a:pt x="293" y="1"/>
                    <a:pt x="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4"/>
            <p:cNvSpPr/>
            <p:nvPr/>
          </p:nvSpPr>
          <p:spPr>
            <a:xfrm>
              <a:off x="5091475" y="1374600"/>
              <a:ext cx="22400" cy="31500"/>
            </a:xfrm>
            <a:custGeom>
              <a:avLst/>
              <a:gdLst/>
              <a:ahLst/>
              <a:cxnLst/>
              <a:rect l="l" t="t" r="r" b="b"/>
              <a:pathLst>
                <a:path w="896" h="1260" extrusionOk="0">
                  <a:moveTo>
                    <a:pt x="483" y="0"/>
                  </a:moveTo>
                  <a:cubicBezTo>
                    <a:pt x="347" y="0"/>
                    <a:pt x="213" y="72"/>
                    <a:pt x="153" y="213"/>
                  </a:cubicBezTo>
                  <a:cubicBezTo>
                    <a:pt x="38" y="422"/>
                    <a:pt x="0" y="651"/>
                    <a:pt x="38" y="879"/>
                  </a:cubicBezTo>
                  <a:cubicBezTo>
                    <a:pt x="57" y="1012"/>
                    <a:pt x="57" y="1127"/>
                    <a:pt x="77" y="1260"/>
                  </a:cubicBezTo>
                  <a:lnTo>
                    <a:pt x="96" y="1260"/>
                  </a:lnTo>
                  <a:lnTo>
                    <a:pt x="96" y="1070"/>
                  </a:lnTo>
                  <a:lnTo>
                    <a:pt x="115" y="860"/>
                  </a:lnTo>
                  <a:cubicBezTo>
                    <a:pt x="115" y="822"/>
                    <a:pt x="115" y="784"/>
                    <a:pt x="115" y="746"/>
                  </a:cubicBezTo>
                  <a:lnTo>
                    <a:pt x="134" y="803"/>
                  </a:lnTo>
                  <a:cubicBezTo>
                    <a:pt x="153" y="879"/>
                    <a:pt x="210" y="974"/>
                    <a:pt x="286" y="1032"/>
                  </a:cubicBezTo>
                  <a:cubicBezTo>
                    <a:pt x="362" y="1089"/>
                    <a:pt x="457" y="1127"/>
                    <a:pt x="552" y="1146"/>
                  </a:cubicBezTo>
                  <a:cubicBezTo>
                    <a:pt x="610" y="1146"/>
                    <a:pt x="686" y="1127"/>
                    <a:pt x="724" y="1070"/>
                  </a:cubicBezTo>
                  <a:cubicBezTo>
                    <a:pt x="781" y="1012"/>
                    <a:pt x="838" y="955"/>
                    <a:pt x="857" y="879"/>
                  </a:cubicBezTo>
                  <a:cubicBezTo>
                    <a:pt x="895" y="746"/>
                    <a:pt x="895" y="613"/>
                    <a:pt x="895" y="498"/>
                  </a:cubicBezTo>
                  <a:cubicBezTo>
                    <a:pt x="895" y="384"/>
                    <a:pt x="857" y="270"/>
                    <a:pt x="800" y="175"/>
                  </a:cubicBezTo>
                  <a:cubicBezTo>
                    <a:pt x="728" y="58"/>
                    <a:pt x="605" y="0"/>
                    <a:pt x="4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4"/>
            <p:cNvSpPr/>
            <p:nvPr/>
          </p:nvSpPr>
          <p:spPr>
            <a:xfrm>
              <a:off x="5274225" y="1155875"/>
              <a:ext cx="31925" cy="52725"/>
            </a:xfrm>
            <a:custGeom>
              <a:avLst/>
              <a:gdLst/>
              <a:ahLst/>
              <a:cxnLst/>
              <a:rect l="l" t="t" r="r" b="b"/>
              <a:pathLst>
                <a:path w="1277" h="2109" extrusionOk="0">
                  <a:moveTo>
                    <a:pt x="513" y="0"/>
                  </a:moveTo>
                  <a:cubicBezTo>
                    <a:pt x="339" y="0"/>
                    <a:pt x="167" y="97"/>
                    <a:pt x="96" y="300"/>
                  </a:cubicBezTo>
                  <a:cubicBezTo>
                    <a:pt x="20" y="452"/>
                    <a:pt x="1" y="623"/>
                    <a:pt x="20" y="795"/>
                  </a:cubicBezTo>
                  <a:cubicBezTo>
                    <a:pt x="39" y="909"/>
                    <a:pt x="39" y="1004"/>
                    <a:pt x="58" y="1118"/>
                  </a:cubicBezTo>
                  <a:cubicBezTo>
                    <a:pt x="58" y="1194"/>
                    <a:pt x="77" y="1252"/>
                    <a:pt x="96" y="1328"/>
                  </a:cubicBezTo>
                  <a:cubicBezTo>
                    <a:pt x="134" y="1442"/>
                    <a:pt x="172" y="1537"/>
                    <a:pt x="229" y="1632"/>
                  </a:cubicBezTo>
                  <a:cubicBezTo>
                    <a:pt x="267" y="1727"/>
                    <a:pt x="306" y="1823"/>
                    <a:pt x="344" y="1899"/>
                  </a:cubicBezTo>
                  <a:lnTo>
                    <a:pt x="344" y="1804"/>
                  </a:lnTo>
                  <a:cubicBezTo>
                    <a:pt x="363" y="1880"/>
                    <a:pt x="401" y="1937"/>
                    <a:pt x="458" y="1994"/>
                  </a:cubicBezTo>
                  <a:cubicBezTo>
                    <a:pt x="534" y="2070"/>
                    <a:pt x="629" y="2108"/>
                    <a:pt x="743" y="2108"/>
                  </a:cubicBezTo>
                  <a:lnTo>
                    <a:pt x="800" y="2108"/>
                  </a:lnTo>
                  <a:cubicBezTo>
                    <a:pt x="953" y="2070"/>
                    <a:pt x="1086" y="1956"/>
                    <a:pt x="1143" y="1785"/>
                  </a:cubicBezTo>
                  <a:cubicBezTo>
                    <a:pt x="1276" y="1518"/>
                    <a:pt x="1276" y="1194"/>
                    <a:pt x="1162" y="909"/>
                  </a:cubicBezTo>
                  <a:cubicBezTo>
                    <a:pt x="1105" y="718"/>
                    <a:pt x="1029" y="547"/>
                    <a:pt x="972" y="376"/>
                  </a:cubicBezTo>
                  <a:cubicBezTo>
                    <a:pt x="921" y="130"/>
                    <a:pt x="716" y="0"/>
                    <a:pt x="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4"/>
            <p:cNvSpPr/>
            <p:nvPr/>
          </p:nvSpPr>
          <p:spPr>
            <a:xfrm>
              <a:off x="5247100" y="1082650"/>
              <a:ext cx="13350" cy="19325"/>
            </a:xfrm>
            <a:custGeom>
              <a:avLst/>
              <a:gdLst/>
              <a:ahLst/>
              <a:cxnLst/>
              <a:rect l="l" t="t" r="r" b="b"/>
              <a:pathLst>
                <a:path w="534" h="773" extrusionOk="0">
                  <a:moveTo>
                    <a:pt x="182" y="1"/>
                  </a:moveTo>
                  <a:cubicBezTo>
                    <a:pt x="149" y="1"/>
                    <a:pt x="119" y="15"/>
                    <a:pt x="96" y="49"/>
                  </a:cubicBezTo>
                  <a:cubicBezTo>
                    <a:pt x="20" y="125"/>
                    <a:pt x="1" y="240"/>
                    <a:pt x="1" y="354"/>
                  </a:cubicBezTo>
                  <a:lnTo>
                    <a:pt x="1" y="487"/>
                  </a:lnTo>
                  <a:cubicBezTo>
                    <a:pt x="1" y="563"/>
                    <a:pt x="20" y="639"/>
                    <a:pt x="58" y="716"/>
                  </a:cubicBezTo>
                  <a:lnTo>
                    <a:pt x="58" y="678"/>
                  </a:lnTo>
                  <a:lnTo>
                    <a:pt x="58" y="639"/>
                  </a:lnTo>
                  <a:lnTo>
                    <a:pt x="58" y="582"/>
                  </a:lnTo>
                  <a:cubicBezTo>
                    <a:pt x="58" y="620"/>
                    <a:pt x="77" y="639"/>
                    <a:pt x="115" y="678"/>
                  </a:cubicBezTo>
                  <a:cubicBezTo>
                    <a:pt x="134" y="716"/>
                    <a:pt x="191" y="754"/>
                    <a:pt x="248" y="754"/>
                  </a:cubicBezTo>
                  <a:lnTo>
                    <a:pt x="267" y="773"/>
                  </a:lnTo>
                  <a:cubicBezTo>
                    <a:pt x="324" y="754"/>
                    <a:pt x="382" y="735"/>
                    <a:pt x="420" y="678"/>
                  </a:cubicBezTo>
                  <a:cubicBezTo>
                    <a:pt x="458" y="639"/>
                    <a:pt x="496" y="563"/>
                    <a:pt x="515" y="487"/>
                  </a:cubicBezTo>
                  <a:cubicBezTo>
                    <a:pt x="534" y="354"/>
                    <a:pt x="496" y="221"/>
                    <a:pt x="401" y="125"/>
                  </a:cubicBezTo>
                  <a:cubicBezTo>
                    <a:pt x="348" y="72"/>
                    <a:pt x="258" y="1"/>
                    <a:pt x="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4"/>
            <p:cNvSpPr/>
            <p:nvPr/>
          </p:nvSpPr>
          <p:spPr>
            <a:xfrm>
              <a:off x="5268050" y="988675"/>
              <a:ext cx="29525" cy="39050"/>
            </a:xfrm>
            <a:custGeom>
              <a:avLst/>
              <a:gdLst/>
              <a:ahLst/>
              <a:cxnLst/>
              <a:rect l="l" t="t" r="r" b="b"/>
              <a:pathLst>
                <a:path w="1181" h="1562" extrusionOk="0">
                  <a:moveTo>
                    <a:pt x="0" y="458"/>
                  </a:moveTo>
                  <a:lnTo>
                    <a:pt x="0" y="496"/>
                  </a:lnTo>
                  <a:lnTo>
                    <a:pt x="7" y="506"/>
                  </a:lnTo>
                  <a:lnTo>
                    <a:pt x="7" y="506"/>
                  </a:lnTo>
                  <a:cubicBezTo>
                    <a:pt x="3" y="489"/>
                    <a:pt x="0" y="472"/>
                    <a:pt x="0" y="458"/>
                  </a:cubicBezTo>
                  <a:close/>
                  <a:moveTo>
                    <a:pt x="381" y="1"/>
                  </a:moveTo>
                  <a:cubicBezTo>
                    <a:pt x="248" y="39"/>
                    <a:pt x="153" y="115"/>
                    <a:pt x="96" y="248"/>
                  </a:cubicBezTo>
                  <a:cubicBezTo>
                    <a:pt x="58" y="343"/>
                    <a:pt x="38" y="439"/>
                    <a:pt x="38" y="553"/>
                  </a:cubicBezTo>
                  <a:lnTo>
                    <a:pt x="7" y="506"/>
                  </a:lnTo>
                  <a:lnTo>
                    <a:pt x="7" y="506"/>
                  </a:lnTo>
                  <a:cubicBezTo>
                    <a:pt x="15" y="536"/>
                    <a:pt x="27" y="567"/>
                    <a:pt x="38" y="591"/>
                  </a:cubicBezTo>
                  <a:cubicBezTo>
                    <a:pt x="38" y="648"/>
                    <a:pt x="58" y="705"/>
                    <a:pt x="58" y="762"/>
                  </a:cubicBezTo>
                  <a:lnTo>
                    <a:pt x="58" y="724"/>
                  </a:lnTo>
                  <a:lnTo>
                    <a:pt x="58" y="667"/>
                  </a:lnTo>
                  <a:cubicBezTo>
                    <a:pt x="96" y="724"/>
                    <a:pt x="134" y="762"/>
                    <a:pt x="172" y="819"/>
                  </a:cubicBezTo>
                  <a:cubicBezTo>
                    <a:pt x="267" y="934"/>
                    <a:pt x="343" y="1029"/>
                    <a:pt x="438" y="1124"/>
                  </a:cubicBezTo>
                  <a:cubicBezTo>
                    <a:pt x="457" y="1162"/>
                    <a:pt x="457" y="1181"/>
                    <a:pt x="476" y="1219"/>
                  </a:cubicBezTo>
                  <a:lnTo>
                    <a:pt x="514" y="1276"/>
                  </a:lnTo>
                  <a:cubicBezTo>
                    <a:pt x="514" y="1333"/>
                    <a:pt x="533" y="1371"/>
                    <a:pt x="553" y="1429"/>
                  </a:cubicBezTo>
                  <a:cubicBezTo>
                    <a:pt x="553" y="1467"/>
                    <a:pt x="591" y="1505"/>
                    <a:pt x="629" y="1524"/>
                  </a:cubicBezTo>
                  <a:lnTo>
                    <a:pt x="648" y="1562"/>
                  </a:lnTo>
                  <a:cubicBezTo>
                    <a:pt x="667" y="1562"/>
                    <a:pt x="705" y="1562"/>
                    <a:pt x="724" y="1543"/>
                  </a:cubicBezTo>
                  <a:cubicBezTo>
                    <a:pt x="819" y="1543"/>
                    <a:pt x="895" y="1505"/>
                    <a:pt x="952" y="1429"/>
                  </a:cubicBezTo>
                  <a:cubicBezTo>
                    <a:pt x="1105" y="1276"/>
                    <a:pt x="1181" y="1048"/>
                    <a:pt x="1143" y="838"/>
                  </a:cubicBezTo>
                  <a:cubicBezTo>
                    <a:pt x="1124" y="667"/>
                    <a:pt x="1047" y="515"/>
                    <a:pt x="933" y="382"/>
                  </a:cubicBezTo>
                  <a:lnTo>
                    <a:pt x="705" y="153"/>
                  </a:lnTo>
                  <a:cubicBezTo>
                    <a:pt x="629" y="58"/>
                    <a:pt x="514" y="20"/>
                    <a:pt x="3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4"/>
            <p:cNvSpPr/>
            <p:nvPr/>
          </p:nvSpPr>
          <p:spPr>
            <a:xfrm>
              <a:off x="5151450" y="1038650"/>
              <a:ext cx="31900" cy="44300"/>
            </a:xfrm>
            <a:custGeom>
              <a:avLst/>
              <a:gdLst/>
              <a:ahLst/>
              <a:cxnLst/>
              <a:rect l="l" t="t" r="r" b="b"/>
              <a:pathLst>
                <a:path w="1276" h="1772" extrusionOk="0">
                  <a:moveTo>
                    <a:pt x="380" y="1"/>
                  </a:moveTo>
                  <a:cubicBezTo>
                    <a:pt x="343" y="1"/>
                    <a:pt x="305" y="7"/>
                    <a:pt x="267" y="20"/>
                  </a:cubicBezTo>
                  <a:cubicBezTo>
                    <a:pt x="95" y="115"/>
                    <a:pt x="0" y="324"/>
                    <a:pt x="57" y="534"/>
                  </a:cubicBezTo>
                  <a:cubicBezTo>
                    <a:pt x="57" y="572"/>
                    <a:pt x="57" y="610"/>
                    <a:pt x="76" y="648"/>
                  </a:cubicBezTo>
                  <a:cubicBezTo>
                    <a:pt x="76" y="686"/>
                    <a:pt x="76" y="724"/>
                    <a:pt x="95" y="743"/>
                  </a:cubicBezTo>
                  <a:cubicBezTo>
                    <a:pt x="114" y="857"/>
                    <a:pt x="152" y="972"/>
                    <a:pt x="210" y="1086"/>
                  </a:cubicBezTo>
                  <a:cubicBezTo>
                    <a:pt x="267" y="1181"/>
                    <a:pt x="324" y="1295"/>
                    <a:pt x="419" y="1390"/>
                  </a:cubicBezTo>
                  <a:cubicBezTo>
                    <a:pt x="495" y="1467"/>
                    <a:pt x="571" y="1543"/>
                    <a:pt x="647" y="1638"/>
                  </a:cubicBezTo>
                  <a:cubicBezTo>
                    <a:pt x="686" y="1676"/>
                    <a:pt x="724" y="1752"/>
                    <a:pt x="781" y="1752"/>
                  </a:cubicBezTo>
                  <a:lnTo>
                    <a:pt x="781" y="1771"/>
                  </a:lnTo>
                  <a:cubicBezTo>
                    <a:pt x="800" y="1771"/>
                    <a:pt x="819" y="1752"/>
                    <a:pt x="838" y="1752"/>
                  </a:cubicBezTo>
                  <a:lnTo>
                    <a:pt x="895" y="1752"/>
                  </a:lnTo>
                  <a:cubicBezTo>
                    <a:pt x="933" y="1733"/>
                    <a:pt x="971" y="1714"/>
                    <a:pt x="1009" y="1695"/>
                  </a:cubicBezTo>
                  <a:cubicBezTo>
                    <a:pt x="1123" y="1600"/>
                    <a:pt x="1200" y="1486"/>
                    <a:pt x="1238" y="1352"/>
                  </a:cubicBezTo>
                  <a:cubicBezTo>
                    <a:pt x="1257" y="1257"/>
                    <a:pt x="1276" y="1162"/>
                    <a:pt x="1276" y="1048"/>
                  </a:cubicBezTo>
                  <a:cubicBezTo>
                    <a:pt x="1257" y="876"/>
                    <a:pt x="1180" y="705"/>
                    <a:pt x="1085" y="572"/>
                  </a:cubicBezTo>
                  <a:cubicBezTo>
                    <a:pt x="1009" y="477"/>
                    <a:pt x="952" y="381"/>
                    <a:pt x="857" y="286"/>
                  </a:cubicBezTo>
                  <a:cubicBezTo>
                    <a:pt x="781" y="210"/>
                    <a:pt x="686" y="134"/>
                    <a:pt x="590" y="77"/>
                  </a:cubicBezTo>
                  <a:cubicBezTo>
                    <a:pt x="527" y="26"/>
                    <a:pt x="455" y="1"/>
                    <a:pt x="3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4"/>
            <p:cNvSpPr/>
            <p:nvPr/>
          </p:nvSpPr>
          <p:spPr>
            <a:xfrm>
              <a:off x="5196650" y="1153475"/>
              <a:ext cx="17650" cy="38450"/>
            </a:xfrm>
            <a:custGeom>
              <a:avLst/>
              <a:gdLst/>
              <a:ahLst/>
              <a:cxnLst/>
              <a:rect l="l" t="t" r="r" b="b"/>
              <a:pathLst>
                <a:path w="706" h="1538" extrusionOk="0">
                  <a:moveTo>
                    <a:pt x="334" y="1"/>
                  </a:moveTo>
                  <a:cubicBezTo>
                    <a:pt x="310" y="1"/>
                    <a:pt x="286" y="5"/>
                    <a:pt x="267" y="15"/>
                  </a:cubicBezTo>
                  <a:cubicBezTo>
                    <a:pt x="172" y="72"/>
                    <a:pt x="115" y="167"/>
                    <a:pt x="96" y="262"/>
                  </a:cubicBezTo>
                  <a:cubicBezTo>
                    <a:pt x="58" y="358"/>
                    <a:pt x="58" y="453"/>
                    <a:pt x="58" y="548"/>
                  </a:cubicBezTo>
                  <a:cubicBezTo>
                    <a:pt x="77" y="510"/>
                    <a:pt x="96" y="472"/>
                    <a:pt x="96" y="434"/>
                  </a:cubicBezTo>
                  <a:cubicBezTo>
                    <a:pt x="115" y="396"/>
                    <a:pt x="115" y="377"/>
                    <a:pt x="134" y="358"/>
                  </a:cubicBezTo>
                  <a:lnTo>
                    <a:pt x="153" y="300"/>
                  </a:lnTo>
                  <a:lnTo>
                    <a:pt x="153" y="300"/>
                  </a:lnTo>
                  <a:cubicBezTo>
                    <a:pt x="153" y="358"/>
                    <a:pt x="153" y="434"/>
                    <a:pt x="134" y="491"/>
                  </a:cubicBezTo>
                  <a:cubicBezTo>
                    <a:pt x="96" y="643"/>
                    <a:pt x="58" y="814"/>
                    <a:pt x="39" y="967"/>
                  </a:cubicBezTo>
                  <a:cubicBezTo>
                    <a:pt x="20" y="1062"/>
                    <a:pt x="1" y="1157"/>
                    <a:pt x="1" y="1233"/>
                  </a:cubicBezTo>
                  <a:cubicBezTo>
                    <a:pt x="20" y="1329"/>
                    <a:pt x="58" y="1424"/>
                    <a:pt x="115" y="1481"/>
                  </a:cubicBezTo>
                  <a:lnTo>
                    <a:pt x="134" y="1481"/>
                  </a:lnTo>
                  <a:cubicBezTo>
                    <a:pt x="172" y="1519"/>
                    <a:pt x="248" y="1538"/>
                    <a:pt x="305" y="1538"/>
                  </a:cubicBezTo>
                  <a:lnTo>
                    <a:pt x="362" y="1538"/>
                  </a:lnTo>
                  <a:cubicBezTo>
                    <a:pt x="401" y="1519"/>
                    <a:pt x="458" y="1500"/>
                    <a:pt x="496" y="1462"/>
                  </a:cubicBezTo>
                  <a:cubicBezTo>
                    <a:pt x="534" y="1443"/>
                    <a:pt x="553" y="1405"/>
                    <a:pt x="572" y="1367"/>
                  </a:cubicBezTo>
                  <a:cubicBezTo>
                    <a:pt x="667" y="1195"/>
                    <a:pt x="705" y="1005"/>
                    <a:pt x="686" y="834"/>
                  </a:cubicBezTo>
                  <a:cubicBezTo>
                    <a:pt x="705" y="662"/>
                    <a:pt x="686" y="510"/>
                    <a:pt x="629" y="358"/>
                  </a:cubicBezTo>
                  <a:cubicBezTo>
                    <a:pt x="610" y="262"/>
                    <a:pt x="553" y="186"/>
                    <a:pt x="515" y="110"/>
                  </a:cubicBezTo>
                  <a:cubicBezTo>
                    <a:pt x="477" y="72"/>
                    <a:pt x="458" y="34"/>
                    <a:pt x="401" y="15"/>
                  </a:cubicBezTo>
                  <a:cubicBezTo>
                    <a:pt x="381" y="5"/>
                    <a:pt x="358"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4"/>
            <p:cNvSpPr/>
            <p:nvPr/>
          </p:nvSpPr>
          <p:spPr>
            <a:xfrm>
              <a:off x="5124800" y="1223800"/>
              <a:ext cx="19050" cy="51425"/>
            </a:xfrm>
            <a:custGeom>
              <a:avLst/>
              <a:gdLst/>
              <a:ahLst/>
              <a:cxnLst/>
              <a:rect l="l" t="t" r="r" b="b"/>
              <a:pathLst>
                <a:path w="762" h="2057" extrusionOk="0">
                  <a:moveTo>
                    <a:pt x="533" y="0"/>
                  </a:moveTo>
                  <a:cubicBezTo>
                    <a:pt x="362" y="0"/>
                    <a:pt x="286" y="191"/>
                    <a:pt x="248" y="324"/>
                  </a:cubicBezTo>
                  <a:cubicBezTo>
                    <a:pt x="228" y="381"/>
                    <a:pt x="209" y="438"/>
                    <a:pt x="209" y="514"/>
                  </a:cubicBezTo>
                  <a:cubicBezTo>
                    <a:pt x="190" y="553"/>
                    <a:pt x="171" y="610"/>
                    <a:pt x="171" y="667"/>
                  </a:cubicBezTo>
                  <a:cubicBezTo>
                    <a:pt x="133" y="781"/>
                    <a:pt x="114" y="914"/>
                    <a:pt x="76" y="1048"/>
                  </a:cubicBezTo>
                  <a:cubicBezTo>
                    <a:pt x="57" y="1181"/>
                    <a:pt x="38" y="1333"/>
                    <a:pt x="19" y="1466"/>
                  </a:cubicBezTo>
                  <a:cubicBezTo>
                    <a:pt x="19" y="1562"/>
                    <a:pt x="0" y="1657"/>
                    <a:pt x="19" y="1733"/>
                  </a:cubicBezTo>
                  <a:cubicBezTo>
                    <a:pt x="19" y="1809"/>
                    <a:pt x="38" y="1885"/>
                    <a:pt x="95" y="1942"/>
                  </a:cubicBezTo>
                  <a:cubicBezTo>
                    <a:pt x="133" y="1980"/>
                    <a:pt x="171" y="2018"/>
                    <a:pt x="209" y="2038"/>
                  </a:cubicBezTo>
                  <a:lnTo>
                    <a:pt x="209" y="2057"/>
                  </a:lnTo>
                  <a:cubicBezTo>
                    <a:pt x="248" y="2057"/>
                    <a:pt x="286" y="2038"/>
                    <a:pt x="305" y="2038"/>
                  </a:cubicBezTo>
                  <a:lnTo>
                    <a:pt x="362" y="2038"/>
                  </a:lnTo>
                  <a:cubicBezTo>
                    <a:pt x="457" y="2018"/>
                    <a:pt x="552" y="1961"/>
                    <a:pt x="590" y="1866"/>
                  </a:cubicBezTo>
                  <a:cubicBezTo>
                    <a:pt x="685" y="1714"/>
                    <a:pt x="723" y="1562"/>
                    <a:pt x="742" y="1390"/>
                  </a:cubicBezTo>
                  <a:cubicBezTo>
                    <a:pt x="742" y="1257"/>
                    <a:pt x="762" y="1143"/>
                    <a:pt x="742" y="1009"/>
                  </a:cubicBezTo>
                  <a:cubicBezTo>
                    <a:pt x="742" y="914"/>
                    <a:pt x="723" y="819"/>
                    <a:pt x="723" y="667"/>
                  </a:cubicBezTo>
                  <a:cubicBezTo>
                    <a:pt x="704" y="534"/>
                    <a:pt x="723" y="400"/>
                    <a:pt x="723" y="267"/>
                  </a:cubicBezTo>
                  <a:cubicBezTo>
                    <a:pt x="723" y="210"/>
                    <a:pt x="704" y="134"/>
                    <a:pt x="685" y="77"/>
                  </a:cubicBezTo>
                  <a:cubicBezTo>
                    <a:pt x="647" y="39"/>
                    <a:pt x="590" y="0"/>
                    <a:pt x="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4"/>
            <p:cNvSpPr/>
            <p:nvPr/>
          </p:nvSpPr>
          <p:spPr>
            <a:xfrm>
              <a:off x="5204750" y="1366100"/>
              <a:ext cx="28100" cy="53825"/>
            </a:xfrm>
            <a:custGeom>
              <a:avLst/>
              <a:gdLst/>
              <a:ahLst/>
              <a:cxnLst/>
              <a:rect l="l" t="t" r="r" b="b"/>
              <a:pathLst>
                <a:path w="1124" h="2153" extrusionOk="0">
                  <a:moveTo>
                    <a:pt x="476" y="1"/>
                  </a:moveTo>
                  <a:cubicBezTo>
                    <a:pt x="419" y="1"/>
                    <a:pt x="362" y="20"/>
                    <a:pt x="305" y="39"/>
                  </a:cubicBezTo>
                  <a:cubicBezTo>
                    <a:pt x="229" y="96"/>
                    <a:pt x="172" y="153"/>
                    <a:pt x="134" y="229"/>
                  </a:cubicBezTo>
                  <a:cubicBezTo>
                    <a:pt x="96" y="286"/>
                    <a:pt x="57" y="343"/>
                    <a:pt x="38" y="420"/>
                  </a:cubicBezTo>
                  <a:cubicBezTo>
                    <a:pt x="0" y="496"/>
                    <a:pt x="0" y="591"/>
                    <a:pt x="0" y="686"/>
                  </a:cubicBezTo>
                  <a:cubicBezTo>
                    <a:pt x="0" y="762"/>
                    <a:pt x="0" y="838"/>
                    <a:pt x="19" y="915"/>
                  </a:cubicBezTo>
                  <a:cubicBezTo>
                    <a:pt x="38" y="1029"/>
                    <a:pt x="77" y="1124"/>
                    <a:pt x="134" y="1219"/>
                  </a:cubicBezTo>
                  <a:cubicBezTo>
                    <a:pt x="172" y="1314"/>
                    <a:pt x="191" y="1410"/>
                    <a:pt x="229" y="1486"/>
                  </a:cubicBezTo>
                  <a:cubicBezTo>
                    <a:pt x="267" y="1638"/>
                    <a:pt x="324" y="1771"/>
                    <a:pt x="400" y="1905"/>
                  </a:cubicBezTo>
                  <a:cubicBezTo>
                    <a:pt x="438" y="1981"/>
                    <a:pt x="476" y="2038"/>
                    <a:pt x="533" y="2095"/>
                  </a:cubicBezTo>
                  <a:lnTo>
                    <a:pt x="533" y="2114"/>
                  </a:lnTo>
                  <a:cubicBezTo>
                    <a:pt x="572" y="2133"/>
                    <a:pt x="610" y="2152"/>
                    <a:pt x="667" y="2152"/>
                  </a:cubicBezTo>
                  <a:cubicBezTo>
                    <a:pt x="705" y="2152"/>
                    <a:pt x="762" y="2133"/>
                    <a:pt x="800" y="2095"/>
                  </a:cubicBezTo>
                  <a:cubicBezTo>
                    <a:pt x="857" y="2057"/>
                    <a:pt x="914" y="2019"/>
                    <a:pt x="952" y="1943"/>
                  </a:cubicBezTo>
                  <a:cubicBezTo>
                    <a:pt x="990" y="1905"/>
                    <a:pt x="1028" y="1847"/>
                    <a:pt x="1047" y="1790"/>
                  </a:cubicBezTo>
                  <a:cubicBezTo>
                    <a:pt x="1066" y="1714"/>
                    <a:pt x="1086" y="1638"/>
                    <a:pt x="1105" y="1562"/>
                  </a:cubicBezTo>
                  <a:cubicBezTo>
                    <a:pt x="1124" y="1410"/>
                    <a:pt x="1124" y="1257"/>
                    <a:pt x="1124" y="1105"/>
                  </a:cubicBezTo>
                  <a:lnTo>
                    <a:pt x="1124" y="686"/>
                  </a:lnTo>
                  <a:cubicBezTo>
                    <a:pt x="1124" y="591"/>
                    <a:pt x="1105" y="496"/>
                    <a:pt x="1086" y="401"/>
                  </a:cubicBezTo>
                  <a:cubicBezTo>
                    <a:pt x="1047" y="324"/>
                    <a:pt x="990" y="248"/>
                    <a:pt x="933" y="191"/>
                  </a:cubicBezTo>
                  <a:cubicBezTo>
                    <a:pt x="857" y="115"/>
                    <a:pt x="781" y="77"/>
                    <a:pt x="705" y="58"/>
                  </a:cubicBezTo>
                  <a:cubicBezTo>
                    <a:pt x="629" y="20"/>
                    <a:pt x="552" y="1"/>
                    <a:pt x="4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4"/>
            <p:cNvSpPr/>
            <p:nvPr/>
          </p:nvSpPr>
          <p:spPr>
            <a:xfrm>
              <a:off x="5244250" y="1431950"/>
              <a:ext cx="24300" cy="49350"/>
            </a:xfrm>
            <a:custGeom>
              <a:avLst/>
              <a:gdLst/>
              <a:ahLst/>
              <a:cxnLst/>
              <a:rect l="l" t="t" r="r" b="b"/>
              <a:pathLst>
                <a:path w="972" h="1974" extrusionOk="0">
                  <a:moveTo>
                    <a:pt x="532" y="1"/>
                  </a:moveTo>
                  <a:cubicBezTo>
                    <a:pt x="508" y="1"/>
                    <a:pt x="482" y="5"/>
                    <a:pt x="457" y="13"/>
                  </a:cubicBezTo>
                  <a:cubicBezTo>
                    <a:pt x="305" y="51"/>
                    <a:pt x="191" y="165"/>
                    <a:pt x="134" y="318"/>
                  </a:cubicBezTo>
                  <a:cubicBezTo>
                    <a:pt x="20" y="565"/>
                    <a:pt x="1" y="851"/>
                    <a:pt x="77" y="1117"/>
                  </a:cubicBezTo>
                  <a:cubicBezTo>
                    <a:pt x="96" y="1060"/>
                    <a:pt x="115" y="984"/>
                    <a:pt x="134" y="927"/>
                  </a:cubicBezTo>
                  <a:lnTo>
                    <a:pt x="153" y="889"/>
                  </a:lnTo>
                  <a:lnTo>
                    <a:pt x="153" y="889"/>
                  </a:lnTo>
                  <a:cubicBezTo>
                    <a:pt x="134" y="1041"/>
                    <a:pt x="153" y="1212"/>
                    <a:pt x="172" y="1365"/>
                  </a:cubicBezTo>
                  <a:cubicBezTo>
                    <a:pt x="172" y="1574"/>
                    <a:pt x="172" y="1784"/>
                    <a:pt x="362" y="1898"/>
                  </a:cubicBezTo>
                  <a:cubicBezTo>
                    <a:pt x="400" y="1917"/>
                    <a:pt x="419" y="1936"/>
                    <a:pt x="457" y="1955"/>
                  </a:cubicBezTo>
                  <a:lnTo>
                    <a:pt x="496" y="1955"/>
                  </a:lnTo>
                  <a:cubicBezTo>
                    <a:pt x="724" y="1955"/>
                    <a:pt x="857" y="1669"/>
                    <a:pt x="895" y="1498"/>
                  </a:cubicBezTo>
                  <a:cubicBezTo>
                    <a:pt x="952" y="1270"/>
                    <a:pt x="971" y="1022"/>
                    <a:pt x="971" y="794"/>
                  </a:cubicBezTo>
                  <a:cubicBezTo>
                    <a:pt x="952" y="641"/>
                    <a:pt x="914" y="508"/>
                    <a:pt x="876" y="375"/>
                  </a:cubicBezTo>
                  <a:cubicBezTo>
                    <a:pt x="838" y="280"/>
                    <a:pt x="800" y="184"/>
                    <a:pt x="743" y="108"/>
                  </a:cubicBezTo>
                  <a:cubicBezTo>
                    <a:pt x="698" y="49"/>
                    <a:pt x="619" y="1"/>
                    <a:pt x="532" y="1"/>
                  </a:cubicBezTo>
                  <a:close/>
                  <a:moveTo>
                    <a:pt x="419" y="1955"/>
                  </a:moveTo>
                  <a:lnTo>
                    <a:pt x="419" y="1974"/>
                  </a:lnTo>
                  <a:lnTo>
                    <a:pt x="438" y="1974"/>
                  </a:lnTo>
                  <a:lnTo>
                    <a:pt x="457" y="195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4"/>
            <p:cNvSpPr/>
            <p:nvPr/>
          </p:nvSpPr>
          <p:spPr>
            <a:xfrm>
              <a:off x="5304225" y="1322775"/>
              <a:ext cx="30000" cy="57625"/>
            </a:xfrm>
            <a:custGeom>
              <a:avLst/>
              <a:gdLst/>
              <a:ahLst/>
              <a:cxnLst/>
              <a:rect l="l" t="t" r="r" b="b"/>
              <a:pathLst>
                <a:path w="1200" h="2305" extrusionOk="0">
                  <a:moveTo>
                    <a:pt x="753" y="1"/>
                  </a:moveTo>
                  <a:cubicBezTo>
                    <a:pt x="627" y="1"/>
                    <a:pt x="507" y="47"/>
                    <a:pt x="419" y="135"/>
                  </a:cubicBezTo>
                  <a:cubicBezTo>
                    <a:pt x="343" y="211"/>
                    <a:pt x="267" y="325"/>
                    <a:pt x="210" y="420"/>
                  </a:cubicBezTo>
                  <a:cubicBezTo>
                    <a:pt x="115" y="572"/>
                    <a:pt x="76" y="763"/>
                    <a:pt x="76" y="934"/>
                  </a:cubicBezTo>
                  <a:cubicBezTo>
                    <a:pt x="76" y="1029"/>
                    <a:pt x="95" y="1125"/>
                    <a:pt x="134" y="1220"/>
                  </a:cubicBezTo>
                  <a:cubicBezTo>
                    <a:pt x="76" y="1429"/>
                    <a:pt x="38" y="1620"/>
                    <a:pt x="38" y="1829"/>
                  </a:cubicBezTo>
                  <a:cubicBezTo>
                    <a:pt x="0" y="1981"/>
                    <a:pt x="38" y="2134"/>
                    <a:pt x="153" y="2248"/>
                  </a:cubicBezTo>
                  <a:lnTo>
                    <a:pt x="153" y="2267"/>
                  </a:lnTo>
                  <a:cubicBezTo>
                    <a:pt x="210" y="2286"/>
                    <a:pt x="267" y="2305"/>
                    <a:pt x="324" y="2305"/>
                  </a:cubicBezTo>
                  <a:cubicBezTo>
                    <a:pt x="400" y="2305"/>
                    <a:pt x="457" y="2286"/>
                    <a:pt x="533" y="2248"/>
                  </a:cubicBezTo>
                  <a:cubicBezTo>
                    <a:pt x="781" y="2057"/>
                    <a:pt x="971" y="1791"/>
                    <a:pt x="1047" y="1486"/>
                  </a:cubicBezTo>
                  <a:cubicBezTo>
                    <a:pt x="1124" y="1258"/>
                    <a:pt x="1162" y="1048"/>
                    <a:pt x="1181" y="820"/>
                  </a:cubicBezTo>
                  <a:cubicBezTo>
                    <a:pt x="1200" y="668"/>
                    <a:pt x="1200" y="515"/>
                    <a:pt x="1181" y="382"/>
                  </a:cubicBezTo>
                  <a:cubicBezTo>
                    <a:pt x="1162" y="230"/>
                    <a:pt x="1085" y="97"/>
                    <a:pt x="952" y="39"/>
                  </a:cubicBezTo>
                  <a:cubicBezTo>
                    <a:pt x="887" y="13"/>
                    <a:pt x="819" y="1"/>
                    <a:pt x="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4"/>
            <p:cNvSpPr/>
            <p:nvPr/>
          </p:nvSpPr>
          <p:spPr>
            <a:xfrm>
              <a:off x="5342300" y="1247475"/>
              <a:ext cx="27625" cy="45825"/>
            </a:xfrm>
            <a:custGeom>
              <a:avLst/>
              <a:gdLst/>
              <a:ahLst/>
              <a:cxnLst/>
              <a:rect l="l" t="t" r="r" b="b"/>
              <a:pathLst>
                <a:path w="1105" h="1833" extrusionOk="0">
                  <a:moveTo>
                    <a:pt x="380" y="1"/>
                  </a:moveTo>
                  <a:cubicBezTo>
                    <a:pt x="286" y="1"/>
                    <a:pt x="197" y="37"/>
                    <a:pt x="134" y="101"/>
                  </a:cubicBezTo>
                  <a:cubicBezTo>
                    <a:pt x="57" y="196"/>
                    <a:pt x="19" y="291"/>
                    <a:pt x="0" y="405"/>
                  </a:cubicBezTo>
                  <a:cubicBezTo>
                    <a:pt x="0" y="538"/>
                    <a:pt x="38" y="672"/>
                    <a:pt x="96" y="805"/>
                  </a:cubicBezTo>
                  <a:cubicBezTo>
                    <a:pt x="115" y="824"/>
                    <a:pt x="134" y="862"/>
                    <a:pt x="172" y="881"/>
                  </a:cubicBezTo>
                  <a:lnTo>
                    <a:pt x="172" y="919"/>
                  </a:lnTo>
                  <a:cubicBezTo>
                    <a:pt x="172" y="957"/>
                    <a:pt x="191" y="995"/>
                    <a:pt x="191" y="1052"/>
                  </a:cubicBezTo>
                  <a:cubicBezTo>
                    <a:pt x="210" y="1205"/>
                    <a:pt x="267" y="1357"/>
                    <a:pt x="362" y="1490"/>
                  </a:cubicBezTo>
                  <a:cubicBezTo>
                    <a:pt x="400" y="1547"/>
                    <a:pt x="438" y="1624"/>
                    <a:pt x="514" y="1681"/>
                  </a:cubicBezTo>
                  <a:cubicBezTo>
                    <a:pt x="552" y="1738"/>
                    <a:pt x="629" y="1795"/>
                    <a:pt x="724" y="1814"/>
                  </a:cubicBezTo>
                  <a:lnTo>
                    <a:pt x="762" y="1833"/>
                  </a:lnTo>
                  <a:cubicBezTo>
                    <a:pt x="990" y="1833"/>
                    <a:pt x="1066" y="1490"/>
                    <a:pt x="1085" y="1319"/>
                  </a:cubicBezTo>
                  <a:cubicBezTo>
                    <a:pt x="1105" y="1224"/>
                    <a:pt x="1105" y="1129"/>
                    <a:pt x="1105" y="1033"/>
                  </a:cubicBezTo>
                  <a:cubicBezTo>
                    <a:pt x="1105" y="900"/>
                    <a:pt x="1085" y="786"/>
                    <a:pt x="1028" y="672"/>
                  </a:cubicBezTo>
                  <a:cubicBezTo>
                    <a:pt x="990" y="576"/>
                    <a:pt x="952" y="481"/>
                    <a:pt x="876" y="405"/>
                  </a:cubicBezTo>
                  <a:lnTo>
                    <a:pt x="724" y="253"/>
                  </a:lnTo>
                  <a:cubicBezTo>
                    <a:pt x="648" y="139"/>
                    <a:pt x="552" y="62"/>
                    <a:pt x="438" y="5"/>
                  </a:cubicBezTo>
                  <a:cubicBezTo>
                    <a:pt x="419" y="2"/>
                    <a:pt x="399" y="1"/>
                    <a:pt x="3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4"/>
            <p:cNvSpPr/>
            <p:nvPr/>
          </p:nvSpPr>
          <p:spPr>
            <a:xfrm>
              <a:off x="5388950" y="1281275"/>
              <a:ext cx="39050" cy="41625"/>
            </a:xfrm>
            <a:custGeom>
              <a:avLst/>
              <a:gdLst/>
              <a:ahLst/>
              <a:cxnLst/>
              <a:rect l="l" t="t" r="r" b="b"/>
              <a:pathLst>
                <a:path w="1562" h="1665" extrusionOk="0">
                  <a:moveTo>
                    <a:pt x="486" y="0"/>
                  </a:moveTo>
                  <a:cubicBezTo>
                    <a:pt x="464" y="0"/>
                    <a:pt x="442" y="2"/>
                    <a:pt x="419" y="5"/>
                  </a:cubicBezTo>
                  <a:cubicBezTo>
                    <a:pt x="267" y="62"/>
                    <a:pt x="133" y="195"/>
                    <a:pt x="95" y="348"/>
                  </a:cubicBezTo>
                  <a:cubicBezTo>
                    <a:pt x="38" y="519"/>
                    <a:pt x="0" y="690"/>
                    <a:pt x="19" y="881"/>
                  </a:cubicBezTo>
                  <a:cubicBezTo>
                    <a:pt x="19" y="976"/>
                    <a:pt x="38" y="1071"/>
                    <a:pt x="76" y="1147"/>
                  </a:cubicBezTo>
                  <a:cubicBezTo>
                    <a:pt x="95" y="1204"/>
                    <a:pt x="152" y="1262"/>
                    <a:pt x="209" y="1300"/>
                  </a:cubicBezTo>
                  <a:cubicBezTo>
                    <a:pt x="324" y="1376"/>
                    <a:pt x="457" y="1414"/>
                    <a:pt x="609" y="1414"/>
                  </a:cubicBezTo>
                  <a:cubicBezTo>
                    <a:pt x="666" y="1471"/>
                    <a:pt x="742" y="1528"/>
                    <a:pt x="819" y="1566"/>
                  </a:cubicBezTo>
                  <a:cubicBezTo>
                    <a:pt x="876" y="1604"/>
                    <a:pt x="933" y="1623"/>
                    <a:pt x="990" y="1642"/>
                  </a:cubicBezTo>
                  <a:cubicBezTo>
                    <a:pt x="1066" y="1661"/>
                    <a:pt x="1142" y="1661"/>
                    <a:pt x="1218" y="1661"/>
                  </a:cubicBezTo>
                  <a:lnTo>
                    <a:pt x="1237" y="1661"/>
                  </a:lnTo>
                  <a:cubicBezTo>
                    <a:pt x="1252" y="1664"/>
                    <a:pt x="1267" y="1665"/>
                    <a:pt x="1281" y="1665"/>
                  </a:cubicBezTo>
                  <a:cubicBezTo>
                    <a:pt x="1376" y="1665"/>
                    <a:pt x="1454" y="1611"/>
                    <a:pt x="1504" y="1528"/>
                  </a:cubicBezTo>
                  <a:cubicBezTo>
                    <a:pt x="1542" y="1452"/>
                    <a:pt x="1561" y="1395"/>
                    <a:pt x="1542" y="1319"/>
                  </a:cubicBezTo>
                  <a:cubicBezTo>
                    <a:pt x="1542" y="1243"/>
                    <a:pt x="1523" y="1166"/>
                    <a:pt x="1485" y="1090"/>
                  </a:cubicBezTo>
                  <a:cubicBezTo>
                    <a:pt x="1409" y="900"/>
                    <a:pt x="1314" y="728"/>
                    <a:pt x="1218" y="576"/>
                  </a:cubicBezTo>
                  <a:cubicBezTo>
                    <a:pt x="1085" y="386"/>
                    <a:pt x="933" y="234"/>
                    <a:pt x="762" y="100"/>
                  </a:cubicBezTo>
                  <a:cubicBezTo>
                    <a:pt x="683" y="37"/>
                    <a:pt x="591" y="0"/>
                    <a:pt x="4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4"/>
            <p:cNvSpPr/>
            <p:nvPr/>
          </p:nvSpPr>
          <p:spPr>
            <a:xfrm>
              <a:off x="5401800" y="1218575"/>
              <a:ext cx="26675" cy="38575"/>
            </a:xfrm>
            <a:custGeom>
              <a:avLst/>
              <a:gdLst/>
              <a:ahLst/>
              <a:cxnLst/>
              <a:rect l="l" t="t" r="r" b="b"/>
              <a:pathLst>
                <a:path w="1067" h="1543" extrusionOk="0">
                  <a:moveTo>
                    <a:pt x="381" y="0"/>
                  </a:moveTo>
                  <a:cubicBezTo>
                    <a:pt x="171" y="0"/>
                    <a:pt x="95" y="209"/>
                    <a:pt x="57" y="381"/>
                  </a:cubicBezTo>
                  <a:cubicBezTo>
                    <a:pt x="0" y="590"/>
                    <a:pt x="38" y="819"/>
                    <a:pt x="114" y="1009"/>
                  </a:cubicBezTo>
                  <a:cubicBezTo>
                    <a:pt x="152" y="1123"/>
                    <a:pt x="190" y="1238"/>
                    <a:pt x="267" y="1333"/>
                  </a:cubicBezTo>
                  <a:cubicBezTo>
                    <a:pt x="343" y="1428"/>
                    <a:pt x="438" y="1485"/>
                    <a:pt x="552" y="1523"/>
                  </a:cubicBezTo>
                  <a:cubicBezTo>
                    <a:pt x="571" y="1523"/>
                    <a:pt x="609" y="1542"/>
                    <a:pt x="628" y="1542"/>
                  </a:cubicBezTo>
                  <a:cubicBezTo>
                    <a:pt x="685" y="1542"/>
                    <a:pt x="743" y="1523"/>
                    <a:pt x="781" y="1504"/>
                  </a:cubicBezTo>
                  <a:cubicBezTo>
                    <a:pt x="895" y="1466"/>
                    <a:pt x="971" y="1390"/>
                    <a:pt x="1009" y="1295"/>
                  </a:cubicBezTo>
                  <a:cubicBezTo>
                    <a:pt x="1047" y="1161"/>
                    <a:pt x="1066" y="1047"/>
                    <a:pt x="1047" y="914"/>
                  </a:cubicBezTo>
                  <a:cubicBezTo>
                    <a:pt x="1009" y="685"/>
                    <a:pt x="933" y="457"/>
                    <a:pt x="781" y="267"/>
                  </a:cubicBezTo>
                  <a:cubicBezTo>
                    <a:pt x="685" y="133"/>
                    <a:pt x="590"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4"/>
            <p:cNvSpPr/>
            <p:nvPr/>
          </p:nvSpPr>
          <p:spPr>
            <a:xfrm>
              <a:off x="5068150" y="1571725"/>
              <a:ext cx="30950" cy="51425"/>
            </a:xfrm>
            <a:custGeom>
              <a:avLst/>
              <a:gdLst/>
              <a:ahLst/>
              <a:cxnLst/>
              <a:rect l="l" t="t" r="r" b="b"/>
              <a:pathLst>
                <a:path w="1238" h="2057" extrusionOk="0">
                  <a:moveTo>
                    <a:pt x="705" y="0"/>
                  </a:moveTo>
                  <a:cubicBezTo>
                    <a:pt x="648" y="38"/>
                    <a:pt x="572" y="76"/>
                    <a:pt x="534" y="133"/>
                  </a:cubicBezTo>
                  <a:cubicBezTo>
                    <a:pt x="438" y="229"/>
                    <a:pt x="362" y="362"/>
                    <a:pt x="305" y="476"/>
                  </a:cubicBezTo>
                  <a:cubicBezTo>
                    <a:pt x="248" y="590"/>
                    <a:pt x="210" y="686"/>
                    <a:pt x="153" y="781"/>
                  </a:cubicBezTo>
                  <a:cubicBezTo>
                    <a:pt x="96" y="914"/>
                    <a:pt x="58" y="1066"/>
                    <a:pt x="39" y="1219"/>
                  </a:cubicBezTo>
                  <a:cubicBezTo>
                    <a:pt x="20" y="1257"/>
                    <a:pt x="20" y="1295"/>
                    <a:pt x="20" y="1333"/>
                  </a:cubicBezTo>
                  <a:cubicBezTo>
                    <a:pt x="1" y="1428"/>
                    <a:pt x="1" y="1523"/>
                    <a:pt x="1" y="1637"/>
                  </a:cubicBezTo>
                  <a:cubicBezTo>
                    <a:pt x="1" y="1695"/>
                    <a:pt x="1" y="1733"/>
                    <a:pt x="39" y="1790"/>
                  </a:cubicBezTo>
                  <a:cubicBezTo>
                    <a:pt x="58" y="1847"/>
                    <a:pt x="115" y="1885"/>
                    <a:pt x="153" y="1942"/>
                  </a:cubicBezTo>
                  <a:cubicBezTo>
                    <a:pt x="210" y="1980"/>
                    <a:pt x="267" y="1999"/>
                    <a:pt x="343" y="2037"/>
                  </a:cubicBezTo>
                  <a:lnTo>
                    <a:pt x="324" y="2037"/>
                  </a:lnTo>
                  <a:cubicBezTo>
                    <a:pt x="400" y="2056"/>
                    <a:pt x="457" y="2056"/>
                    <a:pt x="534" y="2056"/>
                  </a:cubicBezTo>
                  <a:cubicBezTo>
                    <a:pt x="610" y="2056"/>
                    <a:pt x="686" y="2037"/>
                    <a:pt x="743" y="1999"/>
                  </a:cubicBezTo>
                  <a:cubicBezTo>
                    <a:pt x="857" y="1885"/>
                    <a:pt x="952" y="1752"/>
                    <a:pt x="1010" y="1599"/>
                  </a:cubicBezTo>
                  <a:cubicBezTo>
                    <a:pt x="1086" y="1409"/>
                    <a:pt x="1143" y="1200"/>
                    <a:pt x="1200" y="1009"/>
                  </a:cubicBezTo>
                  <a:cubicBezTo>
                    <a:pt x="1200" y="952"/>
                    <a:pt x="1219" y="895"/>
                    <a:pt x="1219" y="838"/>
                  </a:cubicBezTo>
                  <a:cubicBezTo>
                    <a:pt x="1238" y="762"/>
                    <a:pt x="1238" y="686"/>
                    <a:pt x="1219" y="628"/>
                  </a:cubicBezTo>
                  <a:cubicBezTo>
                    <a:pt x="1200" y="495"/>
                    <a:pt x="1162" y="381"/>
                    <a:pt x="1105" y="267"/>
                  </a:cubicBezTo>
                  <a:lnTo>
                    <a:pt x="1105" y="248"/>
                  </a:lnTo>
                  <a:cubicBezTo>
                    <a:pt x="1067" y="152"/>
                    <a:pt x="990" y="76"/>
                    <a:pt x="914" y="19"/>
                  </a:cubicBezTo>
                  <a:cubicBezTo>
                    <a:pt x="876" y="0"/>
                    <a:pt x="838"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4"/>
            <p:cNvSpPr/>
            <p:nvPr/>
          </p:nvSpPr>
          <p:spPr>
            <a:xfrm>
              <a:off x="4994850" y="1626650"/>
              <a:ext cx="22400" cy="42650"/>
            </a:xfrm>
            <a:custGeom>
              <a:avLst/>
              <a:gdLst/>
              <a:ahLst/>
              <a:cxnLst/>
              <a:rect l="l" t="t" r="r" b="b"/>
              <a:pathLst>
                <a:path w="896" h="1706" extrusionOk="0">
                  <a:moveTo>
                    <a:pt x="578" y="0"/>
                  </a:moveTo>
                  <a:cubicBezTo>
                    <a:pt x="524" y="0"/>
                    <a:pt x="468" y="13"/>
                    <a:pt x="420" y="50"/>
                  </a:cubicBezTo>
                  <a:cubicBezTo>
                    <a:pt x="305" y="107"/>
                    <a:pt x="229" y="183"/>
                    <a:pt x="172" y="297"/>
                  </a:cubicBezTo>
                  <a:cubicBezTo>
                    <a:pt x="96" y="430"/>
                    <a:pt x="58" y="564"/>
                    <a:pt x="20" y="716"/>
                  </a:cubicBezTo>
                  <a:cubicBezTo>
                    <a:pt x="1" y="887"/>
                    <a:pt x="1" y="1040"/>
                    <a:pt x="20" y="1192"/>
                  </a:cubicBezTo>
                  <a:cubicBezTo>
                    <a:pt x="39" y="1363"/>
                    <a:pt x="58" y="1535"/>
                    <a:pt x="77" y="1706"/>
                  </a:cubicBezTo>
                  <a:cubicBezTo>
                    <a:pt x="77" y="1630"/>
                    <a:pt x="96" y="1573"/>
                    <a:pt x="96" y="1516"/>
                  </a:cubicBezTo>
                  <a:cubicBezTo>
                    <a:pt x="96" y="1535"/>
                    <a:pt x="134" y="1573"/>
                    <a:pt x="153" y="1592"/>
                  </a:cubicBezTo>
                  <a:cubicBezTo>
                    <a:pt x="191" y="1649"/>
                    <a:pt x="267" y="1687"/>
                    <a:pt x="343" y="1687"/>
                  </a:cubicBezTo>
                  <a:cubicBezTo>
                    <a:pt x="400" y="1668"/>
                    <a:pt x="439" y="1668"/>
                    <a:pt x="477" y="1649"/>
                  </a:cubicBezTo>
                  <a:cubicBezTo>
                    <a:pt x="553" y="1611"/>
                    <a:pt x="629" y="1554"/>
                    <a:pt x="686" y="1497"/>
                  </a:cubicBezTo>
                  <a:cubicBezTo>
                    <a:pt x="800" y="1306"/>
                    <a:pt x="857" y="1097"/>
                    <a:pt x="838" y="868"/>
                  </a:cubicBezTo>
                  <a:cubicBezTo>
                    <a:pt x="857" y="735"/>
                    <a:pt x="876" y="602"/>
                    <a:pt x="895" y="449"/>
                  </a:cubicBezTo>
                  <a:cubicBezTo>
                    <a:pt x="895" y="411"/>
                    <a:pt x="895" y="354"/>
                    <a:pt x="895" y="316"/>
                  </a:cubicBezTo>
                  <a:cubicBezTo>
                    <a:pt x="895" y="259"/>
                    <a:pt x="876" y="221"/>
                    <a:pt x="857" y="183"/>
                  </a:cubicBezTo>
                  <a:cubicBezTo>
                    <a:pt x="819" y="107"/>
                    <a:pt x="762" y="50"/>
                    <a:pt x="667" y="12"/>
                  </a:cubicBezTo>
                  <a:cubicBezTo>
                    <a:pt x="639" y="5"/>
                    <a:pt x="609" y="0"/>
                    <a:pt x="5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4"/>
            <p:cNvSpPr/>
            <p:nvPr/>
          </p:nvSpPr>
          <p:spPr>
            <a:xfrm>
              <a:off x="4990575" y="1729250"/>
              <a:ext cx="29525" cy="44300"/>
            </a:xfrm>
            <a:custGeom>
              <a:avLst/>
              <a:gdLst/>
              <a:ahLst/>
              <a:cxnLst/>
              <a:rect l="l" t="t" r="r" b="b"/>
              <a:pathLst>
                <a:path w="1181" h="1772" extrusionOk="0">
                  <a:moveTo>
                    <a:pt x="648" y="1"/>
                  </a:moveTo>
                  <a:cubicBezTo>
                    <a:pt x="571" y="1"/>
                    <a:pt x="514" y="20"/>
                    <a:pt x="438" y="58"/>
                  </a:cubicBezTo>
                  <a:cubicBezTo>
                    <a:pt x="400" y="77"/>
                    <a:pt x="362" y="115"/>
                    <a:pt x="324" y="134"/>
                  </a:cubicBezTo>
                  <a:cubicBezTo>
                    <a:pt x="267" y="191"/>
                    <a:pt x="210" y="267"/>
                    <a:pt x="172" y="343"/>
                  </a:cubicBezTo>
                  <a:cubicBezTo>
                    <a:pt x="115" y="400"/>
                    <a:pt x="96" y="496"/>
                    <a:pt x="77" y="572"/>
                  </a:cubicBezTo>
                  <a:cubicBezTo>
                    <a:pt x="19" y="743"/>
                    <a:pt x="0" y="915"/>
                    <a:pt x="0" y="1086"/>
                  </a:cubicBezTo>
                  <a:cubicBezTo>
                    <a:pt x="0" y="1257"/>
                    <a:pt x="38" y="1410"/>
                    <a:pt x="96" y="1562"/>
                  </a:cubicBezTo>
                  <a:cubicBezTo>
                    <a:pt x="153" y="1657"/>
                    <a:pt x="210" y="1714"/>
                    <a:pt x="305" y="1771"/>
                  </a:cubicBezTo>
                  <a:lnTo>
                    <a:pt x="324" y="1752"/>
                  </a:lnTo>
                  <a:cubicBezTo>
                    <a:pt x="286" y="1714"/>
                    <a:pt x="267" y="1676"/>
                    <a:pt x="229" y="1619"/>
                  </a:cubicBezTo>
                  <a:lnTo>
                    <a:pt x="210" y="1581"/>
                  </a:lnTo>
                  <a:lnTo>
                    <a:pt x="191" y="1524"/>
                  </a:lnTo>
                  <a:lnTo>
                    <a:pt x="191" y="1467"/>
                  </a:lnTo>
                  <a:lnTo>
                    <a:pt x="191" y="1410"/>
                  </a:lnTo>
                  <a:lnTo>
                    <a:pt x="191" y="1371"/>
                  </a:lnTo>
                  <a:cubicBezTo>
                    <a:pt x="210" y="1448"/>
                    <a:pt x="248" y="1543"/>
                    <a:pt x="305" y="1600"/>
                  </a:cubicBezTo>
                  <a:cubicBezTo>
                    <a:pt x="343" y="1638"/>
                    <a:pt x="381" y="1657"/>
                    <a:pt x="438" y="1657"/>
                  </a:cubicBezTo>
                  <a:cubicBezTo>
                    <a:pt x="457" y="1657"/>
                    <a:pt x="495" y="1638"/>
                    <a:pt x="514" y="1638"/>
                  </a:cubicBezTo>
                  <a:cubicBezTo>
                    <a:pt x="571" y="1600"/>
                    <a:pt x="610" y="1562"/>
                    <a:pt x="667" y="1524"/>
                  </a:cubicBezTo>
                  <a:cubicBezTo>
                    <a:pt x="762" y="1410"/>
                    <a:pt x="857" y="1276"/>
                    <a:pt x="933" y="1143"/>
                  </a:cubicBezTo>
                  <a:cubicBezTo>
                    <a:pt x="1009" y="1010"/>
                    <a:pt x="1066" y="857"/>
                    <a:pt x="1124" y="724"/>
                  </a:cubicBezTo>
                  <a:cubicBezTo>
                    <a:pt x="1162" y="610"/>
                    <a:pt x="1181" y="496"/>
                    <a:pt x="1181" y="400"/>
                  </a:cubicBezTo>
                  <a:cubicBezTo>
                    <a:pt x="1162" y="286"/>
                    <a:pt x="1105" y="191"/>
                    <a:pt x="1009" y="115"/>
                  </a:cubicBezTo>
                  <a:cubicBezTo>
                    <a:pt x="895" y="39"/>
                    <a:pt x="781"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4"/>
            <p:cNvSpPr/>
            <p:nvPr/>
          </p:nvSpPr>
          <p:spPr>
            <a:xfrm>
              <a:off x="5015800" y="1836825"/>
              <a:ext cx="43800" cy="61900"/>
            </a:xfrm>
            <a:custGeom>
              <a:avLst/>
              <a:gdLst/>
              <a:ahLst/>
              <a:cxnLst/>
              <a:rect l="l" t="t" r="r" b="b"/>
              <a:pathLst>
                <a:path w="1752" h="2476" extrusionOk="0">
                  <a:moveTo>
                    <a:pt x="552" y="0"/>
                  </a:moveTo>
                  <a:cubicBezTo>
                    <a:pt x="476" y="0"/>
                    <a:pt x="400" y="19"/>
                    <a:pt x="324" y="38"/>
                  </a:cubicBezTo>
                  <a:cubicBezTo>
                    <a:pt x="191" y="95"/>
                    <a:pt x="96" y="210"/>
                    <a:pt x="57" y="343"/>
                  </a:cubicBezTo>
                  <a:cubicBezTo>
                    <a:pt x="19" y="438"/>
                    <a:pt x="0" y="552"/>
                    <a:pt x="0" y="648"/>
                  </a:cubicBezTo>
                  <a:cubicBezTo>
                    <a:pt x="0" y="781"/>
                    <a:pt x="19" y="914"/>
                    <a:pt x="77" y="1047"/>
                  </a:cubicBezTo>
                  <a:cubicBezTo>
                    <a:pt x="115" y="1123"/>
                    <a:pt x="153" y="1181"/>
                    <a:pt x="191" y="1257"/>
                  </a:cubicBezTo>
                  <a:lnTo>
                    <a:pt x="248" y="1333"/>
                  </a:lnTo>
                  <a:cubicBezTo>
                    <a:pt x="286" y="1466"/>
                    <a:pt x="343" y="1599"/>
                    <a:pt x="419" y="1714"/>
                  </a:cubicBezTo>
                  <a:cubicBezTo>
                    <a:pt x="495" y="1847"/>
                    <a:pt x="610" y="1961"/>
                    <a:pt x="724" y="2075"/>
                  </a:cubicBezTo>
                  <a:cubicBezTo>
                    <a:pt x="838" y="2171"/>
                    <a:pt x="952" y="2266"/>
                    <a:pt x="1066" y="2361"/>
                  </a:cubicBezTo>
                  <a:cubicBezTo>
                    <a:pt x="1143" y="2437"/>
                    <a:pt x="1238" y="2475"/>
                    <a:pt x="1352" y="2475"/>
                  </a:cubicBezTo>
                  <a:cubicBezTo>
                    <a:pt x="1447" y="2475"/>
                    <a:pt x="1542" y="2437"/>
                    <a:pt x="1600" y="2361"/>
                  </a:cubicBezTo>
                  <a:cubicBezTo>
                    <a:pt x="1695" y="2209"/>
                    <a:pt x="1752" y="2018"/>
                    <a:pt x="1752" y="1828"/>
                  </a:cubicBezTo>
                  <a:cubicBezTo>
                    <a:pt x="1752" y="1695"/>
                    <a:pt x="1752" y="1542"/>
                    <a:pt x="1752" y="1409"/>
                  </a:cubicBezTo>
                  <a:cubicBezTo>
                    <a:pt x="1733" y="1257"/>
                    <a:pt x="1714" y="1104"/>
                    <a:pt x="1676" y="971"/>
                  </a:cubicBezTo>
                  <a:cubicBezTo>
                    <a:pt x="1638" y="819"/>
                    <a:pt x="1580" y="667"/>
                    <a:pt x="1504" y="533"/>
                  </a:cubicBezTo>
                  <a:cubicBezTo>
                    <a:pt x="1428" y="381"/>
                    <a:pt x="1314" y="248"/>
                    <a:pt x="1162" y="153"/>
                  </a:cubicBezTo>
                  <a:cubicBezTo>
                    <a:pt x="971" y="57"/>
                    <a:pt x="762" y="19"/>
                    <a:pt x="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4"/>
            <p:cNvSpPr/>
            <p:nvPr/>
          </p:nvSpPr>
          <p:spPr>
            <a:xfrm>
              <a:off x="5076250" y="1780675"/>
              <a:ext cx="37150" cy="32850"/>
            </a:xfrm>
            <a:custGeom>
              <a:avLst/>
              <a:gdLst/>
              <a:ahLst/>
              <a:cxnLst/>
              <a:rect l="l" t="t" r="r" b="b"/>
              <a:pathLst>
                <a:path w="1486" h="1314" extrusionOk="0">
                  <a:moveTo>
                    <a:pt x="74" y="699"/>
                  </a:moveTo>
                  <a:cubicBezTo>
                    <a:pt x="72" y="699"/>
                    <a:pt x="68" y="703"/>
                    <a:pt x="74" y="704"/>
                  </a:cubicBezTo>
                  <a:lnTo>
                    <a:pt x="74" y="704"/>
                  </a:lnTo>
                  <a:cubicBezTo>
                    <a:pt x="76" y="701"/>
                    <a:pt x="75" y="699"/>
                    <a:pt x="74" y="699"/>
                  </a:cubicBezTo>
                  <a:close/>
                  <a:moveTo>
                    <a:pt x="900" y="1"/>
                  </a:moveTo>
                  <a:cubicBezTo>
                    <a:pt x="769" y="1"/>
                    <a:pt x="639" y="40"/>
                    <a:pt x="533" y="114"/>
                  </a:cubicBezTo>
                  <a:cubicBezTo>
                    <a:pt x="324" y="304"/>
                    <a:pt x="152" y="552"/>
                    <a:pt x="76" y="818"/>
                  </a:cubicBezTo>
                  <a:lnTo>
                    <a:pt x="76" y="799"/>
                  </a:lnTo>
                  <a:lnTo>
                    <a:pt x="76" y="742"/>
                  </a:lnTo>
                  <a:lnTo>
                    <a:pt x="76" y="704"/>
                  </a:lnTo>
                  <a:cubicBezTo>
                    <a:pt x="75" y="704"/>
                    <a:pt x="74" y="704"/>
                    <a:pt x="74" y="704"/>
                  </a:cubicBezTo>
                  <a:lnTo>
                    <a:pt x="74" y="704"/>
                  </a:lnTo>
                  <a:cubicBezTo>
                    <a:pt x="72" y="708"/>
                    <a:pt x="67" y="714"/>
                    <a:pt x="57" y="723"/>
                  </a:cubicBezTo>
                  <a:cubicBezTo>
                    <a:pt x="0" y="761"/>
                    <a:pt x="38" y="856"/>
                    <a:pt x="38" y="914"/>
                  </a:cubicBezTo>
                  <a:cubicBezTo>
                    <a:pt x="19" y="933"/>
                    <a:pt x="19" y="952"/>
                    <a:pt x="38" y="971"/>
                  </a:cubicBezTo>
                  <a:cubicBezTo>
                    <a:pt x="38" y="990"/>
                    <a:pt x="57" y="1009"/>
                    <a:pt x="57" y="1028"/>
                  </a:cubicBezTo>
                  <a:cubicBezTo>
                    <a:pt x="95" y="1066"/>
                    <a:pt x="133" y="1104"/>
                    <a:pt x="152" y="1142"/>
                  </a:cubicBezTo>
                  <a:cubicBezTo>
                    <a:pt x="210" y="1199"/>
                    <a:pt x="286" y="1237"/>
                    <a:pt x="362" y="1256"/>
                  </a:cubicBezTo>
                  <a:lnTo>
                    <a:pt x="362" y="1275"/>
                  </a:lnTo>
                  <a:cubicBezTo>
                    <a:pt x="457" y="1294"/>
                    <a:pt x="571" y="1313"/>
                    <a:pt x="666" y="1313"/>
                  </a:cubicBezTo>
                  <a:cubicBezTo>
                    <a:pt x="819" y="1313"/>
                    <a:pt x="933" y="1256"/>
                    <a:pt x="1047" y="1180"/>
                  </a:cubicBezTo>
                  <a:cubicBezTo>
                    <a:pt x="1238" y="1028"/>
                    <a:pt x="1371" y="837"/>
                    <a:pt x="1447" y="628"/>
                  </a:cubicBezTo>
                  <a:cubicBezTo>
                    <a:pt x="1485" y="514"/>
                    <a:pt x="1485" y="381"/>
                    <a:pt x="1428" y="266"/>
                  </a:cubicBezTo>
                  <a:cubicBezTo>
                    <a:pt x="1371" y="190"/>
                    <a:pt x="1295" y="133"/>
                    <a:pt x="1200" y="76"/>
                  </a:cubicBezTo>
                  <a:cubicBezTo>
                    <a:pt x="1107" y="25"/>
                    <a:pt x="1003" y="1"/>
                    <a:pt x="9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4"/>
            <p:cNvSpPr/>
            <p:nvPr/>
          </p:nvSpPr>
          <p:spPr>
            <a:xfrm>
              <a:off x="5070525" y="1678800"/>
              <a:ext cx="40475" cy="45250"/>
            </a:xfrm>
            <a:custGeom>
              <a:avLst/>
              <a:gdLst/>
              <a:ahLst/>
              <a:cxnLst/>
              <a:rect l="l" t="t" r="r" b="b"/>
              <a:pathLst>
                <a:path w="1619" h="1810" extrusionOk="0">
                  <a:moveTo>
                    <a:pt x="1029" y="1"/>
                  </a:moveTo>
                  <a:cubicBezTo>
                    <a:pt x="953" y="1"/>
                    <a:pt x="857" y="1"/>
                    <a:pt x="762" y="39"/>
                  </a:cubicBezTo>
                  <a:cubicBezTo>
                    <a:pt x="743" y="39"/>
                    <a:pt x="705" y="58"/>
                    <a:pt x="686" y="77"/>
                  </a:cubicBezTo>
                  <a:cubicBezTo>
                    <a:pt x="648" y="77"/>
                    <a:pt x="610" y="77"/>
                    <a:pt x="572" y="115"/>
                  </a:cubicBezTo>
                  <a:cubicBezTo>
                    <a:pt x="420" y="248"/>
                    <a:pt x="305" y="439"/>
                    <a:pt x="210" y="629"/>
                  </a:cubicBezTo>
                  <a:cubicBezTo>
                    <a:pt x="153" y="724"/>
                    <a:pt x="115" y="838"/>
                    <a:pt x="77" y="953"/>
                  </a:cubicBezTo>
                  <a:cubicBezTo>
                    <a:pt x="1" y="1124"/>
                    <a:pt x="1" y="1314"/>
                    <a:pt x="58" y="1505"/>
                  </a:cubicBezTo>
                  <a:cubicBezTo>
                    <a:pt x="96" y="1600"/>
                    <a:pt x="153" y="1676"/>
                    <a:pt x="248" y="1733"/>
                  </a:cubicBezTo>
                  <a:cubicBezTo>
                    <a:pt x="324" y="1790"/>
                    <a:pt x="401" y="1809"/>
                    <a:pt x="496" y="1809"/>
                  </a:cubicBezTo>
                  <a:cubicBezTo>
                    <a:pt x="591" y="1809"/>
                    <a:pt x="667" y="1752"/>
                    <a:pt x="743" y="1695"/>
                  </a:cubicBezTo>
                  <a:cubicBezTo>
                    <a:pt x="800" y="1638"/>
                    <a:pt x="857" y="1562"/>
                    <a:pt x="915" y="1486"/>
                  </a:cubicBezTo>
                  <a:cubicBezTo>
                    <a:pt x="991" y="1390"/>
                    <a:pt x="1048" y="1295"/>
                    <a:pt x="1105" y="1181"/>
                  </a:cubicBezTo>
                  <a:cubicBezTo>
                    <a:pt x="1162" y="1086"/>
                    <a:pt x="1200" y="991"/>
                    <a:pt x="1257" y="876"/>
                  </a:cubicBezTo>
                  <a:lnTo>
                    <a:pt x="1276" y="838"/>
                  </a:lnTo>
                  <a:cubicBezTo>
                    <a:pt x="1390" y="629"/>
                    <a:pt x="1619" y="229"/>
                    <a:pt x="1333" y="77"/>
                  </a:cubicBezTo>
                  <a:cubicBezTo>
                    <a:pt x="1238" y="20"/>
                    <a:pt x="1143" y="1"/>
                    <a:pt x="10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4"/>
            <p:cNvSpPr/>
            <p:nvPr/>
          </p:nvSpPr>
          <p:spPr>
            <a:xfrm>
              <a:off x="5252350" y="1799875"/>
              <a:ext cx="21900" cy="43625"/>
            </a:xfrm>
            <a:custGeom>
              <a:avLst/>
              <a:gdLst/>
              <a:ahLst/>
              <a:cxnLst/>
              <a:rect l="l" t="t" r="r" b="b"/>
              <a:pathLst>
                <a:path w="876" h="1745" extrusionOk="0">
                  <a:moveTo>
                    <a:pt x="400" y="450"/>
                  </a:moveTo>
                  <a:lnTo>
                    <a:pt x="400" y="488"/>
                  </a:lnTo>
                  <a:cubicBezTo>
                    <a:pt x="400" y="469"/>
                    <a:pt x="381" y="450"/>
                    <a:pt x="400" y="450"/>
                  </a:cubicBezTo>
                  <a:close/>
                  <a:moveTo>
                    <a:pt x="505" y="1"/>
                  </a:moveTo>
                  <a:cubicBezTo>
                    <a:pt x="396" y="1"/>
                    <a:pt x="285" y="55"/>
                    <a:pt x="210" y="146"/>
                  </a:cubicBezTo>
                  <a:cubicBezTo>
                    <a:pt x="76" y="336"/>
                    <a:pt x="0" y="564"/>
                    <a:pt x="19" y="793"/>
                  </a:cubicBezTo>
                  <a:cubicBezTo>
                    <a:pt x="19" y="869"/>
                    <a:pt x="38" y="964"/>
                    <a:pt x="76" y="1021"/>
                  </a:cubicBezTo>
                  <a:lnTo>
                    <a:pt x="114" y="1078"/>
                  </a:lnTo>
                  <a:cubicBezTo>
                    <a:pt x="114" y="1117"/>
                    <a:pt x="114" y="1174"/>
                    <a:pt x="114" y="1212"/>
                  </a:cubicBezTo>
                  <a:cubicBezTo>
                    <a:pt x="114" y="1345"/>
                    <a:pt x="133" y="1459"/>
                    <a:pt x="191" y="1573"/>
                  </a:cubicBezTo>
                  <a:cubicBezTo>
                    <a:pt x="229" y="1612"/>
                    <a:pt x="267" y="1650"/>
                    <a:pt x="305" y="1688"/>
                  </a:cubicBezTo>
                  <a:cubicBezTo>
                    <a:pt x="343" y="1707"/>
                    <a:pt x="381" y="1726"/>
                    <a:pt x="419" y="1726"/>
                  </a:cubicBezTo>
                  <a:lnTo>
                    <a:pt x="457" y="1745"/>
                  </a:lnTo>
                  <a:cubicBezTo>
                    <a:pt x="705" y="1745"/>
                    <a:pt x="800" y="1440"/>
                    <a:pt x="838" y="1231"/>
                  </a:cubicBezTo>
                  <a:cubicBezTo>
                    <a:pt x="876" y="1117"/>
                    <a:pt x="876" y="983"/>
                    <a:pt x="857" y="831"/>
                  </a:cubicBezTo>
                  <a:cubicBezTo>
                    <a:pt x="838" y="755"/>
                    <a:pt x="819" y="660"/>
                    <a:pt x="781" y="564"/>
                  </a:cubicBezTo>
                  <a:cubicBezTo>
                    <a:pt x="762" y="507"/>
                    <a:pt x="743" y="431"/>
                    <a:pt x="724" y="355"/>
                  </a:cubicBezTo>
                  <a:cubicBezTo>
                    <a:pt x="705" y="336"/>
                    <a:pt x="705" y="298"/>
                    <a:pt x="705" y="260"/>
                  </a:cubicBezTo>
                  <a:cubicBezTo>
                    <a:pt x="705" y="222"/>
                    <a:pt x="705" y="184"/>
                    <a:pt x="705" y="146"/>
                  </a:cubicBezTo>
                  <a:cubicBezTo>
                    <a:pt x="686" y="88"/>
                    <a:pt x="647" y="50"/>
                    <a:pt x="590" y="12"/>
                  </a:cubicBezTo>
                  <a:cubicBezTo>
                    <a:pt x="563" y="4"/>
                    <a:pt x="534" y="1"/>
                    <a:pt x="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4"/>
            <p:cNvSpPr/>
            <p:nvPr/>
          </p:nvSpPr>
          <p:spPr>
            <a:xfrm>
              <a:off x="5161900" y="1797125"/>
              <a:ext cx="29075" cy="32100"/>
            </a:xfrm>
            <a:custGeom>
              <a:avLst/>
              <a:gdLst/>
              <a:ahLst/>
              <a:cxnLst/>
              <a:rect l="l" t="t" r="r" b="b"/>
              <a:pathLst>
                <a:path w="1163" h="1284" extrusionOk="0">
                  <a:moveTo>
                    <a:pt x="1086" y="865"/>
                  </a:moveTo>
                  <a:lnTo>
                    <a:pt x="1086" y="941"/>
                  </a:lnTo>
                  <a:lnTo>
                    <a:pt x="1086" y="960"/>
                  </a:lnTo>
                  <a:lnTo>
                    <a:pt x="1067" y="998"/>
                  </a:lnTo>
                  <a:lnTo>
                    <a:pt x="1048" y="1036"/>
                  </a:lnTo>
                  <a:lnTo>
                    <a:pt x="1029" y="1055"/>
                  </a:lnTo>
                  <a:lnTo>
                    <a:pt x="1010" y="1074"/>
                  </a:lnTo>
                  <a:lnTo>
                    <a:pt x="934" y="1074"/>
                  </a:lnTo>
                  <a:cubicBezTo>
                    <a:pt x="953" y="1055"/>
                    <a:pt x="972" y="1055"/>
                    <a:pt x="991" y="1036"/>
                  </a:cubicBezTo>
                  <a:cubicBezTo>
                    <a:pt x="1029" y="979"/>
                    <a:pt x="1067" y="922"/>
                    <a:pt x="1086" y="865"/>
                  </a:cubicBezTo>
                  <a:close/>
                  <a:moveTo>
                    <a:pt x="229" y="846"/>
                  </a:moveTo>
                  <a:cubicBezTo>
                    <a:pt x="248" y="884"/>
                    <a:pt x="287" y="922"/>
                    <a:pt x="325" y="941"/>
                  </a:cubicBezTo>
                  <a:cubicBezTo>
                    <a:pt x="401" y="1017"/>
                    <a:pt x="477" y="1055"/>
                    <a:pt x="572" y="1093"/>
                  </a:cubicBezTo>
                  <a:cubicBezTo>
                    <a:pt x="629" y="1112"/>
                    <a:pt x="686" y="1131"/>
                    <a:pt x="743" y="1131"/>
                  </a:cubicBezTo>
                  <a:lnTo>
                    <a:pt x="477" y="1131"/>
                  </a:lnTo>
                  <a:lnTo>
                    <a:pt x="401" y="1093"/>
                  </a:lnTo>
                  <a:lnTo>
                    <a:pt x="363" y="1074"/>
                  </a:lnTo>
                  <a:lnTo>
                    <a:pt x="344" y="1055"/>
                  </a:lnTo>
                  <a:lnTo>
                    <a:pt x="306" y="1036"/>
                  </a:lnTo>
                  <a:lnTo>
                    <a:pt x="287" y="1036"/>
                  </a:lnTo>
                  <a:cubicBezTo>
                    <a:pt x="287" y="1017"/>
                    <a:pt x="268" y="979"/>
                    <a:pt x="248" y="960"/>
                  </a:cubicBezTo>
                  <a:lnTo>
                    <a:pt x="229" y="922"/>
                  </a:lnTo>
                  <a:cubicBezTo>
                    <a:pt x="229" y="903"/>
                    <a:pt x="229" y="884"/>
                    <a:pt x="229" y="865"/>
                  </a:cubicBezTo>
                  <a:lnTo>
                    <a:pt x="229" y="846"/>
                  </a:lnTo>
                  <a:close/>
                  <a:moveTo>
                    <a:pt x="470" y="0"/>
                  </a:moveTo>
                  <a:cubicBezTo>
                    <a:pt x="453" y="0"/>
                    <a:pt x="437" y="3"/>
                    <a:pt x="420" y="8"/>
                  </a:cubicBezTo>
                  <a:cubicBezTo>
                    <a:pt x="229" y="27"/>
                    <a:pt x="77" y="160"/>
                    <a:pt x="39" y="351"/>
                  </a:cubicBezTo>
                  <a:cubicBezTo>
                    <a:pt x="1" y="465"/>
                    <a:pt x="1" y="598"/>
                    <a:pt x="1" y="732"/>
                  </a:cubicBezTo>
                  <a:cubicBezTo>
                    <a:pt x="20" y="808"/>
                    <a:pt x="58" y="903"/>
                    <a:pt x="115" y="979"/>
                  </a:cubicBezTo>
                  <a:cubicBezTo>
                    <a:pt x="134" y="1017"/>
                    <a:pt x="172" y="1055"/>
                    <a:pt x="191" y="1074"/>
                  </a:cubicBezTo>
                  <a:cubicBezTo>
                    <a:pt x="248" y="1150"/>
                    <a:pt x="306" y="1208"/>
                    <a:pt x="382" y="1246"/>
                  </a:cubicBezTo>
                  <a:cubicBezTo>
                    <a:pt x="439" y="1265"/>
                    <a:pt x="496" y="1284"/>
                    <a:pt x="553" y="1284"/>
                  </a:cubicBezTo>
                  <a:lnTo>
                    <a:pt x="610" y="1265"/>
                  </a:lnTo>
                  <a:cubicBezTo>
                    <a:pt x="629" y="1274"/>
                    <a:pt x="644" y="1279"/>
                    <a:pt x="658" y="1279"/>
                  </a:cubicBezTo>
                  <a:cubicBezTo>
                    <a:pt x="672" y="1279"/>
                    <a:pt x="686" y="1274"/>
                    <a:pt x="705" y="1265"/>
                  </a:cubicBezTo>
                  <a:cubicBezTo>
                    <a:pt x="762" y="1265"/>
                    <a:pt x="801" y="1227"/>
                    <a:pt x="858" y="1227"/>
                  </a:cubicBezTo>
                  <a:cubicBezTo>
                    <a:pt x="934" y="1227"/>
                    <a:pt x="1010" y="1188"/>
                    <a:pt x="1067" y="1131"/>
                  </a:cubicBezTo>
                  <a:cubicBezTo>
                    <a:pt x="1124" y="1074"/>
                    <a:pt x="1162" y="1017"/>
                    <a:pt x="1162" y="941"/>
                  </a:cubicBezTo>
                  <a:cubicBezTo>
                    <a:pt x="1162" y="903"/>
                    <a:pt x="1162" y="865"/>
                    <a:pt x="1162" y="827"/>
                  </a:cubicBezTo>
                  <a:cubicBezTo>
                    <a:pt x="1162" y="789"/>
                    <a:pt x="1162" y="751"/>
                    <a:pt x="1162" y="713"/>
                  </a:cubicBezTo>
                  <a:cubicBezTo>
                    <a:pt x="1143" y="674"/>
                    <a:pt x="1124" y="636"/>
                    <a:pt x="1105" y="617"/>
                  </a:cubicBezTo>
                  <a:lnTo>
                    <a:pt x="1105" y="598"/>
                  </a:lnTo>
                  <a:cubicBezTo>
                    <a:pt x="1086" y="541"/>
                    <a:pt x="1067" y="503"/>
                    <a:pt x="1029" y="465"/>
                  </a:cubicBezTo>
                  <a:cubicBezTo>
                    <a:pt x="991" y="389"/>
                    <a:pt x="953" y="332"/>
                    <a:pt x="896" y="275"/>
                  </a:cubicBezTo>
                  <a:cubicBezTo>
                    <a:pt x="839" y="218"/>
                    <a:pt x="782" y="160"/>
                    <a:pt x="724" y="122"/>
                  </a:cubicBezTo>
                  <a:cubicBezTo>
                    <a:pt x="686" y="84"/>
                    <a:pt x="629" y="46"/>
                    <a:pt x="572" y="27"/>
                  </a:cubicBezTo>
                  <a:cubicBezTo>
                    <a:pt x="545" y="14"/>
                    <a:pt x="509" y="0"/>
                    <a:pt x="470" y="0"/>
                  </a:cubicBezTo>
                  <a:close/>
                </a:path>
              </a:pathLst>
            </a:custGeom>
            <a:solidFill>
              <a:srgbClr val="2A3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4"/>
            <p:cNvSpPr/>
            <p:nvPr/>
          </p:nvSpPr>
          <p:spPr>
            <a:xfrm>
              <a:off x="5184750" y="1517925"/>
              <a:ext cx="16700" cy="22275"/>
            </a:xfrm>
            <a:custGeom>
              <a:avLst/>
              <a:gdLst/>
              <a:ahLst/>
              <a:cxnLst/>
              <a:rect l="l" t="t" r="r" b="b"/>
              <a:pathLst>
                <a:path w="668" h="891" extrusionOk="0">
                  <a:moveTo>
                    <a:pt x="343" y="1"/>
                  </a:moveTo>
                  <a:cubicBezTo>
                    <a:pt x="305" y="1"/>
                    <a:pt x="267" y="1"/>
                    <a:pt x="229" y="39"/>
                  </a:cubicBezTo>
                  <a:cubicBezTo>
                    <a:pt x="210" y="58"/>
                    <a:pt x="191" y="96"/>
                    <a:pt x="172" y="134"/>
                  </a:cubicBezTo>
                  <a:cubicBezTo>
                    <a:pt x="153" y="153"/>
                    <a:pt x="153" y="172"/>
                    <a:pt x="153" y="172"/>
                  </a:cubicBezTo>
                  <a:cubicBezTo>
                    <a:pt x="115" y="210"/>
                    <a:pt x="77" y="248"/>
                    <a:pt x="77" y="305"/>
                  </a:cubicBezTo>
                  <a:cubicBezTo>
                    <a:pt x="1" y="458"/>
                    <a:pt x="1" y="629"/>
                    <a:pt x="77" y="781"/>
                  </a:cubicBezTo>
                  <a:cubicBezTo>
                    <a:pt x="115" y="839"/>
                    <a:pt x="172" y="877"/>
                    <a:pt x="229" y="877"/>
                  </a:cubicBezTo>
                  <a:lnTo>
                    <a:pt x="267" y="877"/>
                  </a:lnTo>
                  <a:cubicBezTo>
                    <a:pt x="277" y="886"/>
                    <a:pt x="286" y="891"/>
                    <a:pt x="296" y="891"/>
                  </a:cubicBezTo>
                  <a:cubicBezTo>
                    <a:pt x="305" y="891"/>
                    <a:pt x="315" y="886"/>
                    <a:pt x="324" y="877"/>
                  </a:cubicBezTo>
                  <a:cubicBezTo>
                    <a:pt x="382" y="858"/>
                    <a:pt x="420" y="839"/>
                    <a:pt x="458" y="800"/>
                  </a:cubicBezTo>
                  <a:cubicBezTo>
                    <a:pt x="572" y="705"/>
                    <a:pt x="629" y="572"/>
                    <a:pt x="629" y="439"/>
                  </a:cubicBezTo>
                  <a:cubicBezTo>
                    <a:pt x="667" y="229"/>
                    <a:pt x="534" y="58"/>
                    <a:pt x="3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4"/>
            <p:cNvSpPr/>
            <p:nvPr/>
          </p:nvSpPr>
          <p:spPr>
            <a:xfrm>
              <a:off x="5366575" y="1381825"/>
              <a:ext cx="16200" cy="20950"/>
            </a:xfrm>
            <a:custGeom>
              <a:avLst/>
              <a:gdLst/>
              <a:ahLst/>
              <a:cxnLst/>
              <a:rect l="l" t="t" r="r" b="b"/>
              <a:pathLst>
                <a:path w="648" h="838" extrusionOk="0">
                  <a:moveTo>
                    <a:pt x="61" y="793"/>
                  </a:moveTo>
                  <a:cubicBezTo>
                    <a:pt x="63" y="802"/>
                    <a:pt x="68" y="810"/>
                    <a:pt x="76" y="819"/>
                  </a:cubicBezTo>
                  <a:cubicBezTo>
                    <a:pt x="71" y="810"/>
                    <a:pt x="65" y="802"/>
                    <a:pt x="61" y="793"/>
                  </a:cubicBezTo>
                  <a:close/>
                  <a:moveTo>
                    <a:pt x="286" y="0"/>
                  </a:moveTo>
                  <a:cubicBezTo>
                    <a:pt x="229" y="38"/>
                    <a:pt x="172" y="76"/>
                    <a:pt x="134" y="133"/>
                  </a:cubicBezTo>
                  <a:cubicBezTo>
                    <a:pt x="76" y="209"/>
                    <a:pt x="57" y="286"/>
                    <a:pt x="19" y="381"/>
                  </a:cubicBezTo>
                  <a:cubicBezTo>
                    <a:pt x="19" y="400"/>
                    <a:pt x="0" y="457"/>
                    <a:pt x="0" y="457"/>
                  </a:cubicBezTo>
                  <a:lnTo>
                    <a:pt x="0" y="495"/>
                  </a:lnTo>
                  <a:cubicBezTo>
                    <a:pt x="0" y="514"/>
                    <a:pt x="0" y="533"/>
                    <a:pt x="0" y="552"/>
                  </a:cubicBezTo>
                  <a:cubicBezTo>
                    <a:pt x="0" y="571"/>
                    <a:pt x="0" y="609"/>
                    <a:pt x="0" y="647"/>
                  </a:cubicBezTo>
                  <a:cubicBezTo>
                    <a:pt x="16" y="696"/>
                    <a:pt x="33" y="745"/>
                    <a:pt x="61" y="793"/>
                  </a:cubicBezTo>
                  <a:lnTo>
                    <a:pt x="61" y="793"/>
                  </a:lnTo>
                  <a:cubicBezTo>
                    <a:pt x="57" y="783"/>
                    <a:pt x="57" y="772"/>
                    <a:pt x="57" y="762"/>
                  </a:cubicBezTo>
                  <a:lnTo>
                    <a:pt x="57" y="743"/>
                  </a:lnTo>
                  <a:lnTo>
                    <a:pt x="76" y="762"/>
                  </a:lnTo>
                  <a:cubicBezTo>
                    <a:pt x="114" y="819"/>
                    <a:pt x="172" y="838"/>
                    <a:pt x="229" y="838"/>
                  </a:cubicBezTo>
                  <a:cubicBezTo>
                    <a:pt x="267" y="838"/>
                    <a:pt x="286" y="838"/>
                    <a:pt x="324" y="819"/>
                  </a:cubicBezTo>
                  <a:cubicBezTo>
                    <a:pt x="457" y="743"/>
                    <a:pt x="552" y="628"/>
                    <a:pt x="590" y="495"/>
                  </a:cubicBezTo>
                  <a:cubicBezTo>
                    <a:pt x="648" y="362"/>
                    <a:pt x="628" y="228"/>
                    <a:pt x="552" y="114"/>
                  </a:cubicBezTo>
                  <a:cubicBezTo>
                    <a:pt x="514" y="57"/>
                    <a:pt x="476" y="19"/>
                    <a:pt x="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4"/>
            <p:cNvSpPr/>
            <p:nvPr/>
          </p:nvSpPr>
          <p:spPr>
            <a:xfrm>
              <a:off x="5173800" y="1896300"/>
              <a:ext cx="21450" cy="23350"/>
            </a:xfrm>
            <a:custGeom>
              <a:avLst/>
              <a:gdLst/>
              <a:ahLst/>
              <a:cxnLst/>
              <a:rect l="l" t="t" r="r" b="b"/>
              <a:pathLst>
                <a:path w="858" h="934" extrusionOk="0">
                  <a:moveTo>
                    <a:pt x="344" y="77"/>
                  </a:moveTo>
                  <a:cubicBezTo>
                    <a:pt x="337" y="77"/>
                    <a:pt x="330" y="77"/>
                    <a:pt x="324" y="78"/>
                  </a:cubicBezTo>
                  <a:lnTo>
                    <a:pt x="324" y="78"/>
                  </a:lnTo>
                  <a:lnTo>
                    <a:pt x="325" y="77"/>
                  </a:lnTo>
                  <a:close/>
                  <a:moveTo>
                    <a:pt x="191" y="629"/>
                  </a:moveTo>
                  <a:lnTo>
                    <a:pt x="210" y="667"/>
                  </a:lnTo>
                  <a:lnTo>
                    <a:pt x="191" y="667"/>
                  </a:lnTo>
                  <a:lnTo>
                    <a:pt x="191" y="629"/>
                  </a:lnTo>
                  <a:close/>
                  <a:moveTo>
                    <a:pt x="420" y="1"/>
                  </a:moveTo>
                  <a:cubicBezTo>
                    <a:pt x="363" y="20"/>
                    <a:pt x="325" y="39"/>
                    <a:pt x="267" y="58"/>
                  </a:cubicBezTo>
                  <a:cubicBezTo>
                    <a:pt x="248" y="96"/>
                    <a:pt x="210" y="134"/>
                    <a:pt x="172" y="191"/>
                  </a:cubicBezTo>
                  <a:lnTo>
                    <a:pt x="210" y="162"/>
                  </a:lnTo>
                  <a:lnTo>
                    <a:pt x="210" y="162"/>
                  </a:lnTo>
                  <a:cubicBezTo>
                    <a:pt x="117" y="254"/>
                    <a:pt x="54" y="375"/>
                    <a:pt x="39" y="496"/>
                  </a:cubicBezTo>
                  <a:lnTo>
                    <a:pt x="39" y="477"/>
                  </a:lnTo>
                  <a:lnTo>
                    <a:pt x="39" y="439"/>
                  </a:lnTo>
                  <a:lnTo>
                    <a:pt x="39" y="401"/>
                  </a:lnTo>
                  <a:lnTo>
                    <a:pt x="58" y="382"/>
                  </a:lnTo>
                  <a:lnTo>
                    <a:pt x="58" y="382"/>
                  </a:lnTo>
                  <a:cubicBezTo>
                    <a:pt x="20" y="401"/>
                    <a:pt x="1" y="439"/>
                    <a:pt x="1" y="477"/>
                  </a:cubicBezTo>
                  <a:cubicBezTo>
                    <a:pt x="1" y="515"/>
                    <a:pt x="20" y="553"/>
                    <a:pt x="20" y="591"/>
                  </a:cubicBezTo>
                  <a:lnTo>
                    <a:pt x="20" y="629"/>
                  </a:lnTo>
                  <a:cubicBezTo>
                    <a:pt x="20" y="686"/>
                    <a:pt x="20" y="743"/>
                    <a:pt x="39" y="782"/>
                  </a:cubicBezTo>
                  <a:cubicBezTo>
                    <a:pt x="96" y="839"/>
                    <a:pt x="153" y="877"/>
                    <a:pt x="210" y="896"/>
                  </a:cubicBezTo>
                  <a:lnTo>
                    <a:pt x="210" y="915"/>
                  </a:lnTo>
                  <a:cubicBezTo>
                    <a:pt x="267" y="934"/>
                    <a:pt x="325" y="934"/>
                    <a:pt x="363" y="934"/>
                  </a:cubicBezTo>
                  <a:cubicBezTo>
                    <a:pt x="401" y="934"/>
                    <a:pt x="439" y="934"/>
                    <a:pt x="458" y="915"/>
                  </a:cubicBezTo>
                  <a:lnTo>
                    <a:pt x="515" y="896"/>
                  </a:lnTo>
                  <a:cubicBezTo>
                    <a:pt x="572" y="877"/>
                    <a:pt x="629" y="858"/>
                    <a:pt x="667" y="801"/>
                  </a:cubicBezTo>
                  <a:cubicBezTo>
                    <a:pt x="667" y="782"/>
                    <a:pt x="686" y="763"/>
                    <a:pt x="705" y="743"/>
                  </a:cubicBezTo>
                  <a:cubicBezTo>
                    <a:pt x="762" y="686"/>
                    <a:pt x="820" y="591"/>
                    <a:pt x="839" y="515"/>
                  </a:cubicBezTo>
                  <a:cubicBezTo>
                    <a:pt x="858" y="439"/>
                    <a:pt x="858" y="382"/>
                    <a:pt x="839" y="325"/>
                  </a:cubicBezTo>
                  <a:cubicBezTo>
                    <a:pt x="820" y="248"/>
                    <a:pt x="762" y="191"/>
                    <a:pt x="705" y="153"/>
                  </a:cubicBezTo>
                  <a:cubicBezTo>
                    <a:pt x="686" y="134"/>
                    <a:pt x="667" y="115"/>
                    <a:pt x="648" y="96"/>
                  </a:cubicBezTo>
                  <a:cubicBezTo>
                    <a:pt x="591" y="20"/>
                    <a:pt x="515" y="1"/>
                    <a:pt x="420" y="1"/>
                  </a:cubicBezTo>
                  <a:close/>
                </a:path>
              </a:pathLst>
            </a:custGeom>
            <a:solidFill>
              <a:srgbClr val="2A3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4"/>
            <p:cNvSpPr/>
            <p:nvPr/>
          </p:nvSpPr>
          <p:spPr>
            <a:xfrm>
              <a:off x="5430350" y="1742575"/>
              <a:ext cx="21425" cy="26675"/>
            </a:xfrm>
            <a:custGeom>
              <a:avLst/>
              <a:gdLst/>
              <a:ahLst/>
              <a:cxnLst/>
              <a:rect l="l" t="t" r="r" b="b"/>
              <a:pathLst>
                <a:path w="857" h="1067" extrusionOk="0">
                  <a:moveTo>
                    <a:pt x="495" y="1"/>
                  </a:moveTo>
                  <a:cubicBezTo>
                    <a:pt x="400" y="20"/>
                    <a:pt x="324" y="39"/>
                    <a:pt x="248" y="115"/>
                  </a:cubicBezTo>
                  <a:cubicBezTo>
                    <a:pt x="96" y="248"/>
                    <a:pt x="0" y="458"/>
                    <a:pt x="38" y="667"/>
                  </a:cubicBezTo>
                  <a:cubicBezTo>
                    <a:pt x="76" y="857"/>
                    <a:pt x="229" y="1010"/>
                    <a:pt x="419" y="1067"/>
                  </a:cubicBezTo>
                  <a:lnTo>
                    <a:pt x="457" y="1067"/>
                  </a:lnTo>
                  <a:cubicBezTo>
                    <a:pt x="648" y="1048"/>
                    <a:pt x="800" y="915"/>
                    <a:pt x="819" y="724"/>
                  </a:cubicBezTo>
                  <a:cubicBezTo>
                    <a:pt x="838" y="648"/>
                    <a:pt x="838" y="572"/>
                    <a:pt x="819" y="477"/>
                  </a:cubicBezTo>
                  <a:cubicBezTo>
                    <a:pt x="838" y="458"/>
                    <a:pt x="838" y="420"/>
                    <a:pt x="857" y="401"/>
                  </a:cubicBezTo>
                  <a:cubicBezTo>
                    <a:pt x="857" y="305"/>
                    <a:pt x="819" y="210"/>
                    <a:pt x="762" y="134"/>
                  </a:cubicBezTo>
                  <a:cubicBezTo>
                    <a:pt x="686" y="58"/>
                    <a:pt x="590" y="20"/>
                    <a:pt x="4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4"/>
            <p:cNvSpPr/>
            <p:nvPr/>
          </p:nvSpPr>
          <p:spPr>
            <a:xfrm>
              <a:off x="5462225" y="1617750"/>
              <a:ext cx="48575" cy="36325"/>
            </a:xfrm>
            <a:custGeom>
              <a:avLst/>
              <a:gdLst/>
              <a:ahLst/>
              <a:cxnLst/>
              <a:rect l="l" t="t" r="r" b="b"/>
              <a:pathLst>
                <a:path w="1943" h="1453" extrusionOk="0">
                  <a:moveTo>
                    <a:pt x="915" y="177"/>
                  </a:moveTo>
                  <a:cubicBezTo>
                    <a:pt x="877" y="196"/>
                    <a:pt x="839" y="234"/>
                    <a:pt x="800" y="272"/>
                  </a:cubicBezTo>
                  <a:lnTo>
                    <a:pt x="781" y="272"/>
                  </a:lnTo>
                  <a:cubicBezTo>
                    <a:pt x="819" y="234"/>
                    <a:pt x="858" y="196"/>
                    <a:pt x="915" y="177"/>
                  </a:cubicBezTo>
                  <a:close/>
                  <a:moveTo>
                    <a:pt x="1355" y="1"/>
                  </a:moveTo>
                  <a:cubicBezTo>
                    <a:pt x="1323" y="1"/>
                    <a:pt x="1290" y="3"/>
                    <a:pt x="1257" y="6"/>
                  </a:cubicBezTo>
                  <a:cubicBezTo>
                    <a:pt x="1181" y="25"/>
                    <a:pt x="1124" y="44"/>
                    <a:pt x="1067" y="63"/>
                  </a:cubicBezTo>
                  <a:cubicBezTo>
                    <a:pt x="934" y="63"/>
                    <a:pt x="819" y="120"/>
                    <a:pt x="724" y="196"/>
                  </a:cubicBezTo>
                  <a:cubicBezTo>
                    <a:pt x="667" y="234"/>
                    <a:pt x="591" y="291"/>
                    <a:pt x="534" y="349"/>
                  </a:cubicBezTo>
                  <a:cubicBezTo>
                    <a:pt x="439" y="406"/>
                    <a:pt x="344" y="482"/>
                    <a:pt x="267" y="577"/>
                  </a:cubicBezTo>
                  <a:cubicBezTo>
                    <a:pt x="229" y="596"/>
                    <a:pt x="191" y="634"/>
                    <a:pt x="172" y="672"/>
                  </a:cubicBezTo>
                  <a:cubicBezTo>
                    <a:pt x="153" y="710"/>
                    <a:pt x="134" y="729"/>
                    <a:pt x="115" y="767"/>
                  </a:cubicBezTo>
                  <a:cubicBezTo>
                    <a:pt x="20" y="882"/>
                    <a:pt x="1" y="1034"/>
                    <a:pt x="39" y="1167"/>
                  </a:cubicBezTo>
                  <a:cubicBezTo>
                    <a:pt x="96" y="1281"/>
                    <a:pt x="191" y="1377"/>
                    <a:pt x="324" y="1415"/>
                  </a:cubicBezTo>
                  <a:cubicBezTo>
                    <a:pt x="401" y="1434"/>
                    <a:pt x="477" y="1453"/>
                    <a:pt x="553" y="1453"/>
                  </a:cubicBezTo>
                  <a:cubicBezTo>
                    <a:pt x="800" y="1434"/>
                    <a:pt x="1048" y="1338"/>
                    <a:pt x="1238" y="1167"/>
                  </a:cubicBezTo>
                  <a:cubicBezTo>
                    <a:pt x="1391" y="1072"/>
                    <a:pt x="1505" y="939"/>
                    <a:pt x="1638" y="824"/>
                  </a:cubicBezTo>
                  <a:cubicBezTo>
                    <a:pt x="1733" y="710"/>
                    <a:pt x="1828" y="577"/>
                    <a:pt x="1905" y="444"/>
                  </a:cubicBezTo>
                  <a:cubicBezTo>
                    <a:pt x="1943" y="387"/>
                    <a:pt x="1943" y="329"/>
                    <a:pt x="1943" y="272"/>
                  </a:cubicBezTo>
                  <a:cubicBezTo>
                    <a:pt x="1924" y="196"/>
                    <a:pt x="1867" y="120"/>
                    <a:pt x="1790" y="101"/>
                  </a:cubicBezTo>
                  <a:cubicBezTo>
                    <a:pt x="1664" y="38"/>
                    <a:pt x="1512" y="1"/>
                    <a:pt x="13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4"/>
            <p:cNvSpPr/>
            <p:nvPr/>
          </p:nvSpPr>
          <p:spPr>
            <a:xfrm>
              <a:off x="5552675" y="1719725"/>
              <a:ext cx="36175" cy="46675"/>
            </a:xfrm>
            <a:custGeom>
              <a:avLst/>
              <a:gdLst/>
              <a:ahLst/>
              <a:cxnLst/>
              <a:rect l="l" t="t" r="r" b="b"/>
              <a:pathLst>
                <a:path w="1447" h="1867" extrusionOk="0">
                  <a:moveTo>
                    <a:pt x="458" y="1"/>
                  </a:moveTo>
                  <a:cubicBezTo>
                    <a:pt x="383" y="1"/>
                    <a:pt x="311" y="26"/>
                    <a:pt x="248" y="77"/>
                  </a:cubicBezTo>
                  <a:cubicBezTo>
                    <a:pt x="152" y="153"/>
                    <a:pt x="95" y="248"/>
                    <a:pt x="57" y="363"/>
                  </a:cubicBezTo>
                  <a:cubicBezTo>
                    <a:pt x="0" y="496"/>
                    <a:pt x="0" y="648"/>
                    <a:pt x="57" y="801"/>
                  </a:cubicBezTo>
                  <a:cubicBezTo>
                    <a:pt x="95" y="877"/>
                    <a:pt x="152" y="953"/>
                    <a:pt x="209" y="1029"/>
                  </a:cubicBezTo>
                  <a:lnTo>
                    <a:pt x="286" y="1143"/>
                  </a:lnTo>
                  <a:cubicBezTo>
                    <a:pt x="286" y="1181"/>
                    <a:pt x="305" y="1200"/>
                    <a:pt x="305" y="1238"/>
                  </a:cubicBezTo>
                  <a:cubicBezTo>
                    <a:pt x="362" y="1334"/>
                    <a:pt x="419" y="1429"/>
                    <a:pt x="495" y="1505"/>
                  </a:cubicBezTo>
                  <a:cubicBezTo>
                    <a:pt x="609" y="1657"/>
                    <a:pt x="743" y="1771"/>
                    <a:pt x="914" y="1848"/>
                  </a:cubicBezTo>
                  <a:lnTo>
                    <a:pt x="914" y="1867"/>
                  </a:lnTo>
                  <a:cubicBezTo>
                    <a:pt x="952" y="1867"/>
                    <a:pt x="990" y="1867"/>
                    <a:pt x="1009" y="1848"/>
                  </a:cubicBezTo>
                  <a:cubicBezTo>
                    <a:pt x="1104" y="1848"/>
                    <a:pt x="1180" y="1829"/>
                    <a:pt x="1237" y="1771"/>
                  </a:cubicBezTo>
                  <a:cubicBezTo>
                    <a:pt x="1314" y="1714"/>
                    <a:pt x="1371" y="1619"/>
                    <a:pt x="1409" y="1524"/>
                  </a:cubicBezTo>
                  <a:cubicBezTo>
                    <a:pt x="1447" y="1391"/>
                    <a:pt x="1447" y="1257"/>
                    <a:pt x="1428" y="1105"/>
                  </a:cubicBezTo>
                  <a:cubicBezTo>
                    <a:pt x="1409" y="1048"/>
                    <a:pt x="1390" y="972"/>
                    <a:pt x="1371" y="915"/>
                  </a:cubicBezTo>
                  <a:cubicBezTo>
                    <a:pt x="1352" y="820"/>
                    <a:pt x="1314" y="724"/>
                    <a:pt x="1276" y="629"/>
                  </a:cubicBezTo>
                  <a:cubicBezTo>
                    <a:pt x="1218" y="515"/>
                    <a:pt x="1142" y="401"/>
                    <a:pt x="1047" y="325"/>
                  </a:cubicBezTo>
                  <a:cubicBezTo>
                    <a:pt x="990" y="267"/>
                    <a:pt x="933" y="210"/>
                    <a:pt x="876" y="153"/>
                  </a:cubicBezTo>
                  <a:cubicBezTo>
                    <a:pt x="800" y="77"/>
                    <a:pt x="685" y="20"/>
                    <a:pt x="571" y="20"/>
                  </a:cubicBezTo>
                  <a:cubicBezTo>
                    <a:pt x="533" y="7"/>
                    <a:pt x="495"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4"/>
            <p:cNvSpPr/>
            <p:nvPr/>
          </p:nvSpPr>
          <p:spPr>
            <a:xfrm>
              <a:off x="5483175" y="1853925"/>
              <a:ext cx="43800" cy="63825"/>
            </a:xfrm>
            <a:custGeom>
              <a:avLst/>
              <a:gdLst/>
              <a:ahLst/>
              <a:cxnLst/>
              <a:rect l="l" t="t" r="r" b="b"/>
              <a:pathLst>
                <a:path w="1752" h="2553" extrusionOk="0">
                  <a:moveTo>
                    <a:pt x="1407" y="1"/>
                  </a:moveTo>
                  <a:cubicBezTo>
                    <a:pt x="1367" y="1"/>
                    <a:pt x="1329" y="7"/>
                    <a:pt x="1295" y="21"/>
                  </a:cubicBezTo>
                  <a:cubicBezTo>
                    <a:pt x="1181" y="78"/>
                    <a:pt x="1067" y="135"/>
                    <a:pt x="990" y="230"/>
                  </a:cubicBezTo>
                  <a:cubicBezTo>
                    <a:pt x="876" y="344"/>
                    <a:pt x="781" y="478"/>
                    <a:pt x="705" y="630"/>
                  </a:cubicBezTo>
                  <a:cubicBezTo>
                    <a:pt x="629" y="744"/>
                    <a:pt x="572" y="877"/>
                    <a:pt x="515" y="1011"/>
                  </a:cubicBezTo>
                  <a:cubicBezTo>
                    <a:pt x="495" y="1030"/>
                    <a:pt x="495" y="1049"/>
                    <a:pt x="457" y="1087"/>
                  </a:cubicBezTo>
                  <a:cubicBezTo>
                    <a:pt x="438" y="1125"/>
                    <a:pt x="400" y="1182"/>
                    <a:pt x="381" y="1220"/>
                  </a:cubicBezTo>
                  <a:cubicBezTo>
                    <a:pt x="362" y="1258"/>
                    <a:pt x="324" y="1296"/>
                    <a:pt x="305" y="1353"/>
                  </a:cubicBezTo>
                  <a:cubicBezTo>
                    <a:pt x="267" y="1429"/>
                    <a:pt x="210" y="1525"/>
                    <a:pt x="172" y="1620"/>
                  </a:cubicBezTo>
                  <a:cubicBezTo>
                    <a:pt x="134" y="1715"/>
                    <a:pt x="96" y="1810"/>
                    <a:pt x="58" y="1905"/>
                  </a:cubicBezTo>
                  <a:cubicBezTo>
                    <a:pt x="1" y="2020"/>
                    <a:pt x="1" y="2153"/>
                    <a:pt x="1" y="2286"/>
                  </a:cubicBezTo>
                  <a:cubicBezTo>
                    <a:pt x="39" y="2419"/>
                    <a:pt x="153" y="2515"/>
                    <a:pt x="286" y="2553"/>
                  </a:cubicBezTo>
                  <a:lnTo>
                    <a:pt x="343" y="2553"/>
                  </a:lnTo>
                  <a:cubicBezTo>
                    <a:pt x="476" y="2553"/>
                    <a:pt x="610" y="2477"/>
                    <a:pt x="724" y="2381"/>
                  </a:cubicBezTo>
                  <a:cubicBezTo>
                    <a:pt x="876" y="2229"/>
                    <a:pt x="990" y="2058"/>
                    <a:pt x="1105" y="1867"/>
                  </a:cubicBezTo>
                  <a:cubicBezTo>
                    <a:pt x="1200" y="1715"/>
                    <a:pt x="1295" y="1563"/>
                    <a:pt x="1371" y="1391"/>
                  </a:cubicBezTo>
                  <a:cubicBezTo>
                    <a:pt x="1447" y="1239"/>
                    <a:pt x="1505" y="1087"/>
                    <a:pt x="1562" y="954"/>
                  </a:cubicBezTo>
                  <a:cubicBezTo>
                    <a:pt x="1638" y="801"/>
                    <a:pt x="1676" y="649"/>
                    <a:pt x="1714" y="497"/>
                  </a:cubicBezTo>
                  <a:cubicBezTo>
                    <a:pt x="1752" y="344"/>
                    <a:pt x="1752" y="154"/>
                    <a:pt x="1619" y="59"/>
                  </a:cubicBezTo>
                  <a:cubicBezTo>
                    <a:pt x="1557" y="22"/>
                    <a:pt x="1480" y="1"/>
                    <a:pt x="14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4"/>
            <p:cNvSpPr/>
            <p:nvPr/>
          </p:nvSpPr>
          <p:spPr>
            <a:xfrm>
              <a:off x="5346100" y="1653575"/>
              <a:ext cx="36200" cy="58100"/>
            </a:xfrm>
            <a:custGeom>
              <a:avLst/>
              <a:gdLst/>
              <a:ahLst/>
              <a:cxnLst/>
              <a:rect l="l" t="t" r="r" b="b"/>
              <a:pathLst>
                <a:path w="1448" h="2324" extrusionOk="0">
                  <a:moveTo>
                    <a:pt x="838" y="1"/>
                  </a:moveTo>
                  <a:cubicBezTo>
                    <a:pt x="800" y="1"/>
                    <a:pt x="743" y="1"/>
                    <a:pt x="705" y="20"/>
                  </a:cubicBezTo>
                  <a:cubicBezTo>
                    <a:pt x="648" y="39"/>
                    <a:pt x="591" y="39"/>
                    <a:pt x="534" y="58"/>
                  </a:cubicBezTo>
                  <a:cubicBezTo>
                    <a:pt x="381" y="153"/>
                    <a:pt x="248" y="267"/>
                    <a:pt x="153" y="439"/>
                  </a:cubicBezTo>
                  <a:cubicBezTo>
                    <a:pt x="58" y="629"/>
                    <a:pt x="1" y="838"/>
                    <a:pt x="20" y="1067"/>
                  </a:cubicBezTo>
                  <a:cubicBezTo>
                    <a:pt x="39" y="1276"/>
                    <a:pt x="96" y="1486"/>
                    <a:pt x="191" y="1676"/>
                  </a:cubicBezTo>
                  <a:cubicBezTo>
                    <a:pt x="229" y="1771"/>
                    <a:pt x="267" y="1866"/>
                    <a:pt x="324" y="1962"/>
                  </a:cubicBezTo>
                  <a:lnTo>
                    <a:pt x="343" y="2000"/>
                  </a:lnTo>
                  <a:cubicBezTo>
                    <a:pt x="381" y="2057"/>
                    <a:pt x="419" y="2114"/>
                    <a:pt x="477" y="2171"/>
                  </a:cubicBezTo>
                  <a:lnTo>
                    <a:pt x="534" y="2247"/>
                  </a:lnTo>
                  <a:lnTo>
                    <a:pt x="534" y="2209"/>
                  </a:lnTo>
                  <a:cubicBezTo>
                    <a:pt x="572" y="2247"/>
                    <a:pt x="610" y="2266"/>
                    <a:pt x="667" y="2285"/>
                  </a:cubicBezTo>
                  <a:lnTo>
                    <a:pt x="648" y="2304"/>
                  </a:lnTo>
                  <a:cubicBezTo>
                    <a:pt x="686" y="2323"/>
                    <a:pt x="724" y="2323"/>
                    <a:pt x="781" y="2323"/>
                  </a:cubicBezTo>
                  <a:cubicBezTo>
                    <a:pt x="876" y="2323"/>
                    <a:pt x="953" y="2285"/>
                    <a:pt x="1029" y="2228"/>
                  </a:cubicBezTo>
                  <a:cubicBezTo>
                    <a:pt x="1162" y="2133"/>
                    <a:pt x="1276" y="2000"/>
                    <a:pt x="1333" y="1847"/>
                  </a:cubicBezTo>
                  <a:cubicBezTo>
                    <a:pt x="1371" y="1733"/>
                    <a:pt x="1409" y="1581"/>
                    <a:pt x="1409" y="1448"/>
                  </a:cubicBezTo>
                  <a:cubicBezTo>
                    <a:pt x="1447" y="1238"/>
                    <a:pt x="1447" y="1029"/>
                    <a:pt x="1447" y="819"/>
                  </a:cubicBezTo>
                  <a:cubicBezTo>
                    <a:pt x="1428" y="553"/>
                    <a:pt x="1314" y="286"/>
                    <a:pt x="1124" y="96"/>
                  </a:cubicBezTo>
                  <a:cubicBezTo>
                    <a:pt x="1048" y="39"/>
                    <a:pt x="953" y="1"/>
                    <a:pt x="8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4"/>
            <p:cNvSpPr/>
            <p:nvPr/>
          </p:nvSpPr>
          <p:spPr>
            <a:xfrm>
              <a:off x="5359900" y="1822075"/>
              <a:ext cx="30025" cy="51150"/>
            </a:xfrm>
            <a:custGeom>
              <a:avLst/>
              <a:gdLst/>
              <a:ahLst/>
              <a:cxnLst/>
              <a:rect l="l" t="t" r="r" b="b"/>
              <a:pathLst>
                <a:path w="1201" h="2046" extrusionOk="0">
                  <a:moveTo>
                    <a:pt x="477" y="0"/>
                  </a:moveTo>
                  <a:cubicBezTo>
                    <a:pt x="381" y="0"/>
                    <a:pt x="305" y="19"/>
                    <a:pt x="229" y="76"/>
                  </a:cubicBezTo>
                  <a:cubicBezTo>
                    <a:pt x="115" y="152"/>
                    <a:pt x="39" y="286"/>
                    <a:pt x="20" y="438"/>
                  </a:cubicBezTo>
                  <a:cubicBezTo>
                    <a:pt x="1" y="514"/>
                    <a:pt x="1" y="571"/>
                    <a:pt x="20" y="647"/>
                  </a:cubicBezTo>
                  <a:lnTo>
                    <a:pt x="20" y="704"/>
                  </a:lnTo>
                  <a:cubicBezTo>
                    <a:pt x="20" y="781"/>
                    <a:pt x="39" y="857"/>
                    <a:pt x="58" y="933"/>
                  </a:cubicBezTo>
                  <a:cubicBezTo>
                    <a:pt x="96" y="1028"/>
                    <a:pt x="115" y="1123"/>
                    <a:pt x="153" y="1219"/>
                  </a:cubicBezTo>
                  <a:lnTo>
                    <a:pt x="191" y="1276"/>
                  </a:lnTo>
                  <a:cubicBezTo>
                    <a:pt x="191" y="1314"/>
                    <a:pt x="191" y="1352"/>
                    <a:pt x="191" y="1371"/>
                  </a:cubicBezTo>
                  <a:cubicBezTo>
                    <a:pt x="210" y="1504"/>
                    <a:pt x="248" y="1618"/>
                    <a:pt x="286" y="1733"/>
                  </a:cubicBezTo>
                  <a:lnTo>
                    <a:pt x="286" y="1752"/>
                  </a:lnTo>
                  <a:cubicBezTo>
                    <a:pt x="286" y="1771"/>
                    <a:pt x="286" y="1790"/>
                    <a:pt x="305" y="1809"/>
                  </a:cubicBezTo>
                  <a:cubicBezTo>
                    <a:pt x="324" y="1847"/>
                    <a:pt x="343" y="1885"/>
                    <a:pt x="381" y="1923"/>
                  </a:cubicBezTo>
                  <a:cubicBezTo>
                    <a:pt x="458" y="1980"/>
                    <a:pt x="534" y="2018"/>
                    <a:pt x="629" y="2037"/>
                  </a:cubicBezTo>
                  <a:lnTo>
                    <a:pt x="610" y="2037"/>
                  </a:lnTo>
                  <a:cubicBezTo>
                    <a:pt x="635" y="2037"/>
                    <a:pt x="661" y="2046"/>
                    <a:pt x="686" y="2046"/>
                  </a:cubicBezTo>
                  <a:cubicBezTo>
                    <a:pt x="699" y="2046"/>
                    <a:pt x="711" y="2043"/>
                    <a:pt x="724" y="2037"/>
                  </a:cubicBezTo>
                  <a:lnTo>
                    <a:pt x="876" y="2037"/>
                  </a:lnTo>
                  <a:cubicBezTo>
                    <a:pt x="953" y="1999"/>
                    <a:pt x="1010" y="1942"/>
                    <a:pt x="1067" y="1885"/>
                  </a:cubicBezTo>
                  <a:cubicBezTo>
                    <a:pt x="1124" y="1790"/>
                    <a:pt x="1162" y="1694"/>
                    <a:pt x="1162" y="1599"/>
                  </a:cubicBezTo>
                  <a:cubicBezTo>
                    <a:pt x="1200" y="1504"/>
                    <a:pt x="1200" y="1409"/>
                    <a:pt x="1200" y="1314"/>
                  </a:cubicBezTo>
                  <a:cubicBezTo>
                    <a:pt x="1200" y="1161"/>
                    <a:pt x="1162" y="1009"/>
                    <a:pt x="1105" y="876"/>
                  </a:cubicBezTo>
                  <a:lnTo>
                    <a:pt x="1067" y="781"/>
                  </a:lnTo>
                  <a:cubicBezTo>
                    <a:pt x="1029" y="704"/>
                    <a:pt x="991" y="628"/>
                    <a:pt x="972" y="552"/>
                  </a:cubicBezTo>
                  <a:lnTo>
                    <a:pt x="934" y="457"/>
                  </a:lnTo>
                  <a:cubicBezTo>
                    <a:pt x="934" y="400"/>
                    <a:pt x="915" y="362"/>
                    <a:pt x="895" y="305"/>
                  </a:cubicBezTo>
                  <a:cubicBezTo>
                    <a:pt x="857" y="190"/>
                    <a:pt x="762" y="95"/>
                    <a:pt x="648" y="38"/>
                  </a:cubicBezTo>
                  <a:cubicBezTo>
                    <a:pt x="610" y="0"/>
                    <a:pt x="534" y="0"/>
                    <a:pt x="4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4"/>
            <p:cNvSpPr/>
            <p:nvPr/>
          </p:nvSpPr>
          <p:spPr>
            <a:xfrm>
              <a:off x="5391325" y="1914175"/>
              <a:ext cx="39525" cy="69850"/>
            </a:xfrm>
            <a:custGeom>
              <a:avLst/>
              <a:gdLst/>
              <a:ahLst/>
              <a:cxnLst/>
              <a:rect l="l" t="t" r="r" b="b"/>
              <a:pathLst>
                <a:path w="1581" h="2794" extrusionOk="0">
                  <a:moveTo>
                    <a:pt x="895" y="1628"/>
                  </a:moveTo>
                  <a:lnTo>
                    <a:pt x="895" y="1647"/>
                  </a:lnTo>
                  <a:lnTo>
                    <a:pt x="876" y="1704"/>
                  </a:lnTo>
                  <a:lnTo>
                    <a:pt x="895" y="1628"/>
                  </a:lnTo>
                  <a:close/>
                  <a:moveTo>
                    <a:pt x="1061" y="1"/>
                  </a:moveTo>
                  <a:cubicBezTo>
                    <a:pt x="1039" y="1"/>
                    <a:pt x="1016" y="3"/>
                    <a:pt x="990" y="9"/>
                  </a:cubicBezTo>
                  <a:cubicBezTo>
                    <a:pt x="819" y="28"/>
                    <a:pt x="647" y="124"/>
                    <a:pt x="552" y="276"/>
                  </a:cubicBezTo>
                  <a:lnTo>
                    <a:pt x="514" y="352"/>
                  </a:lnTo>
                  <a:cubicBezTo>
                    <a:pt x="476" y="390"/>
                    <a:pt x="438" y="447"/>
                    <a:pt x="400" y="504"/>
                  </a:cubicBezTo>
                  <a:cubicBezTo>
                    <a:pt x="362" y="600"/>
                    <a:pt x="324" y="695"/>
                    <a:pt x="286" y="790"/>
                  </a:cubicBezTo>
                  <a:cubicBezTo>
                    <a:pt x="210" y="980"/>
                    <a:pt x="153" y="1171"/>
                    <a:pt x="114" y="1380"/>
                  </a:cubicBezTo>
                  <a:cubicBezTo>
                    <a:pt x="76" y="1552"/>
                    <a:pt x="38" y="1742"/>
                    <a:pt x="19" y="1932"/>
                  </a:cubicBezTo>
                  <a:cubicBezTo>
                    <a:pt x="0" y="2066"/>
                    <a:pt x="0" y="2199"/>
                    <a:pt x="19" y="2332"/>
                  </a:cubicBezTo>
                  <a:cubicBezTo>
                    <a:pt x="38" y="2484"/>
                    <a:pt x="133" y="2618"/>
                    <a:pt x="267" y="2713"/>
                  </a:cubicBezTo>
                  <a:lnTo>
                    <a:pt x="248" y="2713"/>
                  </a:lnTo>
                  <a:cubicBezTo>
                    <a:pt x="310" y="2760"/>
                    <a:pt x="399" y="2794"/>
                    <a:pt x="492" y="2794"/>
                  </a:cubicBezTo>
                  <a:cubicBezTo>
                    <a:pt x="512" y="2794"/>
                    <a:pt x="532" y="2792"/>
                    <a:pt x="552" y="2789"/>
                  </a:cubicBezTo>
                  <a:cubicBezTo>
                    <a:pt x="647" y="2789"/>
                    <a:pt x="724" y="2789"/>
                    <a:pt x="800" y="2751"/>
                  </a:cubicBezTo>
                  <a:cubicBezTo>
                    <a:pt x="952" y="2675"/>
                    <a:pt x="1066" y="2561"/>
                    <a:pt x="1162" y="2427"/>
                  </a:cubicBezTo>
                  <a:cubicBezTo>
                    <a:pt x="1276" y="2256"/>
                    <a:pt x="1371" y="2046"/>
                    <a:pt x="1428" y="1837"/>
                  </a:cubicBezTo>
                  <a:cubicBezTo>
                    <a:pt x="1485" y="1666"/>
                    <a:pt x="1523" y="1475"/>
                    <a:pt x="1542" y="1285"/>
                  </a:cubicBezTo>
                  <a:cubicBezTo>
                    <a:pt x="1561" y="1095"/>
                    <a:pt x="1561" y="904"/>
                    <a:pt x="1561" y="714"/>
                  </a:cubicBezTo>
                  <a:cubicBezTo>
                    <a:pt x="1580" y="523"/>
                    <a:pt x="1523" y="333"/>
                    <a:pt x="1428" y="181"/>
                  </a:cubicBezTo>
                  <a:cubicBezTo>
                    <a:pt x="1371" y="105"/>
                    <a:pt x="1295" y="48"/>
                    <a:pt x="1200" y="9"/>
                  </a:cubicBezTo>
                  <a:cubicBezTo>
                    <a:pt x="1149" y="9"/>
                    <a:pt x="1107" y="1"/>
                    <a:pt x="10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4"/>
            <p:cNvSpPr/>
            <p:nvPr/>
          </p:nvSpPr>
          <p:spPr>
            <a:xfrm>
              <a:off x="5260425" y="1980550"/>
              <a:ext cx="24300" cy="54300"/>
            </a:xfrm>
            <a:custGeom>
              <a:avLst/>
              <a:gdLst/>
              <a:ahLst/>
              <a:cxnLst/>
              <a:rect l="l" t="t" r="r" b="b"/>
              <a:pathLst>
                <a:path w="972" h="2172" extrusionOk="0">
                  <a:moveTo>
                    <a:pt x="553" y="1"/>
                  </a:moveTo>
                  <a:cubicBezTo>
                    <a:pt x="420" y="1"/>
                    <a:pt x="305" y="115"/>
                    <a:pt x="191" y="343"/>
                  </a:cubicBezTo>
                  <a:cubicBezTo>
                    <a:pt x="153" y="477"/>
                    <a:pt x="115" y="629"/>
                    <a:pt x="96" y="762"/>
                  </a:cubicBezTo>
                  <a:cubicBezTo>
                    <a:pt x="96" y="857"/>
                    <a:pt x="77" y="953"/>
                    <a:pt x="77" y="1048"/>
                  </a:cubicBezTo>
                  <a:lnTo>
                    <a:pt x="77" y="1276"/>
                  </a:lnTo>
                  <a:lnTo>
                    <a:pt x="95" y="1221"/>
                  </a:lnTo>
                  <a:lnTo>
                    <a:pt x="95" y="1221"/>
                  </a:lnTo>
                  <a:cubicBezTo>
                    <a:pt x="77" y="1277"/>
                    <a:pt x="58" y="1334"/>
                    <a:pt x="58" y="1410"/>
                  </a:cubicBezTo>
                  <a:cubicBezTo>
                    <a:pt x="20" y="1524"/>
                    <a:pt x="20" y="1638"/>
                    <a:pt x="1" y="1752"/>
                  </a:cubicBezTo>
                  <a:cubicBezTo>
                    <a:pt x="1" y="1847"/>
                    <a:pt x="1" y="1943"/>
                    <a:pt x="58" y="2019"/>
                  </a:cubicBezTo>
                  <a:cubicBezTo>
                    <a:pt x="96" y="2076"/>
                    <a:pt x="153" y="2133"/>
                    <a:pt x="229" y="2152"/>
                  </a:cubicBezTo>
                  <a:lnTo>
                    <a:pt x="229" y="2171"/>
                  </a:lnTo>
                  <a:lnTo>
                    <a:pt x="324" y="2171"/>
                  </a:lnTo>
                  <a:cubicBezTo>
                    <a:pt x="401" y="2152"/>
                    <a:pt x="496" y="2114"/>
                    <a:pt x="553" y="2057"/>
                  </a:cubicBezTo>
                  <a:cubicBezTo>
                    <a:pt x="648" y="1962"/>
                    <a:pt x="724" y="1828"/>
                    <a:pt x="762" y="1695"/>
                  </a:cubicBezTo>
                  <a:cubicBezTo>
                    <a:pt x="819" y="1543"/>
                    <a:pt x="858" y="1390"/>
                    <a:pt x="896" y="1219"/>
                  </a:cubicBezTo>
                  <a:cubicBezTo>
                    <a:pt x="915" y="1067"/>
                    <a:pt x="934" y="915"/>
                    <a:pt x="953" y="781"/>
                  </a:cubicBezTo>
                  <a:lnTo>
                    <a:pt x="953" y="762"/>
                  </a:lnTo>
                  <a:cubicBezTo>
                    <a:pt x="972" y="610"/>
                    <a:pt x="953" y="477"/>
                    <a:pt x="915" y="343"/>
                  </a:cubicBezTo>
                  <a:cubicBezTo>
                    <a:pt x="877" y="172"/>
                    <a:pt x="762" y="58"/>
                    <a:pt x="6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4"/>
            <p:cNvSpPr/>
            <p:nvPr/>
          </p:nvSpPr>
          <p:spPr>
            <a:xfrm>
              <a:off x="5165725" y="1815725"/>
              <a:ext cx="26200" cy="13025"/>
            </a:xfrm>
            <a:custGeom>
              <a:avLst/>
              <a:gdLst/>
              <a:ahLst/>
              <a:cxnLst/>
              <a:rect l="l" t="t" r="r" b="b"/>
              <a:pathLst>
                <a:path w="1048" h="521" extrusionOk="0">
                  <a:moveTo>
                    <a:pt x="76" y="7"/>
                  </a:moveTo>
                  <a:lnTo>
                    <a:pt x="57" y="26"/>
                  </a:lnTo>
                  <a:cubicBezTo>
                    <a:pt x="57" y="26"/>
                    <a:pt x="57" y="29"/>
                    <a:pt x="57" y="33"/>
                  </a:cubicBezTo>
                  <a:lnTo>
                    <a:pt x="57" y="33"/>
                  </a:lnTo>
                  <a:cubicBezTo>
                    <a:pt x="62" y="24"/>
                    <a:pt x="68" y="15"/>
                    <a:pt x="76" y="7"/>
                  </a:cubicBezTo>
                  <a:close/>
                  <a:moveTo>
                    <a:pt x="57" y="33"/>
                  </a:moveTo>
                  <a:lnTo>
                    <a:pt x="57" y="33"/>
                  </a:lnTo>
                  <a:cubicBezTo>
                    <a:pt x="45" y="59"/>
                    <a:pt x="45" y="88"/>
                    <a:pt x="57" y="114"/>
                  </a:cubicBezTo>
                  <a:lnTo>
                    <a:pt x="57" y="114"/>
                  </a:lnTo>
                  <a:lnTo>
                    <a:pt x="57" y="102"/>
                  </a:lnTo>
                  <a:lnTo>
                    <a:pt x="57" y="83"/>
                  </a:lnTo>
                  <a:lnTo>
                    <a:pt x="57" y="45"/>
                  </a:lnTo>
                  <a:cubicBezTo>
                    <a:pt x="57" y="45"/>
                    <a:pt x="57" y="38"/>
                    <a:pt x="57" y="33"/>
                  </a:cubicBezTo>
                  <a:close/>
                  <a:moveTo>
                    <a:pt x="57" y="114"/>
                  </a:moveTo>
                  <a:lnTo>
                    <a:pt x="57" y="121"/>
                  </a:lnTo>
                  <a:lnTo>
                    <a:pt x="76" y="140"/>
                  </a:lnTo>
                  <a:cubicBezTo>
                    <a:pt x="68" y="132"/>
                    <a:pt x="62" y="123"/>
                    <a:pt x="57" y="114"/>
                  </a:cubicBezTo>
                  <a:close/>
                  <a:moveTo>
                    <a:pt x="897" y="1"/>
                  </a:moveTo>
                  <a:cubicBezTo>
                    <a:pt x="869" y="1"/>
                    <a:pt x="843" y="10"/>
                    <a:pt x="819" y="26"/>
                  </a:cubicBezTo>
                  <a:cubicBezTo>
                    <a:pt x="781" y="64"/>
                    <a:pt x="762" y="83"/>
                    <a:pt x="762" y="121"/>
                  </a:cubicBezTo>
                  <a:lnTo>
                    <a:pt x="762" y="140"/>
                  </a:lnTo>
                  <a:lnTo>
                    <a:pt x="743" y="178"/>
                  </a:lnTo>
                  <a:lnTo>
                    <a:pt x="724" y="197"/>
                  </a:lnTo>
                  <a:lnTo>
                    <a:pt x="705" y="216"/>
                  </a:lnTo>
                  <a:lnTo>
                    <a:pt x="609" y="254"/>
                  </a:lnTo>
                  <a:lnTo>
                    <a:pt x="571" y="273"/>
                  </a:lnTo>
                  <a:lnTo>
                    <a:pt x="514" y="292"/>
                  </a:lnTo>
                  <a:lnTo>
                    <a:pt x="324" y="292"/>
                  </a:lnTo>
                  <a:lnTo>
                    <a:pt x="248" y="273"/>
                  </a:lnTo>
                  <a:lnTo>
                    <a:pt x="191" y="235"/>
                  </a:lnTo>
                  <a:lnTo>
                    <a:pt x="172" y="235"/>
                  </a:lnTo>
                  <a:lnTo>
                    <a:pt x="115" y="197"/>
                  </a:lnTo>
                  <a:lnTo>
                    <a:pt x="115" y="178"/>
                  </a:lnTo>
                  <a:lnTo>
                    <a:pt x="76" y="140"/>
                  </a:lnTo>
                  <a:lnTo>
                    <a:pt x="76" y="140"/>
                  </a:lnTo>
                  <a:cubicBezTo>
                    <a:pt x="76" y="159"/>
                    <a:pt x="95" y="197"/>
                    <a:pt x="95" y="216"/>
                  </a:cubicBezTo>
                  <a:lnTo>
                    <a:pt x="76" y="197"/>
                  </a:lnTo>
                  <a:lnTo>
                    <a:pt x="57" y="159"/>
                  </a:lnTo>
                  <a:lnTo>
                    <a:pt x="38" y="140"/>
                  </a:lnTo>
                  <a:lnTo>
                    <a:pt x="38" y="102"/>
                  </a:lnTo>
                  <a:cubicBezTo>
                    <a:pt x="38" y="83"/>
                    <a:pt x="19" y="64"/>
                    <a:pt x="19" y="45"/>
                  </a:cubicBezTo>
                  <a:lnTo>
                    <a:pt x="19" y="45"/>
                  </a:lnTo>
                  <a:cubicBezTo>
                    <a:pt x="0" y="159"/>
                    <a:pt x="57" y="254"/>
                    <a:pt x="134" y="330"/>
                  </a:cubicBezTo>
                  <a:cubicBezTo>
                    <a:pt x="172" y="387"/>
                    <a:pt x="229" y="425"/>
                    <a:pt x="286" y="464"/>
                  </a:cubicBezTo>
                  <a:cubicBezTo>
                    <a:pt x="381" y="502"/>
                    <a:pt x="457" y="521"/>
                    <a:pt x="552" y="521"/>
                  </a:cubicBezTo>
                  <a:cubicBezTo>
                    <a:pt x="629" y="521"/>
                    <a:pt x="686" y="521"/>
                    <a:pt x="743" y="483"/>
                  </a:cubicBezTo>
                  <a:cubicBezTo>
                    <a:pt x="857" y="444"/>
                    <a:pt x="952" y="349"/>
                    <a:pt x="1009" y="254"/>
                  </a:cubicBezTo>
                  <a:cubicBezTo>
                    <a:pt x="1047" y="178"/>
                    <a:pt x="1047" y="121"/>
                    <a:pt x="1009" y="64"/>
                  </a:cubicBezTo>
                  <a:cubicBezTo>
                    <a:pt x="976" y="19"/>
                    <a:pt x="936" y="1"/>
                    <a:pt x="897" y="1"/>
                  </a:cubicBezTo>
                  <a:close/>
                </a:path>
              </a:pathLst>
            </a:custGeom>
            <a:solidFill>
              <a:srgbClr val="2A3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4"/>
            <p:cNvSpPr/>
            <p:nvPr/>
          </p:nvSpPr>
          <p:spPr>
            <a:xfrm>
              <a:off x="5166200" y="1813975"/>
              <a:ext cx="7625" cy="10500"/>
            </a:xfrm>
            <a:custGeom>
              <a:avLst/>
              <a:gdLst/>
              <a:ahLst/>
              <a:cxnLst/>
              <a:rect l="l" t="t" r="r" b="b"/>
              <a:pathLst>
                <a:path w="305" h="420" extrusionOk="0">
                  <a:moveTo>
                    <a:pt x="96" y="0"/>
                  </a:moveTo>
                  <a:cubicBezTo>
                    <a:pt x="57" y="0"/>
                    <a:pt x="96" y="58"/>
                    <a:pt x="96" y="77"/>
                  </a:cubicBezTo>
                  <a:cubicBezTo>
                    <a:pt x="115" y="115"/>
                    <a:pt x="134" y="134"/>
                    <a:pt x="153" y="172"/>
                  </a:cubicBezTo>
                  <a:lnTo>
                    <a:pt x="134" y="172"/>
                  </a:lnTo>
                  <a:cubicBezTo>
                    <a:pt x="96" y="134"/>
                    <a:pt x="76" y="134"/>
                    <a:pt x="57" y="115"/>
                  </a:cubicBezTo>
                  <a:cubicBezTo>
                    <a:pt x="19" y="115"/>
                    <a:pt x="0" y="134"/>
                    <a:pt x="19" y="172"/>
                  </a:cubicBezTo>
                  <a:cubicBezTo>
                    <a:pt x="38" y="229"/>
                    <a:pt x="76" y="267"/>
                    <a:pt x="115" y="324"/>
                  </a:cubicBezTo>
                  <a:lnTo>
                    <a:pt x="115" y="343"/>
                  </a:lnTo>
                  <a:lnTo>
                    <a:pt x="96" y="343"/>
                  </a:lnTo>
                  <a:cubicBezTo>
                    <a:pt x="115" y="362"/>
                    <a:pt x="115" y="381"/>
                    <a:pt x="153" y="400"/>
                  </a:cubicBezTo>
                  <a:cubicBezTo>
                    <a:pt x="153" y="400"/>
                    <a:pt x="172" y="419"/>
                    <a:pt x="229" y="419"/>
                  </a:cubicBezTo>
                  <a:cubicBezTo>
                    <a:pt x="229" y="400"/>
                    <a:pt x="229" y="400"/>
                    <a:pt x="229" y="381"/>
                  </a:cubicBezTo>
                  <a:cubicBezTo>
                    <a:pt x="234" y="387"/>
                    <a:pt x="240" y="389"/>
                    <a:pt x="245" y="389"/>
                  </a:cubicBezTo>
                  <a:cubicBezTo>
                    <a:pt x="259" y="389"/>
                    <a:pt x="272" y="376"/>
                    <a:pt x="286" y="362"/>
                  </a:cubicBezTo>
                  <a:cubicBezTo>
                    <a:pt x="305" y="324"/>
                    <a:pt x="267" y="267"/>
                    <a:pt x="248" y="229"/>
                  </a:cubicBezTo>
                  <a:cubicBezTo>
                    <a:pt x="229" y="210"/>
                    <a:pt x="210" y="191"/>
                    <a:pt x="172" y="172"/>
                  </a:cubicBezTo>
                  <a:lnTo>
                    <a:pt x="134" y="115"/>
                  </a:lnTo>
                  <a:lnTo>
                    <a:pt x="115" y="77"/>
                  </a:lnTo>
                  <a:cubicBezTo>
                    <a:pt x="96" y="58"/>
                    <a:pt x="96" y="58"/>
                    <a:pt x="96" y="39"/>
                  </a:cubicBezTo>
                  <a:lnTo>
                    <a:pt x="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4"/>
            <p:cNvSpPr/>
            <p:nvPr/>
          </p:nvSpPr>
          <p:spPr>
            <a:xfrm>
              <a:off x="5345150" y="1145875"/>
              <a:ext cx="19075" cy="16550"/>
            </a:xfrm>
            <a:custGeom>
              <a:avLst/>
              <a:gdLst/>
              <a:ahLst/>
              <a:cxnLst/>
              <a:rect l="l" t="t" r="r" b="b"/>
              <a:pathLst>
                <a:path w="763" h="662" extrusionOk="0">
                  <a:moveTo>
                    <a:pt x="629" y="205"/>
                  </a:moveTo>
                  <a:lnTo>
                    <a:pt x="648" y="224"/>
                  </a:lnTo>
                  <a:lnTo>
                    <a:pt x="648" y="243"/>
                  </a:lnTo>
                  <a:lnTo>
                    <a:pt x="629" y="205"/>
                  </a:lnTo>
                  <a:close/>
                  <a:moveTo>
                    <a:pt x="419" y="0"/>
                  </a:moveTo>
                  <a:cubicBezTo>
                    <a:pt x="386" y="0"/>
                    <a:pt x="353" y="5"/>
                    <a:pt x="324" y="14"/>
                  </a:cubicBezTo>
                  <a:lnTo>
                    <a:pt x="305" y="14"/>
                  </a:lnTo>
                  <a:cubicBezTo>
                    <a:pt x="210" y="14"/>
                    <a:pt x="134" y="52"/>
                    <a:pt x="58" y="129"/>
                  </a:cubicBezTo>
                  <a:cubicBezTo>
                    <a:pt x="1" y="224"/>
                    <a:pt x="1" y="357"/>
                    <a:pt x="77" y="433"/>
                  </a:cubicBezTo>
                  <a:cubicBezTo>
                    <a:pt x="153" y="509"/>
                    <a:pt x="229" y="585"/>
                    <a:pt x="324" y="623"/>
                  </a:cubicBezTo>
                  <a:lnTo>
                    <a:pt x="305" y="623"/>
                  </a:lnTo>
                  <a:cubicBezTo>
                    <a:pt x="362" y="643"/>
                    <a:pt x="400" y="662"/>
                    <a:pt x="438" y="662"/>
                  </a:cubicBezTo>
                  <a:cubicBezTo>
                    <a:pt x="496" y="662"/>
                    <a:pt x="553" y="643"/>
                    <a:pt x="610" y="623"/>
                  </a:cubicBezTo>
                  <a:cubicBezTo>
                    <a:pt x="686" y="585"/>
                    <a:pt x="724" y="509"/>
                    <a:pt x="724" y="433"/>
                  </a:cubicBezTo>
                  <a:cubicBezTo>
                    <a:pt x="724" y="414"/>
                    <a:pt x="743" y="414"/>
                    <a:pt x="743" y="395"/>
                  </a:cubicBezTo>
                  <a:cubicBezTo>
                    <a:pt x="762" y="319"/>
                    <a:pt x="743" y="243"/>
                    <a:pt x="705" y="167"/>
                  </a:cubicBezTo>
                  <a:cubicBezTo>
                    <a:pt x="667" y="90"/>
                    <a:pt x="591" y="33"/>
                    <a:pt x="515" y="14"/>
                  </a:cubicBezTo>
                  <a:cubicBezTo>
                    <a:pt x="486" y="5"/>
                    <a:pt x="453" y="0"/>
                    <a:pt x="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4"/>
            <p:cNvSpPr/>
            <p:nvPr/>
          </p:nvSpPr>
          <p:spPr>
            <a:xfrm>
              <a:off x="5230450" y="1262050"/>
              <a:ext cx="11925" cy="18900"/>
            </a:xfrm>
            <a:custGeom>
              <a:avLst/>
              <a:gdLst/>
              <a:ahLst/>
              <a:cxnLst/>
              <a:rect l="l" t="t" r="r" b="b"/>
              <a:pathLst>
                <a:path w="477" h="756" extrusionOk="0">
                  <a:moveTo>
                    <a:pt x="219" y="0"/>
                  </a:moveTo>
                  <a:cubicBezTo>
                    <a:pt x="203" y="0"/>
                    <a:pt x="188" y="5"/>
                    <a:pt x="172" y="13"/>
                  </a:cubicBezTo>
                  <a:cubicBezTo>
                    <a:pt x="58" y="89"/>
                    <a:pt x="0" y="222"/>
                    <a:pt x="19" y="355"/>
                  </a:cubicBezTo>
                  <a:cubicBezTo>
                    <a:pt x="0" y="508"/>
                    <a:pt x="77" y="660"/>
                    <a:pt x="210" y="755"/>
                  </a:cubicBezTo>
                  <a:lnTo>
                    <a:pt x="191" y="736"/>
                  </a:lnTo>
                  <a:lnTo>
                    <a:pt x="184" y="723"/>
                  </a:lnTo>
                  <a:lnTo>
                    <a:pt x="184" y="723"/>
                  </a:lnTo>
                  <a:cubicBezTo>
                    <a:pt x="207" y="734"/>
                    <a:pt x="230" y="744"/>
                    <a:pt x="253" y="744"/>
                  </a:cubicBezTo>
                  <a:cubicBezTo>
                    <a:pt x="264" y="744"/>
                    <a:pt x="275" y="742"/>
                    <a:pt x="286" y="736"/>
                  </a:cubicBezTo>
                  <a:lnTo>
                    <a:pt x="305" y="736"/>
                  </a:lnTo>
                  <a:cubicBezTo>
                    <a:pt x="343" y="736"/>
                    <a:pt x="362" y="717"/>
                    <a:pt x="381" y="717"/>
                  </a:cubicBezTo>
                  <a:cubicBezTo>
                    <a:pt x="400" y="679"/>
                    <a:pt x="419" y="660"/>
                    <a:pt x="438" y="622"/>
                  </a:cubicBezTo>
                  <a:cubicBezTo>
                    <a:pt x="457" y="584"/>
                    <a:pt x="457" y="546"/>
                    <a:pt x="476" y="508"/>
                  </a:cubicBezTo>
                  <a:cubicBezTo>
                    <a:pt x="476" y="431"/>
                    <a:pt x="476" y="374"/>
                    <a:pt x="457" y="298"/>
                  </a:cubicBezTo>
                  <a:cubicBezTo>
                    <a:pt x="438" y="241"/>
                    <a:pt x="419" y="184"/>
                    <a:pt x="381" y="146"/>
                  </a:cubicBezTo>
                  <a:cubicBezTo>
                    <a:pt x="362" y="89"/>
                    <a:pt x="324" y="51"/>
                    <a:pt x="286" y="32"/>
                  </a:cubicBezTo>
                  <a:cubicBezTo>
                    <a:pt x="264" y="9"/>
                    <a:pt x="241" y="0"/>
                    <a:pt x="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4"/>
            <p:cNvSpPr/>
            <p:nvPr/>
          </p:nvSpPr>
          <p:spPr>
            <a:xfrm>
              <a:off x="5347525" y="1570300"/>
              <a:ext cx="20500" cy="20475"/>
            </a:xfrm>
            <a:custGeom>
              <a:avLst/>
              <a:gdLst/>
              <a:ahLst/>
              <a:cxnLst/>
              <a:rect l="l" t="t" r="r" b="b"/>
              <a:pathLst>
                <a:path w="820" h="819" extrusionOk="0">
                  <a:moveTo>
                    <a:pt x="553" y="0"/>
                  </a:moveTo>
                  <a:cubicBezTo>
                    <a:pt x="496" y="0"/>
                    <a:pt x="458" y="0"/>
                    <a:pt x="420" y="19"/>
                  </a:cubicBezTo>
                  <a:lnTo>
                    <a:pt x="401" y="19"/>
                  </a:lnTo>
                  <a:cubicBezTo>
                    <a:pt x="362" y="38"/>
                    <a:pt x="343" y="38"/>
                    <a:pt x="305" y="57"/>
                  </a:cubicBezTo>
                  <a:cubicBezTo>
                    <a:pt x="210" y="114"/>
                    <a:pt x="134" y="190"/>
                    <a:pt x="77" y="286"/>
                  </a:cubicBezTo>
                  <a:cubicBezTo>
                    <a:pt x="20" y="381"/>
                    <a:pt x="1" y="476"/>
                    <a:pt x="20" y="571"/>
                  </a:cubicBezTo>
                  <a:cubicBezTo>
                    <a:pt x="20" y="628"/>
                    <a:pt x="58" y="685"/>
                    <a:pt x="96" y="704"/>
                  </a:cubicBezTo>
                  <a:cubicBezTo>
                    <a:pt x="134" y="743"/>
                    <a:pt x="191" y="743"/>
                    <a:pt x="229" y="762"/>
                  </a:cubicBezTo>
                  <a:cubicBezTo>
                    <a:pt x="286" y="781"/>
                    <a:pt x="343" y="800"/>
                    <a:pt x="401" y="800"/>
                  </a:cubicBezTo>
                  <a:lnTo>
                    <a:pt x="458" y="819"/>
                  </a:lnTo>
                  <a:cubicBezTo>
                    <a:pt x="534" y="819"/>
                    <a:pt x="629" y="781"/>
                    <a:pt x="686" y="723"/>
                  </a:cubicBezTo>
                  <a:cubicBezTo>
                    <a:pt x="781" y="628"/>
                    <a:pt x="819" y="514"/>
                    <a:pt x="819" y="400"/>
                  </a:cubicBezTo>
                  <a:cubicBezTo>
                    <a:pt x="819" y="324"/>
                    <a:pt x="800" y="248"/>
                    <a:pt x="762" y="171"/>
                  </a:cubicBezTo>
                  <a:cubicBezTo>
                    <a:pt x="743" y="133"/>
                    <a:pt x="724" y="95"/>
                    <a:pt x="686" y="57"/>
                  </a:cubicBezTo>
                  <a:cubicBezTo>
                    <a:pt x="648" y="38"/>
                    <a:pt x="591" y="19"/>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4"/>
            <p:cNvSpPr/>
            <p:nvPr/>
          </p:nvSpPr>
          <p:spPr>
            <a:xfrm>
              <a:off x="5396550" y="1462050"/>
              <a:ext cx="29050" cy="31850"/>
            </a:xfrm>
            <a:custGeom>
              <a:avLst/>
              <a:gdLst/>
              <a:ahLst/>
              <a:cxnLst/>
              <a:rect l="l" t="t" r="r" b="b"/>
              <a:pathLst>
                <a:path w="1162" h="1274" extrusionOk="0">
                  <a:moveTo>
                    <a:pt x="473" y="0"/>
                  </a:moveTo>
                  <a:cubicBezTo>
                    <a:pt x="437" y="0"/>
                    <a:pt x="400" y="8"/>
                    <a:pt x="362" y="27"/>
                  </a:cubicBezTo>
                  <a:cubicBezTo>
                    <a:pt x="1" y="161"/>
                    <a:pt x="58" y="675"/>
                    <a:pt x="286" y="903"/>
                  </a:cubicBezTo>
                  <a:cubicBezTo>
                    <a:pt x="381" y="1075"/>
                    <a:pt x="515" y="1189"/>
                    <a:pt x="705" y="1246"/>
                  </a:cubicBezTo>
                  <a:lnTo>
                    <a:pt x="705" y="1265"/>
                  </a:lnTo>
                  <a:cubicBezTo>
                    <a:pt x="730" y="1265"/>
                    <a:pt x="764" y="1273"/>
                    <a:pt x="801" y="1273"/>
                  </a:cubicBezTo>
                  <a:cubicBezTo>
                    <a:pt x="819" y="1273"/>
                    <a:pt x="838" y="1271"/>
                    <a:pt x="857" y="1265"/>
                  </a:cubicBezTo>
                  <a:cubicBezTo>
                    <a:pt x="874" y="1271"/>
                    <a:pt x="889" y="1273"/>
                    <a:pt x="904" y="1273"/>
                  </a:cubicBezTo>
                  <a:cubicBezTo>
                    <a:pt x="938" y="1273"/>
                    <a:pt x="969" y="1259"/>
                    <a:pt x="1010" y="1246"/>
                  </a:cubicBezTo>
                  <a:cubicBezTo>
                    <a:pt x="1067" y="1208"/>
                    <a:pt x="1124" y="1151"/>
                    <a:pt x="1143" y="1075"/>
                  </a:cubicBezTo>
                  <a:cubicBezTo>
                    <a:pt x="1162" y="979"/>
                    <a:pt x="1162" y="865"/>
                    <a:pt x="1105" y="770"/>
                  </a:cubicBezTo>
                  <a:cubicBezTo>
                    <a:pt x="1067" y="694"/>
                    <a:pt x="1048" y="637"/>
                    <a:pt x="1010" y="561"/>
                  </a:cubicBezTo>
                  <a:cubicBezTo>
                    <a:pt x="953" y="408"/>
                    <a:pt x="857" y="275"/>
                    <a:pt x="743" y="161"/>
                  </a:cubicBezTo>
                  <a:cubicBezTo>
                    <a:pt x="672" y="75"/>
                    <a:pt x="579" y="0"/>
                    <a:pt x="4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4"/>
            <p:cNvSpPr/>
            <p:nvPr/>
          </p:nvSpPr>
          <p:spPr>
            <a:xfrm>
              <a:off x="5184750" y="1683100"/>
              <a:ext cx="19075" cy="24750"/>
            </a:xfrm>
            <a:custGeom>
              <a:avLst/>
              <a:gdLst/>
              <a:ahLst/>
              <a:cxnLst/>
              <a:rect l="l" t="t" r="r" b="b"/>
              <a:pathLst>
                <a:path w="763" h="990" extrusionOk="0">
                  <a:moveTo>
                    <a:pt x="496" y="0"/>
                  </a:moveTo>
                  <a:cubicBezTo>
                    <a:pt x="439" y="0"/>
                    <a:pt x="382" y="19"/>
                    <a:pt x="343" y="38"/>
                  </a:cubicBezTo>
                  <a:cubicBezTo>
                    <a:pt x="286" y="76"/>
                    <a:pt x="248" y="114"/>
                    <a:pt x="210" y="152"/>
                  </a:cubicBezTo>
                  <a:lnTo>
                    <a:pt x="191" y="228"/>
                  </a:lnTo>
                  <a:cubicBezTo>
                    <a:pt x="172" y="248"/>
                    <a:pt x="153" y="267"/>
                    <a:pt x="134" y="286"/>
                  </a:cubicBezTo>
                  <a:cubicBezTo>
                    <a:pt x="96" y="381"/>
                    <a:pt x="58" y="495"/>
                    <a:pt x="39" y="609"/>
                  </a:cubicBezTo>
                  <a:cubicBezTo>
                    <a:pt x="20" y="647"/>
                    <a:pt x="20" y="685"/>
                    <a:pt x="1" y="723"/>
                  </a:cubicBezTo>
                  <a:cubicBezTo>
                    <a:pt x="1" y="762"/>
                    <a:pt x="20" y="781"/>
                    <a:pt x="39" y="819"/>
                  </a:cubicBezTo>
                  <a:lnTo>
                    <a:pt x="20" y="819"/>
                  </a:lnTo>
                  <a:cubicBezTo>
                    <a:pt x="77" y="914"/>
                    <a:pt x="191" y="990"/>
                    <a:pt x="305" y="990"/>
                  </a:cubicBezTo>
                  <a:lnTo>
                    <a:pt x="324" y="990"/>
                  </a:lnTo>
                  <a:cubicBezTo>
                    <a:pt x="401" y="990"/>
                    <a:pt x="458" y="971"/>
                    <a:pt x="515" y="933"/>
                  </a:cubicBezTo>
                  <a:cubicBezTo>
                    <a:pt x="591" y="876"/>
                    <a:pt x="667" y="800"/>
                    <a:pt x="686" y="723"/>
                  </a:cubicBezTo>
                  <a:cubicBezTo>
                    <a:pt x="724" y="647"/>
                    <a:pt x="743" y="552"/>
                    <a:pt x="724" y="476"/>
                  </a:cubicBezTo>
                  <a:cubicBezTo>
                    <a:pt x="743" y="419"/>
                    <a:pt x="743" y="362"/>
                    <a:pt x="743" y="305"/>
                  </a:cubicBezTo>
                  <a:cubicBezTo>
                    <a:pt x="762" y="190"/>
                    <a:pt x="705" y="95"/>
                    <a:pt x="610" y="19"/>
                  </a:cubicBezTo>
                  <a:cubicBezTo>
                    <a:pt x="572" y="0"/>
                    <a:pt x="534" y="0"/>
                    <a:pt x="4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4"/>
            <p:cNvSpPr/>
            <p:nvPr/>
          </p:nvSpPr>
          <p:spPr>
            <a:xfrm>
              <a:off x="4840175" y="850475"/>
              <a:ext cx="26675" cy="17350"/>
            </a:xfrm>
            <a:custGeom>
              <a:avLst/>
              <a:gdLst/>
              <a:ahLst/>
              <a:cxnLst/>
              <a:rect l="l" t="t" r="r" b="b"/>
              <a:pathLst>
                <a:path w="1067" h="694" extrusionOk="0">
                  <a:moveTo>
                    <a:pt x="417" y="1"/>
                  </a:moveTo>
                  <a:cubicBezTo>
                    <a:pt x="392" y="1"/>
                    <a:pt x="367" y="3"/>
                    <a:pt x="343" y="8"/>
                  </a:cubicBezTo>
                  <a:cubicBezTo>
                    <a:pt x="229" y="8"/>
                    <a:pt x="115" y="46"/>
                    <a:pt x="0" y="46"/>
                  </a:cubicBezTo>
                  <a:lnTo>
                    <a:pt x="172" y="46"/>
                  </a:lnTo>
                  <a:cubicBezTo>
                    <a:pt x="229" y="46"/>
                    <a:pt x="267" y="65"/>
                    <a:pt x="305" y="65"/>
                  </a:cubicBezTo>
                  <a:lnTo>
                    <a:pt x="362" y="65"/>
                  </a:lnTo>
                  <a:cubicBezTo>
                    <a:pt x="419" y="103"/>
                    <a:pt x="476" y="122"/>
                    <a:pt x="514" y="160"/>
                  </a:cubicBezTo>
                  <a:cubicBezTo>
                    <a:pt x="552" y="179"/>
                    <a:pt x="610" y="217"/>
                    <a:pt x="648" y="236"/>
                  </a:cubicBezTo>
                  <a:cubicBezTo>
                    <a:pt x="705" y="274"/>
                    <a:pt x="781" y="293"/>
                    <a:pt x="838" y="331"/>
                  </a:cubicBezTo>
                  <a:lnTo>
                    <a:pt x="895" y="389"/>
                  </a:lnTo>
                  <a:lnTo>
                    <a:pt x="933" y="427"/>
                  </a:lnTo>
                  <a:lnTo>
                    <a:pt x="933" y="446"/>
                  </a:lnTo>
                  <a:lnTo>
                    <a:pt x="952" y="465"/>
                  </a:lnTo>
                  <a:lnTo>
                    <a:pt x="952" y="484"/>
                  </a:lnTo>
                  <a:cubicBezTo>
                    <a:pt x="971" y="503"/>
                    <a:pt x="971" y="522"/>
                    <a:pt x="971" y="541"/>
                  </a:cubicBezTo>
                  <a:lnTo>
                    <a:pt x="971" y="560"/>
                  </a:lnTo>
                  <a:lnTo>
                    <a:pt x="971" y="579"/>
                  </a:lnTo>
                  <a:cubicBezTo>
                    <a:pt x="971" y="598"/>
                    <a:pt x="971" y="617"/>
                    <a:pt x="971" y="636"/>
                  </a:cubicBezTo>
                  <a:cubicBezTo>
                    <a:pt x="952" y="655"/>
                    <a:pt x="952" y="674"/>
                    <a:pt x="952" y="693"/>
                  </a:cubicBezTo>
                  <a:cubicBezTo>
                    <a:pt x="1028" y="617"/>
                    <a:pt x="1067" y="522"/>
                    <a:pt x="1028" y="408"/>
                  </a:cubicBezTo>
                  <a:cubicBezTo>
                    <a:pt x="1028" y="350"/>
                    <a:pt x="990" y="293"/>
                    <a:pt x="952" y="255"/>
                  </a:cubicBezTo>
                  <a:cubicBezTo>
                    <a:pt x="857" y="160"/>
                    <a:pt x="762" y="84"/>
                    <a:pt x="629" y="65"/>
                  </a:cubicBezTo>
                  <a:cubicBezTo>
                    <a:pt x="572" y="22"/>
                    <a:pt x="493" y="1"/>
                    <a:pt x="4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4"/>
            <p:cNvSpPr/>
            <p:nvPr/>
          </p:nvSpPr>
          <p:spPr>
            <a:xfrm>
              <a:off x="4829225" y="868750"/>
              <a:ext cx="2875" cy="27625"/>
            </a:xfrm>
            <a:custGeom>
              <a:avLst/>
              <a:gdLst/>
              <a:ahLst/>
              <a:cxnLst/>
              <a:rect l="l" t="t" r="r" b="b"/>
              <a:pathLst>
                <a:path w="115" h="1105" extrusionOk="0">
                  <a:moveTo>
                    <a:pt x="115" y="0"/>
                  </a:moveTo>
                  <a:cubicBezTo>
                    <a:pt x="96" y="95"/>
                    <a:pt x="58" y="191"/>
                    <a:pt x="39" y="286"/>
                  </a:cubicBezTo>
                  <a:cubicBezTo>
                    <a:pt x="39" y="362"/>
                    <a:pt x="20" y="457"/>
                    <a:pt x="1" y="533"/>
                  </a:cubicBezTo>
                  <a:cubicBezTo>
                    <a:pt x="1" y="628"/>
                    <a:pt x="1" y="724"/>
                    <a:pt x="1" y="819"/>
                  </a:cubicBezTo>
                  <a:cubicBezTo>
                    <a:pt x="20" y="914"/>
                    <a:pt x="39" y="1009"/>
                    <a:pt x="77" y="1104"/>
                  </a:cubicBezTo>
                  <a:lnTo>
                    <a:pt x="39" y="933"/>
                  </a:lnTo>
                  <a:cubicBezTo>
                    <a:pt x="20" y="895"/>
                    <a:pt x="20" y="857"/>
                    <a:pt x="20" y="819"/>
                  </a:cubicBezTo>
                  <a:lnTo>
                    <a:pt x="20" y="552"/>
                  </a:lnTo>
                  <a:cubicBezTo>
                    <a:pt x="39" y="476"/>
                    <a:pt x="39" y="400"/>
                    <a:pt x="58" y="343"/>
                  </a:cubicBezTo>
                  <a:cubicBezTo>
                    <a:pt x="58" y="267"/>
                    <a:pt x="77" y="210"/>
                    <a:pt x="96" y="133"/>
                  </a:cubicBezTo>
                  <a:lnTo>
                    <a:pt x="1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4"/>
            <p:cNvSpPr/>
            <p:nvPr/>
          </p:nvSpPr>
          <p:spPr>
            <a:xfrm>
              <a:off x="5125750" y="739750"/>
              <a:ext cx="26200" cy="26225"/>
            </a:xfrm>
            <a:custGeom>
              <a:avLst/>
              <a:gdLst/>
              <a:ahLst/>
              <a:cxnLst/>
              <a:rect l="l" t="t" r="r" b="b"/>
              <a:pathLst>
                <a:path w="1048" h="1049" extrusionOk="0">
                  <a:moveTo>
                    <a:pt x="1047" y="1"/>
                  </a:moveTo>
                  <a:lnTo>
                    <a:pt x="1047" y="1"/>
                  </a:lnTo>
                  <a:cubicBezTo>
                    <a:pt x="990" y="39"/>
                    <a:pt x="914" y="96"/>
                    <a:pt x="838" y="134"/>
                  </a:cubicBezTo>
                  <a:cubicBezTo>
                    <a:pt x="762" y="191"/>
                    <a:pt x="685" y="248"/>
                    <a:pt x="590" y="306"/>
                  </a:cubicBezTo>
                  <a:cubicBezTo>
                    <a:pt x="533" y="344"/>
                    <a:pt x="476" y="382"/>
                    <a:pt x="438" y="420"/>
                  </a:cubicBezTo>
                  <a:cubicBezTo>
                    <a:pt x="381" y="477"/>
                    <a:pt x="324" y="534"/>
                    <a:pt x="286" y="591"/>
                  </a:cubicBezTo>
                  <a:cubicBezTo>
                    <a:pt x="229" y="667"/>
                    <a:pt x="171" y="743"/>
                    <a:pt x="133" y="820"/>
                  </a:cubicBezTo>
                  <a:cubicBezTo>
                    <a:pt x="97" y="869"/>
                    <a:pt x="68" y="918"/>
                    <a:pt x="42" y="967"/>
                  </a:cubicBezTo>
                  <a:lnTo>
                    <a:pt x="42" y="967"/>
                  </a:lnTo>
                  <a:lnTo>
                    <a:pt x="76" y="915"/>
                  </a:lnTo>
                  <a:cubicBezTo>
                    <a:pt x="133" y="877"/>
                    <a:pt x="171" y="820"/>
                    <a:pt x="229" y="762"/>
                  </a:cubicBezTo>
                  <a:lnTo>
                    <a:pt x="286" y="724"/>
                  </a:lnTo>
                  <a:cubicBezTo>
                    <a:pt x="419" y="648"/>
                    <a:pt x="552" y="572"/>
                    <a:pt x="685" y="496"/>
                  </a:cubicBezTo>
                  <a:cubicBezTo>
                    <a:pt x="743" y="458"/>
                    <a:pt x="800" y="401"/>
                    <a:pt x="838" y="344"/>
                  </a:cubicBezTo>
                  <a:cubicBezTo>
                    <a:pt x="933" y="229"/>
                    <a:pt x="990" y="115"/>
                    <a:pt x="1047" y="1"/>
                  </a:cubicBezTo>
                  <a:close/>
                  <a:moveTo>
                    <a:pt x="42" y="967"/>
                  </a:moveTo>
                  <a:lnTo>
                    <a:pt x="38" y="972"/>
                  </a:lnTo>
                  <a:cubicBezTo>
                    <a:pt x="29" y="981"/>
                    <a:pt x="24" y="996"/>
                    <a:pt x="19" y="1010"/>
                  </a:cubicBezTo>
                  <a:lnTo>
                    <a:pt x="19" y="1010"/>
                  </a:lnTo>
                  <a:cubicBezTo>
                    <a:pt x="26" y="996"/>
                    <a:pt x="34" y="981"/>
                    <a:pt x="42" y="967"/>
                  </a:cubicBezTo>
                  <a:close/>
                  <a:moveTo>
                    <a:pt x="19" y="1010"/>
                  </a:moveTo>
                  <a:cubicBezTo>
                    <a:pt x="13" y="1023"/>
                    <a:pt x="6" y="1035"/>
                    <a:pt x="0" y="1048"/>
                  </a:cubicBezTo>
                  <a:cubicBezTo>
                    <a:pt x="10" y="1039"/>
                    <a:pt x="14" y="1025"/>
                    <a:pt x="19" y="10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4"/>
            <p:cNvSpPr/>
            <p:nvPr/>
          </p:nvSpPr>
          <p:spPr>
            <a:xfrm>
              <a:off x="5136200" y="725950"/>
              <a:ext cx="21450" cy="24775"/>
            </a:xfrm>
            <a:custGeom>
              <a:avLst/>
              <a:gdLst/>
              <a:ahLst/>
              <a:cxnLst/>
              <a:rect l="l" t="t" r="r" b="b"/>
              <a:pathLst>
                <a:path w="858" h="991" extrusionOk="0">
                  <a:moveTo>
                    <a:pt x="858" y="1"/>
                  </a:moveTo>
                  <a:lnTo>
                    <a:pt x="858" y="1"/>
                  </a:lnTo>
                  <a:cubicBezTo>
                    <a:pt x="743" y="77"/>
                    <a:pt x="648" y="153"/>
                    <a:pt x="534" y="229"/>
                  </a:cubicBezTo>
                  <a:cubicBezTo>
                    <a:pt x="477" y="286"/>
                    <a:pt x="439" y="324"/>
                    <a:pt x="382" y="382"/>
                  </a:cubicBezTo>
                  <a:cubicBezTo>
                    <a:pt x="306" y="458"/>
                    <a:pt x="248" y="553"/>
                    <a:pt x="210" y="648"/>
                  </a:cubicBezTo>
                  <a:cubicBezTo>
                    <a:pt x="172" y="686"/>
                    <a:pt x="153" y="724"/>
                    <a:pt x="134" y="762"/>
                  </a:cubicBezTo>
                  <a:cubicBezTo>
                    <a:pt x="96" y="819"/>
                    <a:pt x="58" y="896"/>
                    <a:pt x="20" y="953"/>
                  </a:cubicBezTo>
                  <a:cubicBezTo>
                    <a:pt x="20" y="972"/>
                    <a:pt x="1" y="972"/>
                    <a:pt x="1" y="991"/>
                  </a:cubicBezTo>
                  <a:lnTo>
                    <a:pt x="96" y="858"/>
                  </a:lnTo>
                  <a:lnTo>
                    <a:pt x="153" y="800"/>
                  </a:lnTo>
                  <a:cubicBezTo>
                    <a:pt x="267" y="724"/>
                    <a:pt x="382" y="648"/>
                    <a:pt x="477" y="553"/>
                  </a:cubicBezTo>
                  <a:cubicBezTo>
                    <a:pt x="629" y="382"/>
                    <a:pt x="743" y="210"/>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4"/>
            <p:cNvSpPr/>
            <p:nvPr/>
          </p:nvSpPr>
          <p:spPr>
            <a:xfrm>
              <a:off x="5125275" y="747850"/>
              <a:ext cx="30950" cy="19550"/>
            </a:xfrm>
            <a:custGeom>
              <a:avLst/>
              <a:gdLst/>
              <a:ahLst/>
              <a:cxnLst/>
              <a:rect l="l" t="t" r="r" b="b"/>
              <a:pathLst>
                <a:path w="1238" h="782" extrusionOk="0">
                  <a:moveTo>
                    <a:pt x="1238" y="1"/>
                  </a:moveTo>
                  <a:lnTo>
                    <a:pt x="1238" y="1"/>
                  </a:lnTo>
                  <a:cubicBezTo>
                    <a:pt x="1142" y="20"/>
                    <a:pt x="990" y="58"/>
                    <a:pt x="914" y="77"/>
                  </a:cubicBezTo>
                  <a:cubicBezTo>
                    <a:pt x="857" y="96"/>
                    <a:pt x="781" y="134"/>
                    <a:pt x="704" y="153"/>
                  </a:cubicBezTo>
                  <a:cubicBezTo>
                    <a:pt x="571" y="191"/>
                    <a:pt x="438" y="267"/>
                    <a:pt x="343" y="362"/>
                  </a:cubicBezTo>
                  <a:cubicBezTo>
                    <a:pt x="286" y="419"/>
                    <a:pt x="229" y="457"/>
                    <a:pt x="171" y="515"/>
                  </a:cubicBezTo>
                  <a:cubicBezTo>
                    <a:pt x="141" y="545"/>
                    <a:pt x="99" y="587"/>
                    <a:pt x="73" y="632"/>
                  </a:cubicBezTo>
                  <a:lnTo>
                    <a:pt x="73" y="632"/>
                  </a:lnTo>
                  <a:lnTo>
                    <a:pt x="76" y="629"/>
                  </a:lnTo>
                  <a:lnTo>
                    <a:pt x="95" y="610"/>
                  </a:lnTo>
                  <a:cubicBezTo>
                    <a:pt x="133" y="591"/>
                    <a:pt x="171" y="572"/>
                    <a:pt x="229" y="534"/>
                  </a:cubicBezTo>
                  <a:lnTo>
                    <a:pt x="286" y="515"/>
                  </a:lnTo>
                  <a:lnTo>
                    <a:pt x="457" y="457"/>
                  </a:lnTo>
                  <a:cubicBezTo>
                    <a:pt x="552" y="438"/>
                    <a:pt x="647" y="419"/>
                    <a:pt x="723" y="381"/>
                  </a:cubicBezTo>
                  <a:cubicBezTo>
                    <a:pt x="857" y="324"/>
                    <a:pt x="971" y="248"/>
                    <a:pt x="1066" y="153"/>
                  </a:cubicBezTo>
                  <a:lnTo>
                    <a:pt x="1238" y="1"/>
                  </a:lnTo>
                  <a:close/>
                  <a:moveTo>
                    <a:pt x="73" y="632"/>
                  </a:moveTo>
                  <a:lnTo>
                    <a:pt x="38" y="667"/>
                  </a:lnTo>
                  <a:lnTo>
                    <a:pt x="19" y="705"/>
                  </a:lnTo>
                  <a:lnTo>
                    <a:pt x="0" y="743"/>
                  </a:lnTo>
                  <a:lnTo>
                    <a:pt x="17" y="743"/>
                  </a:lnTo>
                  <a:cubicBezTo>
                    <a:pt x="25" y="714"/>
                    <a:pt x="45" y="679"/>
                    <a:pt x="57" y="667"/>
                  </a:cubicBezTo>
                  <a:cubicBezTo>
                    <a:pt x="61" y="655"/>
                    <a:pt x="67" y="643"/>
                    <a:pt x="73" y="632"/>
                  </a:cubicBezTo>
                  <a:close/>
                  <a:moveTo>
                    <a:pt x="17" y="743"/>
                  </a:moveTo>
                  <a:cubicBezTo>
                    <a:pt x="13" y="760"/>
                    <a:pt x="12" y="774"/>
                    <a:pt x="19" y="781"/>
                  </a:cubicBezTo>
                  <a:lnTo>
                    <a:pt x="38" y="781"/>
                  </a:lnTo>
                  <a:lnTo>
                    <a:pt x="19" y="74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4"/>
            <p:cNvSpPr/>
            <p:nvPr/>
          </p:nvSpPr>
          <p:spPr>
            <a:xfrm>
              <a:off x="5124800" y="760825"/>
              <a:ext cx="20000" cy="3225"/>
            </a:xfrm>
            <a:custGeom>
              <a:avLst/>
              <a:gdLst/>
              <a:ahLst/>
              <a:cxnLst/>
              <a:rect l="l" t="t" r="r" b="b"/>
              <a:pathLst>
                <a:path w="800" h="129" extrusionOk="0">
                  <a:moveTo>
                    <a:pt x="609" y="0"/>
                  </a:moveTo>
                  <a:cubicBezTo>
                    <a:pt x="571" y="0"/>
                    <a:pt x="533" y="5"/>
                    <a:pt x="495" y="15"/>
                  </a:cubicBezTo>
                  <a:lnTo>
                    <a:pt x="362" y="15"/>
                  </a:lnTo>
                  <a:cubicBezTo>
                    <a:pt x="305" y="15"/>
                    <a:pt x="248" y="15"/>
                    <a:pt x="209" y="34"/>
                  </a:cubicBezTo>
                  <a:cubicBezTo>
                    <a:pt x="133" y="34"/>
                    <a:pt x="76" y="72"/>
                    <a:pt x="19" y="110"/>
                  </a:cubicBezTo>
                  <a:lnTo>
                    <a:pt x="0" y="129"/>
                  </a:lnTo>
                  <a:cubicBezTo>
                    <a:pt x="19" y="110"/>
                    <a:pt x="57" y="110"/>
                    <a:pt x="76" y="91"/>
                  </a:cubicBezTo>
                  <a:lnTo>
                    <a:pt x="95" y="72"/>
                  </a:lnTo>
                  <a:lnTo>
                    <a:pt x="267" y="72"/>
                  </a:lnTo>
                  <a:cubicBezTo>
                    <a:pt x="305" y="91"/>
                    <a:pt x="362" y="91"/>
                    <a:pt x="400" y="110"/>
                  </a:cubicBezTo>
                  <a:cubicBezTo>
                    <a:pt x="457" y="110"/>
                    <a:pt x="514" y="91"/>
                    <a:pt x="552" y="91"/>
                  </a:cubicBezTo>
                  <a:cubicBezTo>
                    <a:pt x="628" y="72"/>
                    <a:pt x="723" y="53"/>
                    <a:pt x="800" y="15"/>
                  </a:cubicBezTo>
                  <a:lnTo>
                    <a:pt x="723" y="15"/>
                  </a:lnTo>
                  <a:cubicBezTo>
                    <a:pt x="685" y="5"/>
                    <a:pt x="647" y="0"/>
                    <a:pt x="6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4"/>
            <p:cNvSpPr/>
            <p:nvPr/>
          </p:nvSpPr>
          <p:spPr>
            <a:xfrm>
              <a:off x="4976300" y="775450"/>
              <a:ext cx="18575" cy="14775"/>
            </a:xfrm>
            <a:custGeom>
              <a:avLst/>
              <a:gdLst/>
              <a:ahLst/>
              <a:cxnLst/>
              <a:rect l="l" t="t" r="r" b="b"/>
              <a:pathLst>
                <a:path w="743" h="591" extrusionOk="0">
                  <a:moveTo>
                    <a:pt x="648" y="1"/>
                  </a:moveTo>
                  <a:lnTo>
                    <a:pt x="609" y="20"/>
                  </a:lnTo>
                  <a:lnTo>
                    <a:pt x="495" y="96"/>
                  </a:lnTo>
                  <a:lnTo>
                    <a:pt x="248" y="248"/>
                  </a:lnTo>
                  <a:lnTo>
                    <a:pt x="133" y="324"/>
                  </a:lnTo>
                  <a:lnTo>
                    <a:pt x="19" y="420"/>
                  </a:lnTo>
                  <a:cubicBezTo>
                    <a:pt x="0" y="439"/>
                    <a:pt x="0" y="477"/>
                    <a:pt x="0" y="515"/>
                  </a:cubicBezTo>
                  <a:lnTo>
                    <a:pt x="0" y="591"/>
                  </a:lnTo>
                  <a:lnTo>
                    <a:pt x="19" y="591"/>
                  </a:lnTo>
                  <a:lnTo>
                    <a:pt x="19" y="572"/>
                  </a:lnTo>
                  <a:lnTo>
                    <a:pt x="95" y="572"/>
                  </a:lnTo>
                  <a:lnTo>
                    <a:pt x="191" y="515"/>
                  </a:lnTo>
                  <a:cubicBezTo>
                    <a:pt x="248" y="496"/>
                    <a:pt x="324" y="458"/>
                    <a:pt x="400" y="401"/>
                  </a:cubicBezTo>
                  <a:cubicBezTo>
                    <a:pt x="457" y="362"/>
                    <a:pt x="514" y="324"/>
                    <a:pt x="571" y="286"/>
                  </a:cubicBezTo>
                  <a:lnTo>
                    <a:pt x="648" y="210"/>
                  </a:lnTo>
                  <a:lnTo>
                    <a:pt x="705" y="134"/>
                  </a:lnTo>
                  <a:lnTo>
                    <a:pt x="724" y="115"/>
                  </a:lnTo>
                  <a:lnTo>
                    <a:pt x="724" y="96"/>
                  </a:lnTo>
                  <a:cubicBezTo>
                    <a:pt x="724" y="58"/>
                    <a:pt x="743" y="39"/>
                    <a:pt x="743" y="1"/>
                  </a:cubicBezTo>
                  <a:close/>
                </a:path>
              </a:pathLst>
            </a:custGeom>
            <a:solidFill>
              <a:srgbClr val="65BF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4"/>
            <p:cNvSpPr/>
            <p:nvPr/>
          </p:nvSpPr>
          <p:spPr>
            <a:xfrm>
              <a:off x="4962975" y="764025"/>
              <a:ext cx="40950" cy="37675"/>
            </a:xfrm>
            <a:custGeom>
              <a:avLst/>
              <a:gdLst/>
              <a:ahLst/>
              <a:cxnLst/>
              <a:rect l="l" t="t" r="r" b="b"/>
              <a:pathLst>
                <a:path w="1638" h="1507" extrusionOk="0">
                  <a:moveTo>
                    <a:pt x="1276" y="439"/>
                  </a:moveTo>
                  <a:cubicBezTo>
                    <a:pt x="1276" y="477"/>
                    <a:pt x="1276" y="515"/>
                    <a:pt x="1257" y="534"/>
                  </a:cubicBezTo>
                  <a:lnTo>
                    <a:pt x="1257" y="553"/>
                  </a:lnTo>
                  <a:lnTo>
                    <a:pt x="1238" y="572"/>
                  </a:lnTo>
                  <a:lnTo>
                    <a:pt x="1200" y="648"/>
                  </a:lnTo>
                  <a:lnTo>
                    <a:pt x="1104" y="724"/>
                  </a:lnTo>
                  <a:cubicBezTo>
                    <a:pt x="1047" y="762"/>
                    <a:pt x="990" y="819"/>
                    <a:pt x="933" y="858"/>
                  </a:cubicBezTo>
                  <a:cubicBezTo>
                    <a:pt x="857" y="896"/>
                    <a:pt x="800" y="934"/>
                    <a:pt x="743" y="972"/>
                  </a:cubicBezTo>
                  <a:lnTo>
                    <a:pt x="647" y="1010"/>
                  </a:lnTo>
                  <a:lnTo>
                    <a:pt x="590" y="1029"/>
                  </a:lnTo>
                  <a:lnTo>
                    <a:pt x="533" y="1029"/>
                  </a:lnTo>
                  <a:lnTo>
                    <a:pt x="533" y="953"/>
                  </a:lnTo>
                  <a:cubicBezTo>
                    <a:pt x="533" y="915"/>
                    <a:pt x="552" y="896"/>
                    <a:pt x="552" y="858"/>
                  </a:cubicBezTo>
                  <a:lnTo>
                    <a:pt x="666" y="781"/>
                  </a:lnTo>
                  <a:lnTo>
                    <a:pt x="800" y="686"/>
                  </a:lnTo>
                  <a:lnTo>
                    <a:pt x="1028" y="534"/>
                  </a:lnTo>
                  <a:lnTo>
                    <a:pt x="1161" y="477"/>
                  </a:lnTo>
                  <a:lnTo>
                    <a:pt x="1200" y="458"/>
                  </a:lnTo>
                  <a:lnTo>
                    <a:pt x="1257" y="458"/>
                  </a:lnTo>
                  <a:lnTo>
                    <a:pt x="1276" y="439"/>
                  </a:lnTo>
                  <a:close/>
                  <a:moveTo>
                    <a:pt x="1181" y="1"/>
                  </a:moveTo>
                  <a:cubicBezTo>
                    <a:pt x="1047" y="1"/>
                    <a:pt x="895" y="77"/>
                    <a:pt x="781" y="172"/>
                  </a:cubicBezTo>
                  <a:cubicBezTo>
                    <a:pt x="724" y="210"/>
                    <a:pt x="647" y="267"/>
                    <a:pt x="609" y="305"/>
                  </a:cubicBezTo>
                  <a:cubicBezTo>
                    <a:pt x="495" y="344"/>
                    <a:pt x="400" y="401"/>
                    <a:pt x="305" y="477"/>
                  </a:cubicBezTo>
                  <a:cubicBezTo>
                    <a:pt x="191" y="553"/>
                    <a:pt x="114" y="686"/>
                    <a:pt x="57" y="819"/>
                  </a:cubicBezTo>
                  <a:cubicBezTo>
                    <a:pt x="19" y="896"/>
                    <a:pt x="0" y="991"/>
                    <a:pt x="0" y="1086"/>
                  </a:cubicBezTo>
                  <a:cubicBezTo>
                    <a:pt x="0" y="1143"/>
                    <a:pt x="19" y="1200"/>
                    <a:pt x="38" y="1238"/>
                  </a:cubicBezTo>
                  <a:cubicBezTo>
                    <a:pt x="91" y="1397"/>
                    <a:pt x="259" y="1507"/>
                    <a:pt x="419" y="1507"/>
                  </a:cubicBezTo>
                  <a:cubicBezTo>
                    <a:pt x="432" y="1507"/>
                    <a:pt x="445" y="1506"/>
                    <a:pt x="457" y="1505"/>
                  </a:cubicBezTo>
                  <a:cubicBezTo>
                    <a:pt x="590" y="1505"/>
                    <a:pt x="705" y="1467"/>
                    <a:pt x="819" y="1429"/>
                  </a:cubicBezTo>
                  <a:cubicBezTo>
                    <a:pt x="1028" y="1334"/>
                    <a:pt x="1219" y="1219"/>
                    <a:pt x="1371" y="1067"/>
                  </a:cubicBezTo>
                  <a:cubicBezTo>
                    <a:pt x="1504" y="934"/>
                    <a:pt x="1599" y="743"/>
                    <a:pt x="1637" y="553"/>
                  </a:cubicBezTo>
                  <a:lnTo>
                    <a:pt x="1637" y="477"/>
                  </a:lnTo>
                  <a:cubicBezTo>
                    <a:pt x="1637" y="382"/>
                    <a:pt x="1618" y="305"/>
                    <a:pt x="1580" y="229"/>
                  </a:cubicBezTo>
                  <a:cubicBezTo>
                    <a:pt x="1542" y="172"/>
                    <a:pt x="1485" y="134"/>
                    <a:pt x="1447" y="96"/>
                  </a:cubicBezTo>
                  <a:cubicBezTo>
                    <a:pt x="1390" y="58"/>
                    <a:pt x="1352" y="20"/>
                    <a:pt x="1295" y="20"/>
                  </a:cubicBezTo>
                  <a:cubicBezTo>
                    <a:pt x="1257" y="1"/>
                    <a:pt x="1219" y="1"/>
                    <a:pt x="11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4"/>
            <p:cNvSpPr/>
            <p:nvPr/>
          </p:nvSpPr>
          <p:spPr>
            <a:xfrm>
              <a:off x="5889625" y="1993400"/>
              <a:ext cx="130925" cy="170425"/>
            </a:xfrm>
            <a:custGeom>
              <a:avLst/>
              <a:gdLst/>
              <a:ahLst/>
              <a:cxnLst/>
              <a:rect l="l" t="t" r="r" b="b"/>
              <a:pathLst>
                <a:path w="5237" h="6817" extrusionOk="0">
                  <a:moveTo>
                    <a:pt x="2171" y="1"/>
                  </a:moveTo>
                  <a:cubicBezTo>
                    <a:pt x="2095" y="1"/>
                    <a:pt x="2000" y="20"/>
                    <a:pt x="1924" y="20"/>
                  </a:cubicBezTo>
                  <a:cubicBezTo>
                    <a:pt x="1790" y="39"/>
                    <a:pt x="1657" y="96"/>
                    <a:pt x="1543" y="153"/>
                  </a:cubicBezTo>
                  <a:cubicBezTo>
                    <a:pt x="1391" y="248"/>
                    <a:pt x="1257" y="362"/>
                    <a:pt x="1143" y="477"/>
                  </a:cubicBezTo>
                  <a:cubicBezTo>
                    <a:pt x="1067" y="572"/>
                    <a:pt x="991" y="667"/>
                    <a:pt x="934" y="762"/>
                  </a:cubicBezTo>
                  <a:cubicBezTo>
                    <a:pt x="896" y="857"/>
                    <a:pt x="858" y="953"/>
                    <a:pt x="819" y="1048"/>
                  </a:cubicBezTo>
                  <a:cubicBezTo>
                    <a:pt x="781" y="1181"/>
                    <a:pt x="762" y="1314"/>
                    <a:pt x="743" y="1467"/>
                  </a:cubicBezTo>
                  <a:cubicBezTo>
                    <a:pt x="724" y="1619"/>
                    <a:pt x="705" y="1771"/>
                    <a:pt x="705" y="1905"/>
                  </a:cubicBezTo>
                  <a:lnTo>
                    <a:pt x="705" y="2038"/>
                  </a:lnTo>
                  <a:cubicBezTo>
                    <a:pt x="705" y="2133"/>
                    <a:pt x="724" y="2266"/>
                    <a:pt x="705" y="2342"/>
                  </a:cubicBezTo>
                  <a:cubicBezTo>
                    <a:pt x="705" y="2419"/>
                    <a:pt x="705" y="2514"/>
                    <a:pt x="686" y="2571"/>
                  </a:cubicBezTo>
                  <a:cubicBezTo>
                    <a:pt x="667" y="2609"/>
                    <a:pt x="667" y="2666"/>
                    <a:pt x="648" y="2723"/>
                  </a:cubicBezTo>
                  <a:cubicBezTo>
                    <a:pt x="629" y="2780"/>
                    <a:pt x="629" y="2799"/>
                    <a:pt x="572" y="2875"/>
                  </a:cubicBezTo>
                  <a:cubicBezTo>
                    <a:pt x="534" y="2971"/>
                    <a:pt x="496" y="3047"/>
                    <a:pt x="439" y="3123"/>
                  </a:cubicBezTo>
                  <a:cubicBezTo>
                    <a:pt x="382" y="3180"/>
                    <a:pt x="363" y="3218"/>
                    <a:pt x="267" y="3313"/>
                  </a:cubicBezTo>
                  <a:cubicBezTo>
                    <a:pt x="191" y="3409"/>
                    <a:pt x="96" y="3504"/>
                    <a:pt x="1" y="3599"/>
                  </a:cubicBezTo>
                  <a:lnTo>
                    <a:pt x="39" y="3618"/>
                  </a:lnTo>
                  <a:lnTo>
                    <a:pt x="77" y="3637"/>
                  </a:lnTo>
                  <a:lnTo>
                    <a:pt x="191" y="3694"/>
                  </a:lnTo>
                  <a:lnTo>
                    <a:pt x="267" y="3732"/>
                  </a:lnTo>
                  <a:lnTo>
                    <a:pt x="305" y="3751"/>
                  </a:lnTo>
                  <a:cubicBezTo>
                    <a:pt x="363" y="3770"/>
                    <a:pt x="420" y="3808"/>
                    <a:pt x="477" y="3846"/>
                  </a:cubicBezTo>
                  <a:cubicBezTo>
                    <a:pt x="591" y="3923"/>
                    <a:pt x="705" y="3999"/>
                    <a:pt x="800" y="4094"/>
                  </a:cubicBezTo>
                  <a:cubicBezTo>
                    <a:pt x="838" y="4132"/>
                    <a:pt x="896" y="4170"/>
                    <a:pt x="934" y="4208"/>
                  </a:cubicBezTo>
                  <a:lnTo>
                    <a:pt x="1010" y="4284"/>
                  </a:lnTo>
                  <a:lnTo>
                    <a:pt x="1029" y="4303"/>
                  </a:lnTo>
                  <a:lnTo>
                    <a:pt x="1086" y="4360"/>
                  </a:lnTo>
                  <a:lnTo>
                    <a:pt x="1200" y="4494"/>
                  </a:lnTo>
                  <a:lnTo>
                    <a:pt x="1295" y="4589"/>
                  </a:lnTo>
                  <a:lnTo>
                    <a:pt x="1333" y="4646"/>
                  </a:lnTo>
                  <a:lnTo>
                    <a:pt x="1353" y="4665"/>
                  </a:lnTo>
                  <a:lnTo>
                    <a:pt x="1429" y="4741"/>
                  </a:lnTo>
                  <a:lnTo>
                    <a:pt x="1486" y="4817"/>
                  </a:lnTo>
                  <a:lnTo>
                    <a:pt x="1638" y="4989"/>
                  </a:lnTo>
                  <a:lnTo>
                    <a:pt x="1676" y="5046"/>
                  </a:lnTo>
                  <a:lnTo>
                    <a:pt x="1790" y="5198"/>
                  </a:lnTo>
                  <a:lnTo>
                    <a:pt x="1867" y="5255"/>
                  </a:lnTo>
                  <a:cubicBezTo>
                    <a:pt x="2000" y="5446"/>
                    <a:pt x="2133" y="5636"/>
                    <a:pt x="2228" y="5864"/>
                  </a:cubicBezTo>
                  <a:cubicBezTo>
                    <a:pt x="2285" y="5979"/>
                    <a:pt x="2342" y="6112"/>
                    <a:pt x="2381" y="6245"/>
                  </a:cubicBezTo>
                  <a:cubicBezTo>
                    <a:pt x="2400" y="6321"/>
                    <a:pt x="2419" y="6378"/>
                    <a:pt x="2419" y="6436"/>
                  </a:cubicBezTo>
                  <a:lnTo>
                    <a:pt x="2419" y="6455"/>
                  </a:lnTo>
                  <a:cubicBezTo>
                    <a:pt x="2438" y="6493"/>
                    <a:pt x="2457" y="6531"/>
                    <a:pt x="2457" y="6569"/>
                  </a:cubicBezTo>
                  <a:lnTo>
                    <a:pt x="2457" y="6645"/>
                  </a:lnTo>
                  <a:cubicBezTo>
                    <a:pt x="2476" y="6683"/>
                    <a:pt x="2495" y="6740"/>
                    <a:pt x="2495" y="6797"/>
                  </a:cubicBezTo>
                  <a:lnTo>
                    <a:pt x="2533" y="6816"/>
                  </a:lnTo>
                  <a:lnTo>
                    <a:pt x="2761" y="6626"/>
                  </a:lnTo>
                  <a:cubicBezTo>
                    <a:pt x="2895" y="6531"/>
                    <a:pt x="3009" y="6436"/>
                    <a:pt x="3123" y="6340"/>
                  </a:cubicBezTo>
                  <a:cubicBezTo>
                    <a:pt x="3237" y="6245"/>
                    <a:pt x="3371" y="6112"/>
                    <a:pt x="3485" y="6017"/>
                  </a:cubicBezTo>
                  <a:cubicBezTo>
                    <a:pt x="3580" y="5941"/>
                    <a:pt x="3675" y="5826"/>
                    <a:pt x="3789" y="5693"/>
                  </a:cubicBezTo>
                  <a:cubicBezTo>
                    <a:pt x="3999" y="5465"/>
                    <a:pt x="4189" y="5236"/>
                    <a:pt x="4360" y="4989"/>
                  </a:cubicBezTo>
                  <a:cubicBezTo>
                    <a:pt x="4532" y="4722"/>
                    <a:pt x="4703" y="4475"/>
                    <a:pt x="4855" y="4189"/>
                  </a:cubicBezTo>
                  <a:lnTo>
                    <a:pt x="4875" y="4151"/>
                  </a:lnTo>
                  <a:cubicBezTo>
                    <a:pt x="4913" y="4094"/>
                    <a:pt x="4951" y="4037"/>
                    <a:pt x="4970" y="3980"/>
                  </a:cubicBezTo>
                  <a:cubicBezTo>
                    <a:pt x="4989" y="3903"/>
                    <a:pt x="5027" y="3827"/>
                    <a:pt x="5046" y="3732"/>
                  </a:cubicBezTo>
                  <a:cubicBezTo>
                    <a:pt x="5084" y="3618"/>
                    <a:pt x="5122" y="3485"/>
                    <a:pt x="5141" y="3351"/>
                  </a:cubicBezTo>
                  <a:lnTo>
                    <a:pt x="5141" y="3313"/>
                  </a:lnTo>
                  <a:cubicBezTo>
                    <a:pt x="5179" y="3142"/>
                    <a:pt x="5198" y="2990"/>
                    <a:pt x="5217" y="2856"/>
                  </a:cubicBezTo>
                  <a:cubicBezTo>
                    <a:pt x="5236" y="2742"/>
                    <a:pt x="5236" y="2609"/>
                    <a:pt x="5236" y="2476"/>
                  </a:cubicBezTo>
                  <a:cubicBezTo>
                    <a:pt x="5217" y="2361"/>
                    <a:pt x="5179" y="2228"/>
                    <a:pt x="5141" y="2095"/>
                  </a:cubicBezTo>
                  <a:lnTo>
                    <a:pt x="5103" y="1962"/>
                  </a:lnTo>
                  <a:cubicBezTo>
                    <a:pt x="5065" y="1847"/>
                    <a:pt x="5027" y="1752"/>
                    <a:pt x="5008" y="1657"/>
                  </a:cubicBezTo>
                  <a:lnTo>
                    <a:pt x="4970" y="1581"/>
                  </a:lnTo>
                  <a:cubicBezTo>
                    <a:pt x="4951" y="1467"/>
                    <a:pt x="4913" y="1352"/>
                    <a:pt x="4855" y="1257"/>
                  </a:cubicBezTo>
                  <a:cubicBezTo>
                    <a:pt x="4798" y="1124"/>
                    <a:pt x="4722" y="991"/>
                    <a:pt x="4646" y="876"/>
                  </a:cubicBezTo>
                  <a:cubicBezTo>
                    <a:pt x="4551" y="781"/>
                    <a:pt x="4437" y="686"/>
                    <a:pt x="4322" y="610"/>
                  </a:cubicBezTo>
                  <a:cubicBezTo>
                    <a:pt x="4189" y="515"/>
                    <a:pt x="4075" y="439"/>
                    <a:pt x="3923" y="362"/>
                  </a:cubicBezTo>
                  <a:cubicBezTo>
                    <a:pt x="3789" y="286"/>
                    <a:pt x="3656" y="229"/>
                    <a:pt x="3504" y="191"/>
                  </a:cubicBezTo>
                  <a:cubicBezTo>
                    <a:pt x="3371" y="153"/>
                    <a:pt x="3237" y="115"/>
                    <a:pt x="3047" y="96"/>
                  </a:cubicBezTo>
                  <a:cubicBezTo>
                    <a:pt x="2914" y="58"/>
                    <a:pt x="2761" y="39"/>
                    <a:pt x="2609" y="39"/>
                  </a:cubicBezTo>
                  <a:lnTo>
                    <a:pt x="2590" y="39"/>
                  </a:lnTo>
                  <a:cubicBezTo>
                    <a:pt x="2457" y="20"/>
                    <a:pt x="2323" y="1"/>
                    <a:pt x="2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4"/>
            <p:cNvSpPr/>
            <p:nvPr/>
          </p:nvSpPr>
          <p:spPr>
            <a:xfrm>
              <a:off x="5671650" y="2146375"/>
              <a:ext cx="78550" cy="65525"/>
            </a:xfrm>
            <a:custGeom>
              <a:avLst/>
              <a:gdLst/>
              <a:ahLst/>
              <a:cxnLst/>
              <a:rect l="l" t="t" r="r" b="b"/>
              <a:pathLst>
                <a:path w="3142" h="2621" extrusionOk="0">
                  <a:moveTo>
                    <a:pt x="1640" y="1"/>
                  </a:moveTo>
                  <a:cubicBezTo>
                    <a:pt x="1531" y="1"/>
                    <a:pt x="1423" y="14"/>
                    <a:pt x="1314" y="50"/>
                  </a:cubicBezTo>
                  <a:cubicBezTo>
                    <a:pt x="1143" y="88"/>
                    <a:pt x="1009" y="164"/>
                    <a:pt x="857" y="259"/>
                  </a:cubicBezTo>
                  <a:lnTo>
                    <a:pt x="724" y="355"/>
                  </a:lnTo>
                  <a:cubicBezTo>
                    <a:pt x="515" y="469"/>
                    <a:pt x="343" y="602"/>
                    <a:pt x="191" y="773"/>
                  </a:cubicBezTo>
                  <a:cubicBezTo>
                    <a:pt x="58" y="983"/>
                    <a:pt x="0" y="1230"/>
                    <a:pt x="39" y="1478"/>
                  </a:cubicBezTo>
                  <a:cubicBezTo>
                    <a:pt x="39" y="1592"/>
                    <a:pt x="58" y="1706"/>
                    <a:pt x="115" y="1821"/>
                  </a:cubicBezTo>
                  <a:cubicBezTo>
                    <a:pt x="153" y="1897"/>
                    <a:pt x="210" y="1954"/>
                    <a:pt x="267" y="2030"/>
                  </a:cubicBezTo>
                  <a:lnTo>
                    <a:pt x="267" y="1859"/>
                  </a:lnTo>
                  <a:lnTo>
                    <a:pt x="267" y="1821"/>
                  </a:lnTo>
                  <a:lnTo>
                    <a:pt x="267" y="1801"/>
                  </a:lnTo>
                  <a:lnTo>
                    <a:pt x="286" y="1763"/>
                  </a:lnTo>
                  <a:cubicBezTo>
                    <a:pt x="286" y="1859"/>
                    <a:pt x="286" y="1954"/>
                    <a:pt x="305" y="2049"/>
                  </a:cubicBezTo>
                  <a:cubicBezTo>
                    <a:pt x="343" y="2182"/>
                    <a:pt x="438" y="2316"/>
                    <a:pt x="572" y="2392"/>
                  </a:cubicBezTo>
                  <a:cubicBezTo>
                    <a:pt x="686" y="2468"/>
                    <a:pt x="819" y="2544"/>
                    <a:pt x="971" y="2582"/>
                  </a:cubicBezTo>
                  <a:lnTo>
                    <a:pt x="990" y="2601"/>
                  </a:lnTo>
                  <a:cubicBezTo>
                    <a:pt x="1105" y="2620"/>
                    <a:pt x="1219" y="2620"/>
                    <a:pt x="1333" y="2620"/>
                  </a:cubicBezTo>
                  <a:lnTo>
                    <a:pt x="1428" y="2620"/>
                  </a:lnTo>
                  <a:cubicBezTo>
                    <a:pt x="1600" y="2582"/>
                    <a:pt x="1771" y="2525"/>
                    <a:pt x="1923" y="2430"/>
                  </a:cubicBezTo>
                  <a:cubicBezTo>
                    <a:pt x="2114" y="2316"/>
                    <a:pt x="2266" y="2163"/>
                    <a:pt x="2456" y="2049"/>
                  </a:cubicBezTo>
                  <a:cubicBezTo>
                    <a:pt x="2666" y="1935"/>
                    <a:pt x="2837" y="1744"/>
                    <a:pt x="2932" y="1554"/>
                  </a:cubicBezTo>
                  <a:cubicBezTo>
                    <a:pt x="3142" y="1059"/>
                    <a:pt x="2837" y="488"/>
                    <a:pt x="2437" y="221"/>
                  </a:cubicBezTo>
                  <a:cubicBezTo>
                    <a:pt x="2266" y="88"/>
                    <a:pt x="2057" y="31"/>
                    <a:pt x="1828" y="12"/>
                  </a:cubicBezTo>
                  <a:cubicBezTo>
                    <a:pt x="1765" y="5"/>
                    <a:pt x="1703" y="1"/>
                    <a:pt x="16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4"/>
            <p:cNvSpPr/>
            <p:nvPr/>
          </p:nvSpPr>
          <p:spPr>
            <a:xfrm>
              <a:off x="5775875" y="2162675"/>
              <a:ext cx="35725" cy="43500"/>
            </a:xfrm>
            <a:custGeom>
              <a:avLst/>
              <a:gdLst/>
              <a:ahLst/>
              <a:cxnLst/>
              <a:rect l="l" t="t" r="r" b="b"/>
              <a:pathLst>
                <a:path w="1429" h="1740" extrusionOk="0">
                  <a:moveTo>
                    <a:pt x="802" y="0"/>
                  </a:moveTo>
                  <a:cubicBezTo>
                    <a:pt x="725" y="0"/>
                    <a:pt x="643" y="21"/>
                    <a:pt x="572" y="64"/>
                  </a:cubicBezTo>
                  <a:cubicBezTo>
                    <a:pt x="439" y="121"/>
                    <a:pt x="324" y="236"/>
                    <a:pt x="229" y="350"/>
                  </a:cubicBezTo>
                  <a:cubicBezTo>
                    <a:pt x="153" y="483"/>
                    <a:pt x="96" y="616"/>
                    <a:pt x="58" y="769"/>
                  </a:cubicBezTo>
                  <a:cubicBezTo>
                    <a:pt x="20" y="902"/>
                    <a:pt x="20" y="1035"/>
                    <a:pt x="20" y="1169"/>
                  </a:cubicBezTo>
                  <a:cubicBezTo>
                    <a:pt x="1" y="1188"/>
                    <a:pt x="1" y="1226"/>
                    <a:pt x="1" y="1264"/>
                  </a:cubicBezTo>
                  <a:cubicBezTo>
                    <a:pt x="1" y="1435"/>
                    <a:pt x="115" y="1606"/>
                    <a:pt x="267" y="1664"/>
                  </a:cubicBezTo>
                  <a:cubicBezTo>
                    <a:pt x="343" y="1702"/>
                    <a:pt x="439" y="1740"/>
                    <a:pt x="534" y="1740"/>
                  </a:cubicBezTo>
                  <a:cubicBezTo>
                    <a:pt x="591" y="1740"/>
                    <a:pt x="667" y="1721"/>
                    <a:pt x="724" y="1683"/>
                  </a:cubicBezTo>
                  <a:cubicBezTo>
                    <a:pt x="934" y="1568"/>
                    <a:pt x="1086" y="1416"/>
                    <a:pt x="1200" y="1207"/>
                  </a:cubicBezTo>
                  <a:cubicBezTo>
                    <a:pt x="1295" y="1054"/>
                    <a:pt x="1372" y="902"/>
                    <a:pt x="1391" y="712"/>
                  </a:cubicBezTo>
                  <a:cubicBezTo>
                    <a:pt x="1429" y="540"/>
                    <a:pt x="1410" y="369"/>
                    <a:pt x="1333" y="217"/>
                  </a:cubicBezTo>
                  <a:cubicBezTo>
                    <a:pt x="1276" y="121"/>
                    <a:pt x="1181" y="45"/>
                    <a:pt x="1067" y="26"/>
                  </a:cubicBezTo>
                  <a:cubicBezTo>
                    <a:pt x="1010" y="7"/>
                    <a:pt x="953" y="7"/>
                    <a:pt x="896" y="7"/>
                  </a:cubicBezTo>
                  <a:lnTo>
                    <a:pt x="877" y="7"/>
                  </a:lnTo>
                  <a:cubicBezTo>
                    <a:pt x="853" y="2"/>
                    <a:pt x="828" y="0"/>
                    <a:pt x="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4"/>
            <p:cNvSpPr/>
            <p:nvPr/>
          </p:nvSpPr>
          <p:spPr>
            <a:xfrm>
              <a:off x="5587875" y="2181875"/>
              <a:ext cx="53825" cy="40000"/>
            </a:xfrm>
            <a:custGeom>
              <a:avLst/>
              <a:gdLst/>
              <a:ahLst/>
              <a:cxnLst/>
              <a:rect l="l" t="t" r="r" b="b"/>
              <a:pathLst>
                <a:path w="2153" h="1600" extrusionOk="0">
                  <a:moveTo>
                    <a:pt x="1562" y="1"/>
                  </a:moveTo>
                  <a:cubicBezTo>
                    <a:pt x="1486" y="1"/>
                    <a:pt x="1410" y="20"/>
                    <a:pt x="1333" y="39"/>
                  </a:cubicBezTo>
                  <a:cubicBezTo>
                    <a:pt x="1238" y="77"/>
                    <a:pt x="1162" y="115"/>
                    <a:pt x="1086" y="153"/>
                  </a:cubicBezTo>
                  <a:cubicBezTo>
                    <a:pt x="972" y="172"/>
                    <a:pt x="877" y="210"/>
                    <a:pt x="781" y="248"/>
                  </a:cubicBezTo>
                  <a:cubicBezTo>
                    <a:pt x="705" y="267"/>
                    <a:pt x="629" y="305"/>
                    <a:pt x="572" y="343"/>
                  </a:cubicBezTo>
                  <a:cubicBezTo>
                    <a:pt x="496" y="420"/>
                    <a:pt x="420" y="477"/>
                    <a:pt x="324" y="553"/>
                  </a:cubicBezTo>
                  <a:cubicBezTo>
                    <a:pt x="267" y="610"/>
                    <a:pt x="210" y="667"/>
                    <a:pt x="153" y="743"/>
                  </a:cubicBezTo>
                  <a:cubicBezTo>
                    <a:pt x="115" y="781"/>
                    <a:pt x="96" y="838"/>
                    <a:pt x="77" y="876"/>
                  </a:cubicBezTo>
                  <a:cubicBezTo>
                    <a:pt x="39" y="972"/>
                    <a:pt x="20" y="1067"/>
                    <a:pt x="1" y="1162"/>
                  </a:cubicBezTo>
                  <a:lnTo>
                    <a:pt x="20" y="1124"/>
                  </a:lnTo>
                  <a:lnTo>
                    <a:pt x="20" y="1124"/>
                  </a:lnTo>
                  <a:cubicBezTo>
                    <a:pt x="1" y="1238"/>
                    <a:pt x="39" y="1333"/>
                    <a:pt x="96" y="1410"/>
                  </a:cubicBezTo>
                  <a:cubicBezTo>
                    <a:pt x="153" y="1467"/>
                    <a:pt x="210" y="1505"/>
                    <a:pt x="286" y="1543"/>
                  </a:cubicBezTo>
                  <a:cubicBezTo>
                    <a:pt x="363" y="1581"/>
                    <a:pt x="439" y="1600"/>
                    <a:pt x="515" y="1600"/>
                  </a:cubicBezTo>
                  <a:lnTo>
                    <a:pt x="515" y="1581"/>
                  </a:lnTo>
                  <a:cubicBezTo>
                    <a:pt x="1029" y="1581"/>
                    <a:pt x="1467" y="1257"/>
                    <a:pt x="1828" y="915"/>
                  </a:cubicBezTo>
                  <a:cubicBezTo>
                    <a:pt x="1962" y="800"/>
                    <a:pt x="2152" y="648"/>
                    <a:pt x="2152" y="439"/>
                  </a:cubicBezTo>
                  <a:cubicBezTo>
                    <a:pt x="2152" y="267"/>
                    <a:pt x="2038" y="115"/>
                    <a:pt x="1886" y="58"/>
                  </a:cubicBezTo>
                  <a:cubicBezTo>
                    <a:pt x="1790" y="20"/>
                    <a:pt x="1676" y="1"/>
                    <a:pt x="1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4"/>
            <p:cNvSpPr/>
            <p:nvPr/>
          </p:nvSpPr>
          <p:spPr>
            <a:xfrm>
              <a:off x="5526475" y="2190825"/>
              <a:ext cx="40250" cy="36300"/>
            </a:xfrm>
            <a:custGeom>
              <a:avLst/>
              <a:gdLst/>
              <a:ahLst/>
              <a:cxnLst/>
              <a:rect l="l" t="t" r="r" b="b"/>
              <a:pathLst>
                <a:path w="1610" h="1452" extrusionOk="0">
                  <a:moveTo>
                    <a:pt x="1027" y="1"/>
                  </a:moveTo>
                  <a:cubicBezTo>
                    <a:pt x="974" y="1"/>
                    <a:pt x="923" y="8"/>
                    <a:pt x="877" y="23"/>
                  </a:cubicBezTo>
                  <a:cubicBezTo>
                    <a:pt x="705" y="62"/>
                    <a:pt x="553" y="138"/>
                    <a:pt x="420" y="252"/>
                  </a:cubicBezTo>
                  <a:cubicBezTo>
                    <a:pt x="344" y="328"/>
                    <a:pt x="267" y="385"/>
                    <a:pt x="210" y="461"/>
                  </a:cubicBezTo>
                  <a:cubicBezTo>
                    <a:pt x="96" y="595"/>
                    <a:pt x="20" y="747"/>
                    <a:pt x="1" y="918"/>
                  </a:cubicBezTo>
                  <a:cubicBezTo>
                    <a:pt x="1" y="1032"/>
                    <a:pt x="20" y="1147"/>
                    <a:pt x="77" y="1242"/>
                  </a:cubicBezTo>
                  <a:cubicBezTo>
                    <a:pt x="115" y="1318"/>
                    <a:pt x="210" y="1394"/>
                    <a:pt x="306" y="1432"/>
                  </a:cubicBezTo>
                  <a:lnTo>
                    <a:pt x="325" y="1432"/>
                  </a:lnTo>
                  <a:cubicBezTo>
                    <a:pt x="344" y="1451"/>
                    <a:pt x="363" y="1451"/>
                    <a:pt x="401" y="1451"/>
                  </a:cubicBezTo>
                  <a:cubicBezTo>
                    <a:pt x="477" y="1451"/>
                    <a:pt x="572" y="1413"/>
                    <a:pt x="629" y="1375"/>
                  </a:cubicBezTo>
                  <a:cubicBezTo>
                    <a:pt x="667" y="1337"/>
                    <a:pt x="705" y="1318"/>
                    <a:pt x="743" y="1280"/>
                  </a:cubicBezTo>
                  <a:cubicBezTo>
                    <a:pt x="820" y="1261"/>
                    <a:pt x="915" y="1223"/>
                    <a:pt x="991" y="1166"/>
                  </a:cubicBezTo>
                  <a:cubicBezTo>
                    <a:pt x="1067" y="1128"/>
                    <a:pt x="1162" y="1071"/>
                    <a:pt x="1238" y="1013"/>
                  </a:cubicBezTo>
                  <a:cubicBezTo>
                    <a:pt x="1315" y="937"/>
                    <a:pt x="1410" y="842"/>
                    <a:pt x="1467" y="728"/>
                  </a:cubicBezTo>
                  <a:cubicBezTo>
                    <a:pt x="1524" y="652"/>
                    <a:pt x="1543" y="576"/>
                    <a:pt x="1562" y="499"/>
                  </a:cubicBezTo>
                  <a:cubicBezTo>
                    <a:pt x="1610" y="197"/>
                    <a:pt x="1297" y="1"/>
                    <a:pt x="10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4"/>
            <p:cNvSpPr/>
            <p:nvPr/>
          </p:nvSpPr>
          <p:spPr>
            <a:xfrm>
              <a:off x="5477000" y="2171425"/>
              <a:ext cx="45225" cy="26175"/>
            </a:xfrm>
            <a:custGeom>
              <a:avLst/>
              <a:gdLst/>
              <a:ahLst/>
              <a:cxnLst/>
              <a:rect l="l" t="t" r="r" b="b"/>
              <a:pathLst>
                <a:path w="1809" h="1047" extrusionOk="0">
                  <a:moveTo>
                    <a:pt x="868" y="1"/>
                  </a:moveTo>
                  <a:cubicBezTo>
                    <a:pt x="726" y="1"/>
                    <a:pt x="587" y="30"/>
                    <a:pt x="457" y="95"/>
                  </a:cubicBezTo>
                  <a:cubicBezTo>
                    <a:pt x="324" y="133"/>
                    <a:pt x="171" y="190"/>
                    <a:pt x="152" y="343"/>
                  </a:cubicBezTo>
                  <a:cubicBezTo>
                    <a:pt x="133" y="514"/>
                    <a:pt x="228" y="685"/>
                    <a:pt x="381" y="761"/>
                  </a:cubicBezTo>
                  <a:cubicBezTo>
                    <a:pt x="400" y="780"/>
                    <a:pt x="419" y="799"/>
                    <a:pt x="438" y="819"/>
                  </a:cubicBezTo>
                  <a:lnTo>
                    <a:pt x="419" y="819"/>
                  </a:lnTo>
                  <a:lnTo>
                    <a:pt x="248" y="742"/>
                  </a:lnTo>
                  <a:lnTo>
                    <a:pt x="114" y="666"/>
                  </a:lnTo>
                  <a:cubicBezTo>
                    <a:pt x="95" y="666"/>
                    <a:pt x="76" y="647"/>
                    <a:pt x="38" y="609"/>
                  </a:cubicBezTo>
                  <a:lnTo>
                    <a:pt x="19" y="590"/>
                  </a:lnTo>
                  <a:lnTo>
                    <a:pt x="19" y="590"/>
                  </a:lnTo>
                  <a:cubicBezTo>
                    <a:pt x="0" y="590"/>
                    <a:pt x="38" y="628"/>
                    <a:pt x="38" y="628"/>
                  </a:cubicBezTo>
                  <a:cubicBezTo>
                    <a:pt x="95" y="666"/>
                    <a:pt x="152" y="723"/>
                    <a:pt x="209" y="761"/>
                  </a:cubicBezTo>
                  <a:cubicBezTo>
                    <a:pt x="362" y="857"/>
                    <a:pt x="533" y="914"/>
                    <a:pt x="704" y="971"/>
                  </a:cubicBezTo>
                  <a:cubicBezTo>
                    <a:pt x="857" y="1028"/>
                    <a:pt x="1009" y="1047"/>
                    <a:pt x="1161" y="1047"/>
                  </a:cubicBezTo>
                  <a:cubicBezTo>
                    <a:pt x="1276" y="1047"/>
                    <a:pt x="1371" y="1028"/>
                    <a:pt x="1466" y="1009"/>
                  </a:cubicBezTo>
                  <a:cubicBezTo>
                    <a:pt x="1523" y="990"/>
                    <a:pt x="1599" y="952"/>
                    <a:pt x="1656" y="895"/>
                  </a:cubicBezTo>
                  <a:cubicBezTo>
                    <a:pt x="1694" y="857"/>
                    <a:pt x="1732" y="819"/>
                    <a:pt x="1771" y="761"/>
                  </a:cubicBezTo>
                  <a:cubicBezTo>
                    <a:pt x="1790" y="704"/>
                    <a:pt x="1809" y="647"/>
                    <a:pt x="1809" y="571"/>
                  </a:cubicBezTo>
                  <a:cubicBezTo>
                    <a:pt x="1790" y="514"/>
                    <a:pt x="1771" y="438"/>
                    <a:pt x="1732" y="381"/>
                  </a:cubicBezTo>
                  <a:cubicBezTo>
                    <a:pt x="1618" y="247"/>
                    <a:pt x="1485" y="152"/>
                    <a:pt x="1333" y="95"/>
                  </a:cubicBezTo>
                  <a:cubicBezTo>
                    <a:pt x="1257" y="57"/>
                    <a:pt x="1161" y="19"/>
                    <a:pt x="1066" y="19"/>
                  </a:cubicBezTo>
                  <a:cubicBezTo>
                    <a:pt x="1000" y="7"/>
                    <a:pt x="934" y="1"/>
                    <a:pt x="8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4"/>
            <p:cNvSpPr/>
            <p:nvPr/>
          </p:nvSpPr>
          <p:spPr>
            <a:xfrm>
              <a:off x="5378000" y="2122350"/>
              <a:ext cx="58550" cy="67250"/>
            </a:xfrm>
            <a:custGeom>
              <a:avLst/>
              <a:gdLst/>
              <a:ahLst/>
              <a:cxnLst/>
              <a:rect l="l" t="t" r="r" b="b"/>
              <a:pathLst>
                <a:path w="2342" h="2690" extrusionOk="0">
                  <a:moveTo>
                    <a:pt x="1071" y="0"/>
                  </a:moveTo>
                  <a:cubicBezTo>
                    <a:pt x="912" y="0"/>
                    <a:pt x="757" y="42"/>
                    <a:pt x="609" y="116"/>
                  </a:cubicBezTo>
                  <a:cubicBezTo>
                    <a:pt x="476" y="192"/>
                    <a:pt x="362" y="269"/>
                    <a:pt x="248" y="364"/>
                  </a:cubicBezTo>
                  <a:cubicBezTo>
                    <a:pt x="152" y="440"/>
                    <a:pt x="95" y="535"/>
                    <a:pt x="57" y="649"/>
                  </a:cubicBezTo>
                  <a:cubicBezTo>
                    <a:pt x="0" y="802"/>
                    <a:pt x="0" y="954"/>
                    <a:pt x="38" y="1087"/>
                  </a:cubicBezTo>
                  <a:cubicBezTo>
                    <a:pt x="95" y="1239"/>
                    <a:pt x="171" y="1392"/>
                    <a:pt x="248" y="1525"/>
                  </a:cubicBezTo>
                  <a:cubicBezTo>
                    <a:pt x="305" y="1658"/>
                    <a:pt x="362" y="1773"/>
                    <a:pt x="438" y="1906"/>
                  </a:cubicBezTo>
                  <a:cubicBezTo>
                    <a:pt x="552" y="2077"/>
                    <a:pt x="666" y="2229"/>
                    <a:pt x="819" y="2382"/>
                  </a:cubicBezTo>
                  <a:cubicBezTo>
                    <a:pt x="895" y="2477"/>
                    <a:pt x="990" y="2553"/>
                    <a:pt x="1085" y="2591"/>
                  </a:cubicBezTo>
                  <a:cubicBezTo>
                    <a:pt x="1200" y="2648"/>
                    <a:pt x="1314" y="2667"/>
                    <a:pt x="1447" y="2686"/>
                  </a:cubicBezTo>
                  <a:lnTo>
                    <a:pt x="1504" y="2686"/>
                  </a:lnTo>
                  <a:cubicBezTo>
                    <a:pt x="1522" y="2688"/>
                    <a:pt x="1540" y="2689"/>
                    <a:pt x="1557" y="2689"/>
                  </a:cubicBezTo>
                  <a:cubicBezTo>
                    <a:pt x="1710" y="2689"/>
                    <a:pt x="1859" y="2617"/>
                    <a:pt x="1961" y="2515"/>
                  </a:cubicBezTo>
                  <a:cubicBezTo>
                    <a:pt x="2056" y="2420"/>
                    <a:pt x="2151" y="2287"/>
                    <a:pt x="2209" y="2153"/>
                  </a:cubicBezTo>
                  <a:cubicBezTo>
                    <a:pt x="2266" y="1982"/>
                    <a:pt x="2304" y="1811"/>
                    <a:pt x="2323" y="1620"/>
                  </a:cubicBezTo>
                  <a:cubicBezTo>
                    <a:pt x="2342" y="1487"/>
                    <a:pt x="2342" y="1354"/>
                    <a:pt x="2323" y="1220"/>
                  </a:cubicBezTo>
                  <a:cubicBezTo>
                    <a:pt x="2304" y="1087"/>
                    <a:pt x="2247" y="954"/>
                    <a:pt x="2170" y="859"/>
                  </a:cubicBezTo>
                  <a:cubicBezTo>
                    <a:pt x="2056" y="706"/>
                    <a:pt x="1923" y="573"/>
                    <a:pt x="1790" y="440"/>
                  </a:cubicBezTo>
                  <a:cubicBezTo>
                    <a:pt x="1695" y="269"/>
                    <a:pt x="1523" y="116"/>
                    <a:pt x="1333" y="40"/>
                  </a:cubicBezTo>
                  <a:cubicBezTo>
                    <a:pt x="1245" y="13"/>
                    <a:pt x="1157" y="0"/>
                    <a:pt x="10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4"/>
            <p:cNvSpPr/>
            <p:nvPr/>
          </p:nvSpPr>
          <p:spPr>
            <a:xfrm>
              <a:off x="5335150" y="1926300"/>
              <a:ext cx="36675" cy="115200"/>
            </a:xfrm>
            <a:custGeom>
              <a:avLst/>
              <a:gdLst/>
              <a:ahLst/>
              <a:cxnLst/>
              <a:rect l="l" t="t" r="r" b="b"/>
              <a:pathLst>
                <a:path w="1467" h="4608" extrusionOk="0">
                  <a:moveTo>
                    <a:pt x="667" y="0"/>
                  </a:moveTo>
                  <a:cubicBezTo>
                    <a:pt x="553" y="19"/>
                    <a:pt x="458" y="57"/>
                    <a:pt x="382" y="153"/>
                  </a:cubicBezTo>
                  <a:cubicBezTo>
                    <a:pt x="286" y="229"/>
                    <a:pt x="229" y="343"/>
                    <a:pt x="172" y="457"/>
                  </a:cubicBezTo>
                  <a:cubicBezTo>
                    <a:pt x="134" y="629"/>
                    <a:pt x="115" y="819"/>
                    <a:pt x="115" y="990"/>
                  </a:cubicBezTo>
                  <a:cubicBezTo>
                    <a:pt x="115" y="1009"/>
                    <a:pt x="134" y="1009"/>
                    <a:pt x="115" y="1086"/>
                  </a:cubicBezTo>
                  <a:cubicBezTo>
                    <a:pt x="96" y="1143"/>
                    <a:pt x="96" y="1200"/>
                    <a:pt x="77" y="1276"/>
                  </a:cubicBezTo>
                  <a:cubicBezTo>
                    <a:pt x="39" y="1523"/>
                    <a:pt x="1" y="1790"/>
                    <a:pt x="20" y="2037"/>
                  </a:cubicBezTo>
                  <a:cubicBezTo>
                    <a:pt x="20" y="2323"/>
                    <a:pt x="58" y="2590"/>
                    <a:pt x="134" y="2856"/>
                  </a:cubicBezTo>
                  <a:cubicBezTo>
                    <a:pt x="172" y="3046"/>
                    <a:pt x="210" y="3237"/>
                    <a:pt x="267" y="3408"/>
                  </a:cubicBezTo>
                  <a:cubicBezTo>
                    <a:pt x="286" y="3560"/>
                    <a:pt x="305" y="3713"/>
                    <a:pt x="343" y="3865"/>
                  </a:cubicBezTo>
                  <a:cubicBezTo>
                    <a:pt x="382" y="4017"/>
                    <a:pt x="420" y="4170"/>
                    <a:pt x="496" y="4322"/>
                  </a:cubicBezTo>
                  <a:cubicBezTo>
                    <a:pt x="534" y="4398"/>
                    <a:pt x="610" y="4474"/>
                    <a:pt x="667" y="4531"/>
                  </a:cubicBezTo>
                  <a:cubicBezTo>
                    <a:pt x="743" y="4569"/>
                    <a:pt x="800" y="4589"/>
                    <a:pt x="876" y="4608"/>
                  </a:cubicBezTo>
                  <a:lnTo>
                    <a:pt x="896" y="4608"/>
                  </a:lnTo>
                  <a:cubicBezTo>
                    <a:pt x="972" y="4608"/>
                    <a:pt x="1029" y="4589"/>
                    <a:pt x="1105" y="4569"/>
                  </a:cubicBezTo>
                  <a:cubicBezTo>
                    <a:pt x="1181" y="4531"/>
                    <a:pt x="1238" y="4493"/>
                    <a:pt x="1276" y="4436"/>
                  </a:cubicBezTo>
                  <a:cubicBezTo>
                    <a:pt x="1371" y="4284"/>
                    <a:pt x="1448" y="4094"/>
                    <a:pt x="1448" y="3922"/>
                  </a:cubicBezTo>
                  <a:cubicBezTo>
                    <a:pt x="1467" y="3751"/>
                    <a:pt x="1448" y="3580"/>
                    <a:pt x="1429" y="3408"/>
                  </a:cubicBezTo>
                  <a:cubicBezTo>
                    <a:pt x="1391" y="3237"/>
                    <a:pt x="1371" y="3085"/>
                    <a:pt x="1314" y="2932"/>
                  </a:cubicBezTo>
                  <a:cubicBezTo>
                    <a:pt x="1238" y="2628"/>
                    <a:pt x="1143" y="2323"/>
                    <a:pt x="1086" y="2018"/>
                  </a:cubicBezTo>
                  <a:cubicBezTo>
                    <a:pt x="1048" y="1866"/>
                    <a:pt x="1029" y="1695"/>
                    <a:pt x="1010" y="1523"/>
                  </a:cubicBezTo>
                  <a:cubicBezTo>
                    <a:pt x="1010" y="1276"/>
                    <a:pt x="991" y="1009"/>
                    <a:pt x="991" y="762"/>
                  </a:cubicBezTo>
                  <a:cubicBezTo>
                    <a:pt x="991" y="629"/>
                    <a:pt x="972" y="514"/>
                    <a:pt x="953" y="381"/>
                  </a:cubicBezTo>
                  <a:cubicBezTo>
                    <a:pt x="934" y="229"/>
                    <a:pt x="857" y="0"/>
                    <a:pt x="6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4"/>
            <p:cNvSpPr/>
            <p:nvPr/>
          </p:nvSpPr>
          <p:spPr>
            <a:xfrm>
              <a:off x="5281375" y="1860575"/>
              <a:ext cx="30475" cy="97150"/>
            </a:xfrm>
            <a:custGeom>
              <a:avLst/>
              <a:gdLst/>
              <a:ahLst/>
              <a:cxnLst/>
              <a:rect l="l" t="t" r="r" b="b"/>
              <a:pathLst>
                <a:path w="1219" h="3886" extrusionOk="0">
                  <a:moveTo>
                    <a:pt x="617" y="1"/>
                  </a:moveTo>
                  <a:cubicBezTo>
                    <a:pt x="608" y="1"/>
                    <a:pt x="599" y="1"/>
                    <a:pt x="591" y="2"/>
                  </a:cubicBezTo>
                  <a:cubicBezTo>
                    <a:pt x="457" y="21"/>
                    <a:pt x="362" y="154"/>
                    <a:pt x="324" y="288"/>
                  </a:cubicBezTo>
                  <a:cubicBezTo>
                    <a:pt x="267" y="402"/>
                    <a:pt x="248" y="535"/>
                    <a:pt x="267" y="668"/>
                  </a:cubicBezTo>
                  <a:lnTo>
                    <a:pt x="267" y="783"/>
                  </a:lnTo>
                  <a:cubicBezTo>
                    <a:pt x="229" y="859"/>
                    <a:pt x="210" y="935"/>
                    <a:pt x="191" y="1030"/>
                  </a:cubicBezTo>
                  <a:cubicBezTo>
                    <a:pt x="153" y="1183"/>
                    <a:pt x="134" y="1354"/>
                    <a:pt x="115" y="1506"/>
                  </a:cubicBezTo>
                  <a:cubicBezTo>
                    <a:pt x="77" y="1677"/>
                    <a:pt x="58" y="1830"/>
                    <a:pt x="39" y="1982"/>
                  </a:cubicBezTo>
                  <a:cubicBezTo>
                    <a:pt x="0" y="2153"/>
                    <a:pt x="0" y="2306"/>
                    <a:pt x="0" y="2477"/>
                  </a:cubicBezTo>
                  <a:cubicBezTo>
                    <a:pt x="0" y="2648"/>
                    <a:pt x="20" y="2820"/>
                    <a:pt x="20" y="2991"/>
                  </a:cubicBezTo>
                  <a:cubicBezTo>
                    <a:pt x="20" y="3220"/>
                    <a:pt x="77" y="3448"/>
                    <a:pt x="191" y="3638"/>
                  </a:cubicBezTo>
                  <a:cubicBezTo>
                    <a:pt x="286" y="3772"/>
                    <a:pt x="419" y="3848"/>
                    <a:pt x="572" y="3886"/>
                  </a:cubicBezTo>
                  <a:lnTo>
                    <a:pt x="629" y="3886"/>
                  </a:lnTo>
                  <a:cubicBezTo>
                    <a:pt x="762" y="3886"/>
                    <a:pt x="876" y="3848"/>
                    <a:pt x="971" y="3753"/>
                  </a:cubicBezTo>
                  <a:cubicBezTo>
                    <a:pt x="1124" y="3581"/>
                    <a:pt x="1200" y="3353"/>
                    <a:pt x="1200" y="3105"/>
                  </a:cubicBezTo>
                  <a:cubicBezTo>
                    <a:pt x="1219" y="3010"/>
                    <a:pt x="1219" y="2877"/>
                    <a:pt x="1219" y="2763"/>
                  </a:cubicBezTo>
                  <a:cubicBezTo>
                    <a:pt x="1219" y="2553"/>
                    <a:pt x="1200" y="2344"/>
                    <a:pt x="1200" y="2134"/>
                  </a:cubicBezTo>
                  <a:cubicBezTo>
                    <a:pt x="1181" y="1697"/>
                    <a:pt x="1143" y="1240"/>
                    <a:pt x="1067" y="783"/>
                  </a:cubicBezTo>
                  <a:cubicBezTo>
                    <a:pt x="1048" y="688"/>
                    <a:pt x="1029" y="573"/>
                    <a:pt x="1009" y="478"/>
                  </a:cubicBezTo>
                  <a:cubicBezTo>
                    <a:pt x="990" y="402"/>
                    <a:pt x="971" y="345"/>
                    <a:pt x="952" y="269"/>
                  </a:cubicBezTo>
                  <a:cubicBezTo>
                    <a:pt x="899" y="143"/>
                    <a:pt x="760"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4"/>
            <p:cNvSpPr/>
            <p:nvPr/>
          </p:nvSpPr>
          <p:spPr>
            <a:xfrm>
              <a:off x="5338500" y="1870225"/>
              <a:ext cx="21425" cy="45625"/>
            </a:xfrm>
            <a:custGeom>
              <a:avLst/>
              <a:gdLst/>
              <a:ahLst/>
              <a:cxnLst/>
              <a:rect l="l" t="t" r="r" b="b"/>
              <a:pathLst>
                <a:path w="857" h="1825" extrusionOk="0">
                  <a:moveTo>
                    <a:pt x="317" y="1"/>
                  </a:moveTo>
                  <a:cubicBezTo>
                    <a:pt x="264" y="1"/>
                    <a:pt x="213" y="32"/>
                    <a:pt x="171" y="73"/>
                  </a:cubicBezTo>
                  <a:cubicBezTo>
                    <a:pt x="95" y="187"/>
                    <a:pt x="57" y="321"/>
                    <a:pt x="57" y="454"/>
                  </a:cubicBezTo>
                  <a:lnTo>
                    <a:pt x="57" y="435"/>
                  </a:lnTo>
                  <a:cubicBezTo>
                    <a:pt x="19" y="454"/>
                    <a:pt x="19" y="530"/>
                    <a:pt x="19" y="568"/>
                  </a:cubicBezTo>
                  <a:cubicBezTo>
                    <a:pt x="19" y="644"/>
                    <a:pt x="0" y="739"/>
                    <a:pt x="0" y="835"/>
                  </a:cubicBezTo>
                  <a:cubicBezTo>
                    <a:pt x="0" y="968"/>
                    <a:pt x="0" y="1120"/>
                    <a:pt x="19" y="1253"/>
                  </a:cubicBezTo>
                  <a:cubicBezTo>
                    <a:pt x="38" y="1387"/>
                    <a:pt x="95" y="1520"/>
                    <a:pt x="152" y="1634"/>
                  </a:cubicBezTo>
                  <a:cubicBezTo>
                    <a:pt x="190" y="1729"/>
                    <a:pt x="286" y="1806"/>
                    <a:pt x="400" y="1825"/>
                  </a:cubicBezTo>
                  <a:lnTo>
                    <a:pt x="419" y="1825"/>
                  </a:lnTo>
                  <a:cubicBezTo>
                    <a:pt x="514" y="1806"/>
                    <a:pt x="590" y="1767"/>
                    <a:pt x="647" y="1691"/>
                  </a:cubicBezTo>
                  <a:cubicBezTo>
                    <a:pt x="800" y="1482"/>
                    <a:pt x="857" y="1215"/>
                    <a:pt x="838" y="968"/>
                  </a:cubicBezTo>
                  <a:cubicBezTo>
                    <a:pt x="838" y="835"/>
                    <a:pt x="819" y="701"/>
                    <a:pt x="781" y="568"/>
                  </a:cubicBezTo>
                  <a:cubicBezTo>
                    <a:pt x="742" y="492"/>
                    <a:pt x="723" y="397"/>
                    <a:pt x="666" y="321"/>
                  </a:cubicBezTo>
                  <a:cubicBezTo>
                    <a:pt x="628" y="187"/>
                    <a:pt x="533" y="35"/>
                    <a:pt x="381" y="16"/>
                  </a:cubicBezTo>
                  <a:cubicBezTo>
                    <a:pt x="360" y="5"/>
                    <a:pt x="338" y="1"/>
                    <a:pt x="3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4"/>
            <p:cNvSpPr/>
            <p:nvPr/>
          </p:nvSpPr>
          <p:spPr>
            <a:xfrm>
              <a:off x="5241400" y="1543250"/>
              <a:ext cx="25250" cy="80375"/>
            </a:xfrm>
            <a:custGeom>
              <a:avLst/>
              <a:gdLst/>
              <a:ahLst/>
              <a:cxnLst/>
              <a:rect l="l" t="t" r="r" b="b"/>
              <a:pathLst>
                <a:path w="1010" h="3215" extrusionOk="0">
                  <a:moveTo>
                    <a:pt x="368" y="0"/>
                  </a:moveTo>
                  <a:cubicBezTo>
                    <a:pt x="308" y="0"/>
                    <a:pt x="246" y="21"/>
                    <a:pt x="191" y="54"/>
                  </a:cubicBezTo>
                  <a:cubicBezTo>
                    <a:pt x="134" y="111"/>
                    <a:pt x="95" y="187"/>
                    <a:pt x="76" y="263"/>
                  </a:cubicBezTo>
                  <a:cubicBezTo>
                    <a:pt x="38" y="359"/>
                    <a:pt x="19" y="454"/>
                    <a:pt x="19" y="549"/>
                  </a:cubicBezTo>
                  <a:cubicBezTo>
                    <a:pt x="0" y="663"/>
                    <a:pt x="0" y="796"/>
                    <a:pt x="19" y="911"/>
                  </a:cubicBezTo>
                  <a:cubicBezTo>
                    <a:pt x="19" y="1120"/>
                    <a:pt x="57" y="1310"/>
                    <a:pt x="115" y="1501"/>
                  </a:cubicBezTo>
                  <a:lnTo>
                    <a:pt x="153" y="1577"/>
                  </a:lnTo>
                  <a:cubicBezTo>
                    <a:pt x="153" y="1729"/>
                    <a:pt x="153" y="1882"/>
                    <a:pt x="172" y="2034"/>
                  </a:cubicBezTo>
                  <a:cubicBezTo>
                    <a:pt x="191" y="2148"/>
                    <a:pt x="210" y="2281"/>
                    <a:pt x="229" y="2415"/>
                  </a:cubicBezTo>
                  <a:cubicBezTo>
                    <a:pt x="248" y="2529"/>
                    <a:pt x="267" y="2643"/>
                    <a:pt x="305" y="2776"/>
                  </a:cubicBezTo>
                  <a:cubicBezTo>
                    <a:pt x="362" y="2948"/>
                    <a:pt x="476" y="3214"/>
                    <a:pt x="667" y="3214"/>
                  </a:cubicBezTo>
                  <a:cubicBezTo>
                    <a:pt x="705" y="3195"/>
                    <a:pt x="724" y="3195"/>
                    <a:pt x="762" y="3176"/>
                  </a:cubicBezTo>
                  <a:cubicBezTo>
                    <a:pt x="895" y="3100"/>
                    <a:pt x="990" y="2948"/>
                    <a:pt x="990" y="2795"/>
                  </a:cubicBezTo>
                  <a:cubicBezTo>
                    <a:pt x="990" y="2681"/>
                    <a:pt x="1009" y="2586"/>
                    <a:pt x="1009" y="2491"/>
                  </a:cubicBezTo>
                  <a:cubicBezTo>
                    <a:pt x="1009" y="2281"/>
                    <a:pt x="1009" y="2072"/>
                    <a:pt x="990" y="1863"/>
                  </a:cubicBezTo>
                  <a:cubicBezTo>
                    <a:pt x="971" y="1653"/>
                    <a:pt x="933" y="1425"/>
                    <a:pt x="895" y="1253"/>
                  </a:cubicBezTo>
                  <a:cubicBezTo>
                    <a:pt x="876" y="1063"/>
                    <a:pt x="857" y="892"/>
                    <a:pt x="838" y="701"/>
                  </a:cubicBezTo>
                  <a:cubicBezTo>
                    <a:pt x="819" y="530"/>
                    <a:pt x="781" y="378"/>
                    <a:pt x="686" y="225"/>
                  </a:cubicBezTo>
                  <a:cubicBezTo>
                    <a:pt x="648" y="149"/>
                    <a:pt x="571" y="73"/>
                    <a:pt x="495" y="35"/>
                  </a:cubicBezTo>
                  <a:cubicBezTo>
                    <a:pt x="455" y="11"/>
                    <a:pt x="412" y="0"/>
                    <a:pt x="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4"/>
            <p:cNvSpPr/>
            <p:nvPr/>
          </p:nvSpPr>
          <p:spPr>
            <a:xfrm>
              <a:off x="5289475" y="1404775"/>
              <a:ext cx="31425" cy="104150"/>
            </a:xfrm>
            <a:custGeom>
              <a:avLst/>
              <a:gdLst/>
              <a:ahLst/>
              <a:cxnLst/>
              <a:rect l="l" t="t" r="r" b="b"/>
              <a:pathLst>
                <a:path w="1257" h="4166" extrusionOk="0">
                  <a:moveTo>
                    <a:pt x="524" y="1"/>
                  </a:moveTo>
                  <a:cubicBezTo>
                    <a:pt x="514" y="1"/>
                    <a:pt x="505" y="5"/>
                    <a:pt x="495" y="15"/>
                  </a:cubicBezTo>
                  <a:cubicBezTo>
                    <a:pt x="362" y="53"/>
                    <a:pt x="248" y="148"/>
                    <a:pt x="190" y="281"/>
                  </a:cubicBezTo>
                  <a:cubicBezTo>
                    <a:pt x="114" y="434"/>
                    <a:pt x="76" y="624"/>
                    <a:pt x="57" y="795"/>
                  </a:cubicBezTo>
                  <a:lnTo>
                    <a:pt x="57" y="814"/>
                  </a:lnTo>
                  <a:cubicBezTo>
                    <a:pt x="38" y="910"/>
                    <a:pt x="38" y="1005"/>
                    <a:pt x="38" y="1100"/>
                  </a:cubicBezTo>
                  <a:cubicBezTo>
                    <a:pt x="19" y="1214"/>
                    <a:pt x="19" y="1348"/>
                    <a:pt x="38" y="1462"/>
                  </a:cubicBezTo>
                  <a:cubicBezTo>
                    <a:pt x="38" y="1595"/>
                    <a:pt x="57" y="1709"/>
                    <a:pt x="95" y="1843"/>
                  </a:cubicBezTo>
                  <a:lnTo>
                    <a:pt x="95" y="1919"/>
                  </a:lnTo>
                  <a:lnTo>
                    <a:pt x="95" y="1976"/>
                  </a:lnTo>
                  <a:cubicBezTo>
                    <a:pt x="19" y="2414"/>
                    <a:pt x="0" y="2833"/>
                    <a:pt x="19" y="3270"/>
                  </a:cubicBezTo>
                  <a:cubicBezTo>
                    <a:pt x="19" y="3366"/>
                    <a:pt x="38" y="3461"/>
                    <a:pt x="38" y="3556"/>
                  </a:cubicBezTo>
                  <a:cubicBezTo>
                    <a:pt x="38" y="3670"/>
                    <a:pt x="57" y="3784"/>
                    <a:pt x="95" y="3880"/>
                  </a:cubicBezTo>
                  <a:cubicBezTo>
                    <a:pt x="152" y="4032"/>
                    <a:pt x="305" y="4146"/>
                    <a:pt x="476" y="4165"/>
                  </a:cubicBezTo>
                  <a:cubicBezTo>
                    <a:pt x="628" y="4165"/>
                    <a:pt x="781" y="4070"/>
                    <a:pt x="857" y="3918"/>
                  </a:cubicBezTo>
                  <a:cubicBezTo>
                    <a:pt x="990" y="3727"/>
                    <a:pt x="1066" y="3499"/>
                    <a:pt x="1104" y="3270"/>
                  </a:cubicBezTo>
                  <a:lnTo>
                    <a:pt x="1104" y="3232"/>
                  </a:lnTo>
                  <a:cubicBezTo>
                    <a:pt x="1142" y="3061"/>
                    <a:pt x="1180" y="2871"/>
                    <a:pt x="1199" y="2661"/>
                  </a:cubicBezTo>
                  <a:cubicBezTo>
                    <a:pt x="1257" y="2299"/>
                    <a:pt x="1257" y="1919"/>
                    <a:pt x="1238" y="1538"/>
                  </a:cubicBezTo>
                  <a:cubicBezTo>
                    <a:pt x="1219" y="1386"/>
                    <a:pt x="1199" y="1214"/>
                    <a:pt x="1161" y="1043"/>
                  </a:cubicBezTo>
                  <a:cubicBezTo>
                    <a:pt x="1123" y="929"/>
                    <a:pt x="1085" y="834"/>
                    <a:pt x="1047" y="719"/>
                  </a:cubicBezTo>
                  <a:lnTo>
                    <a:pt x="1009" y="605"/>
                  </a:lnTo>
                  <a:lnTo>
                    <a:pt x="1009" y="586"/>
                  </a:lnTo>
                  <a:cubicBezTo>
                    <a:pt x="952" y="415"/>
                    <a:pt x="876" y="281"/>
                    <a:pt x="781" y="148"/>
                  </a:cubicBezTo>
                  <a:cubicBezTo>
                    <a:pt x="724" y="53"/>
                    <a:pt x="647" y="15"/>
                    <a:pt x="552" y="15"/>
                  </a:cubicBezTo>
                  <a:cubicBezTo>
                    <a:pt x="543" y="5"/>
                    <a:pt x="533"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4"/>
            <p:cNvSpPr/>
            <p:nvPr/>
          </p:nvSpPr>
          <p:spPr>
            <a:xfrm>
              <a:off x="5319450" y="1696900"/>
              <a:ext cx="33825" cy="99975"/>
            </a:xfrm>
            <a:custGeom>
              <a:avLst/>
              <a:gdLst/>
              <a:ahLst/>
              <a:cxnLst/>
              <a:rect l="l" t="t" r="r" b="b"/>
              <a:pathLst>
                <a:path w="1353" h="3999" extrusionOk="0">
                  <a:moveTo>
                    <a:pt x="305" y="0"/>
                  </a:moveTo>
                  <a:cubicBezTo>
                    <a:pt x="267" y="0"/>
                    <a:pt x="229" y="0"/>
                    <a:pt x="191" y="38"/>
                  </a:cubicBezTo>
                  <a:cubicBezTo>
                    <a:pt x="0" y="152"/>
                    <a:pt x="0" y="457"/>
                    <a:pt x="0" y="609"/>
                  </a:cubicBezTo>
                  <a:cubicBezTo>
                    <a:pt x="0" y="800"/>
                    <a:pt x="20" y="990"/>
                    <a:pt x="39" y="1180"/>
                  </a:cubicBezTo>
                  <a:cubicBezTo>
                    <a:pt x="58" y="1276"/>
                    <a:pt x="58" y="1371"/>
                    <a:pt x="77" y="1447"/>
                  </a:cubicBezTo>
                  <a:lnTo>
                    <a:pt x="77" y="1733"/>
                  </a:lnTo>
                  <a:lnTo>
                    <a:pt x="77" y="2285"/>
                  </a:lnTo>
                  <a:lnTo>
                    <a:pt x="77" y="2494"/>
                  </a:lnTo>
                  <a:cubicBezTo>
                    <a:pt x="96" y="2608"/>
                    <a:pt x="96" y="2761"/>
                    <a:pt x="96" y="2875"/>
                  </a:cubicBezTo>
                  <a:lnTo>
                    <a:pt x="96" y="2951"/>
                  </a:lnTo>
                  <a:cubicBezTo>
                    <a:pt x="115" y="3103"/>
                    <a:pt x="134" y="3275"/>
                    <a:pt x="172" y="3446"/>
                  </a:cubicBezTo>
                  <a:cubicBezTo>
                    <a:pt x="210" y="3598"/>
                    <a:pt x="286" y="3732"/>
                    <a:pt x="400" y="3846"/>
                  </a:cubicBezTo>
                  <a:lnTo>
                    <a:pt x="400" y="3865"/>
                  </a:lnTo>
                  <a:cubicBezTo>
                    <a:pt x="495" y="3941"/>
                    <a:pt x="629" y="3998"/>
                    <a:pt x="762" y="3998"/>
                  </a:cubicBezTo>
                  <a:cubicBezTo>
                    <a:pt x="800" y="3998"/>
                    <a:pt x="838" y="3998"/>
                    <a:pt x="857" y="3979"/>
                  </a:cubicBezTo>
                  <a:cubicBezTo>
                    <a:pt x="971" y="3960"/>
                    <a:pt x="1067" y="3903"/>
                    <a:pt x="1124" y="3808"/>
                  </a:cubicBezTo>
                  <a:cubicBezTo>
                    <a:pt x="1181" y="3751"/>
                    <a:pt x="1219" y="3674"/>
                    <a:pt x="1257" y="3598"/>
                  </a:cubicBezTo>
                  <a:cubicBezTo>
                    <a:pt x="1295" y="3446"/>
                    <a:pt x="1333" y="3275"/>
                    <a:pt x="1333" y="3122"/>
                  </a:cubicBezTo>
                  <a:cubicBezTo>
                    <a:pt x="1352" y="2932"/>
                    <a:pt x="1352" y="2742"/>
                    <a:pt x="1333" y="2551"/>
                  </a:cubicBezTo>
                  <a:cubicBezTo>
                    <a:pt x="1295" y="2323"/>
                    <a:pt x="1257" y="2113"/>
                    <a:pt x="1219" y="1923"/>
                  </a:cubicBezTo>
                  <a:cubicBezTo>
                    <a:pt x="1200" y="1847"/>
                    <a:pt x="1181" y="1752"/>
                    <a:pt x="1143" y="1656"/>
                  </a:cubicBezTo>
                  <a:cubicBezTo>
                    <a:pt x="1124" y="1542"/>
                    <a:pt x="1105" y="1447"/>
                    <a:pt x="1086" y="1352"/>
                  </a:cubicBezTo>
                  <a:lnTo>
                    <a:pt x="1067" y="1276"/>
                  </a:lnTo>
                  <a:cubicBezTo>
                    <a:pt x="1029" y="1123"/>
                    <a:pt x="990" y="971"/>
                    <a:pt x="952" y="819"/>
                  </a:cubicBezTo>
                  <a:cubicBezTo>
                    <a:pt x="914" y="743"/>
                    <a:pt x="876" y="666"/>
                    <a:pt x="857" y="590"/>
                  </a:cubicBezTo>
                  <a:lnTo>
                    <a:pt x="838" y="552"/>
                  </a:lnTo>
                  <a:cubicBezTo>
                    <a:pt x="800" y="476"/>
                    <a:pt x="781" y="419"/>
                    <a:pt x="743" y="362"/>
                  </a:cubicBezTo>
                  <a:cubicBezTo>
                    <a:pt x="705" y="267"/>
                    <a:pt x="648" y="191"/>
                    <a:pt x="572" y="114"/>
                  </a:cubicBezTo>
                  <a:cubicBezTo>
                    <a:pt x="515" y="38"/>
                    <a:pt x="419" y="0"/>
                    <a:pt x="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4"/>
            <p:cNvSpPr/>
            <p:nvPr/>
          </p:nvSpPr>
          <p:spPr>
            <a:xfrm>
              <a:off x="4916800" y="864450"/>
              <a:ext cx="42375" cy="28125"/>
            </a:xfrm>
            <a:custGeom>
              <a:avLst/>
              <a:gdLst/>
              <a:ahLst/>
              <a:cxnLst/>
              <a:rect l="l" t="t" r="r" b="b"/>
              <a:pathLst>
                <a:path w="1695" h="1125" extrusionOk="0">
                  <a:moveTo>
                    <a:pt x="1105" y="1"/>
                  </a:moveTo>
                  <a:cubicBezTo>
                    <a:pt x="933" y="39"/>
                    <a:pt x="800" y="115"/>
                    <a:pt x="686" y="229"/>
                  </a:cubicBezTo>
                  <a:lnTo>
                    <a:pt x="667" y="248"/>
                  </a:lnTo>
                  <a:lnTo>
                    <a:pt x="648" y="267"/>
                  </a:lnTo>
                  <a:lnTo>
                    <a:pt x="610" y="286"/>
                  </a:lnTo>
                  <a:cubicBezTo>
                    <a:pt x="553" y="305"/>
                    <a:pt x="495" y="325"/>
                    <a:pt x="438" y="344"/>
                  </a:cubicBezTo>
                  <a:cubicBezTo>
                    <a:pt x="381" y="363"/>
                    <a:pt x="324" y="401"/>
                    <a:pt x="267" y="439"/>
                  </a:cubicBezTo>
                  <a:cubicBezTo>
                    <a:pt x="210" y="477"/>
                    <a:pt x="153" y="534"/>
                    <a:pt x="115" y="591"/>
                  </a:cubicBezTo>
                  <a:cubicBezTo>
                    <a:pt x="77" y="648"/>
                    <a:pt x="39" y="724"/>
                    <a:pt x="20" y="819"/>
                  </a:cubicBezTo>
                  <a:cubicBezTo>
                    <a:pt x="0" y="953"/>
                    <a:pt x="96" y="1086"/>
                    <a:pt x="229" y="1105"/>
                  </a:cubicBezTo>
                  <a:cubicBezTo>
                    <a:pt x="286" y="1124"/>
                    <a:pt x="343" y="1124"/>
                    <a:pt x="400" y="1124"/>
                  </a:cubicBezTo>
                  <a:cubicBezTo>
                    <a:pt x="515" y="1105"/>
                    <a:pt x="629" y="1105"/>
                    <a:pt x="724" y="1067"/>
                  </a:cubicBezTo>
                  <a:lnTo>
                    <a:pt x="743" y="1067"/>
                  </a:lnTo>
                  <a:cubicBezTo>
                    <a:pt x="876" y="1048"/>
                    <a:pt x="990" y="1010"/>
                    <a:pt x="1105" y="934"/>
                  </a:cubicBezTo>
                  <a:cubicBezTo>
                    <a:pt x="1219" y="877"/>
                    <a:pt x="1314" y="800"/>
                    <a:pt x="1409" y="743"/>
                  </a:cubicBezTo>
                  <a:cubicBezTo>
                    <a:pt x="1524" y="667"/>
                    <a:pt x="1619" y="572"/>
                    <a:pt x="1676" y="458"/>
                  </a:cubicBezTo>
                  <a:cubicBezTo>
                    <a:pt x="1695" y="401"/>
                    <a:pt x="1695" y="363"/>
                    <a:pt x="1695" y="305"/>
                  </a:cubicBezTo>
                  <a:cubicBezTo>
                    <a:pt x="1695" y="267"/>
                    <a:pt x="1676" y="210"/>
                    <a:pt x="1657" y="191"/>
                  </a:cubicBezTo>
                  <a:cubicBezTo>
                    <a:pt x="1600" y="96"/>
                    <a:pt x="1524" y="58"/>
                    <a:pt x="1428" y="39"/>
                  </a:cubicBezTo>
                  <a:cubicBezTo>
                    <a:pt x="1352" y="1"/>
                    <a:pt x="1257" y="1"/>
                    <a:pt x="1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4"/>
            <p:cNvSpPr/>
            <p:nvPr/>
          </p:nvSpPr>
          <p:spPr>
            <a:xfrm>
              <a:off x="4955350" y="833425"/>
              <a:ext cx="33350" cy="19625"/>
            </a:xfrm>
            <a:custGeom>
              <a:avLst/>
              <a:gdLst/>
              <a:ahLst/>
              <a:cxnLst/>
              <a:rect l="l" t="t" r="r" b="b"/>
              <a:pathLst>
                <a:path w="1334" h="785" extrusionOk="0">
                  <a:moveTo>
                    <a:pt x="728" y="1"/>
                  </a:moveTo>
                  <a:cubicBezTo>
                    <a:pt x="562" y="1"/>
                    <a:pt x="398" y="57"/>
                    <a:pt x="248" y="157"/>
                  </a:cubicBezTo>
                  <a:cubicBezTo>
                    <a:pt x="153" y="233"/>
                    <a:pt x="77" y="347"/>
                    <a:pt x="39" y="480"/>
                  </a:cubicBezTo>
                  <a:cubicBezTo>
                    <a:pt x="1" y="595"/>
                    <a:pt x="77" y="728"/>
                    <a:pt x="210" y="766"/>
                  </a:cubicBezTo>
                  <a:cubicBezTo>
                    <a:pt x="267" y="785"/>
                    <a:pt x="343" y="785"/>
                    <a:pt x="419" y="785"/>
                  </a:cubicBezTo>
                  <a:cubicBezTo>
                    <a:pt x="515" y="766"/>
                    <a:pt x="610" y="766"/>
                    <a:pt x="686" y="747"/>
                  </a:cubicBezTo>
                  <a:lnTo>
                    <a:pt x="610" y="728"/>
                  </a:lnTo>
                  <a:lnTo>
                    <a:pt x="610" y="728"/>
                  </a:lnTo>
                  <a:cubicBezTo>
                    <a:pt x="648" y="737"/>
                    <a:pt x="681" y="742"/>
                    <a:pt x="714" y="742"/>
                  </a:cubicBezTo>
                  <a:cubicBezTo>
                    <a:pt x="748" y="742"/>
                    <a:pt x="781" y="737"/>
                    <a:pt x="819" y="728"/>
                  </a:cubicBezTo>
                  <a:cubicBezTo>
                    <a:pt x="971" y="728"/>
                    <a:pt x="1124" y="671"/>
                    <a:pt x="1238" y="576"/>
                  </a:cubicBezTo>
                  <a:cubicBezTo>
                    <a:pt x="1333" y="480"/>
                    <a:pt x="1333" y="328"/>
                    <a:pt x="1238" y="214"/>
                  </a:cubicBezTo>
                  <a:cubicBezTo>
                    <a:pt x="1124" y="81"/>
                    <a:pt x="971" y="4"/>
                    <a:pt x="800" y="4"/>
                  </a:cubicBezTo>
                  <a:cubicBezTo>
                    <a:pt x="776" y="2"/>
                    <a:pt x="752" y="1"/>
                    <a:pt x="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4"/>
            <p:cNvSpPr/>
            <p:nvPr/>
          </p:nvSpPr>
          <p:spPr>
            <a:xfrm>
              <a:off x="4967725" y="863875"/>
              <a:ext cx="41425" cy="32025"/>
            </a:xfrm>
            <a:custGeom>
              <a:avLst/>
              <a:gdLst/>
              <a:ahLst/>
              <a:cxnLst/>
              <a:rect l="l" t="t" r="r" b="b"/>
              <a:pathLst>
                <a:path w="1657" h="1281" extrusionOk="0">
                  <a:moveTo>
                    <a:pt x="1209" y="0"/>
                  </a:moveTo>
                  <a:cubicBezTo>
                    <a:pt x="1187" y="0"/>
                    <a:pt x="1165" y="2"/>
                    <a:pt x="1143" y="5"/>
                  </a:cubicBezTo>
                  <a:cubicBezTo>
                    <a:pt x="1086" y="5"/>
                    <a:pt x="1048" y="24"/>
                    <a:pt x="991" y="43"/>
                  </a:cubicBezTo>
                  <a:cubicBezTo>
                    <a:pt x="952" y="43"/>
                    <a:pt x="914" y="62"/>
                    <a:pt x="857" y="81"/>
                  </a:cubicBezTo>
                  <a:cubicBezTo>
                    <a:pt x="743" y="138"/>
                    <a:pt x="648" y="195"/>
                    <a:pt x="534" y="271"/>
                  </a:cubicBezTo>
                  <a:cubicBezTo>
                    <a:pt x="476" y="328"/>
                    <a:pt x="400" y="386"/>
                    <a:pt x="343" y="443"/>
                  </a:cubicBezTo>
                  <a:cubicBezTo>
                    <a:pt x="229" y="557"/>
                    <a:pt x="134" y="690"/>
                    <a:pt x="58" y="823"/>
                  </a:cubicBezTo>
                  <a:cubicBezTo>
                    <a:pt x="20" y="862"/>
                    <a:pt x="20" y="919"/>
                    <a:pt x="1" y="957"/>
                  </a:cubicBezTo>
                  <a:cubicBezTo>
                    <a:pt x="1" y="1014"/>
                    <a:pt x="20" y="1071"/>
                    <a:pt x="58" y="1128"/>
                  </a:cubicBezTo>
                  <a:lnTo>
                    <a:pt x="77" y="1128"/>
                  </a:lnTo>
                  <a:cubicBezTo>
                    <a:pt x="153" y="1223"/>
                    <a:pt x="286" y="1280"/>
                    <a:pt x="419" y="1280"/>
                  </a:cubicBezTo>
                  <a:cubicBezTo>
                    <a:pt x="686" y="1242"/>
                    <a:pt x="952" y="1147"/>
                    <a:pt x="1162" y="976"/>
                  </a:cubicBezTo>
                  <a:cubicBezTo>
                    <a:pt x="1295" y="862"/>
                    <a:pt x="1428" y="728"/>
                    <a:pt x="1524" y="576"/>
                  </a:cubicBezTo>
                  <a:cubicBezTo>
                    <a:pt x="1600" y="443"/>
                    <a:pt x="1657" y="233"/>
                    <a:pt x="1524" y="119"/>
                  </a:cubicBezTo>
                  <a:cubicBezTo>
                    <a:pt x="1428" y="40"/>
                    <a:pt x="1320" y="0"/>
                    <a:pt x="12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4"/>
            <p:cNvSpPr/>
            <p:nvPr/>
          </p:nvSpPr>
          <p:spPr>
            <a:xfrm>
              <a:off x="5006750" y="888250"/>
              <a:ext cx="38575" cy="23825"/>
            </a:xfrm>
            <a:custGeom>
              <a:avLst/>
              <a:gdLst/>
              <a:ahLst/>
              <a:cxnLst/>
              <a:rect l="l" t="t" r="r" b="b"/>
              <a:pathLst>
                <a:path w="1543" h="953" extrusionOk="0">
                  <a:moveTo>
                    <a:pt x="857" y="267"/>
                  </a:moveTo>
                  <a:cubicBezTo>
                    <a:pt x="914" y="267"/>
                    <a:pt x="991" y="286"/>
                    <a:pt x="1048" y="324"/>
                  </a:cubicBezTo>
                  <a:lnTo>
                    <a:pt x="1105" y="343"/>
                  </a:lnTo>
                  <a:lnTo>
                    <a:pt x="1143" y="362"/>
                  </a:lnTo>
                  <a:lnTo>
                    <a:pt x="1162" y="382"/>
                  </a:lnTo>
                  <a:cubicBezTo>
                    <a:pt x="1067" y="324"/>
                    <a:pt x="953" y="286"/>
                    <a:pt x="857" y="267"/>
                  </a:cubicBezTo>
                  <a:close/>
                  <a:moveTo>
                    <a:pt x="972" y="1"/>
                  </a:moveTo>
                  <a:cubicBezTo>
                    <a:pt x="876" y="1"/>
                    <a:pt x="781" y="1"/>
                    <a:pt x="705" y="20"/>
                  </a:cubicBezTo>
                  <a:cubicBezTo>
                    <a:pt x="572" y="39"/>
                    <a:pt x="477" y="96"/>
                    <a:pt x="381" y="172"/>
                  </a:cubicBezTo>
                  <a:lnTo>
                    <a:pt x="343" y="210"/>
                  </a:lnTo>
                  <a:cubicBezTo>
                    <a:pt x="229" y="229"/>
                    <a:pt x="134" y="267"/>
                    <a:pt x="77" y="362"/>
                  </a:cubicBezTo>
                  <a:cubicBezTo>
                    <a:pt x="20" y="420"/>
                    <a:pt x="1" y="515"/>
                    <a:pt x="1" y="591"/>
                  </a:cubicBezTo>
                  <a:cubicBezTo>
                    <a:pt x="20" y="686"/>
                    <a:pt x="77" y="781"/>
                    <a:pt x="172" y="838"/>
                  </a:cubicBezTo>
                  <a:cubicBezTo>
                    <a:pt x="324" y="915"/>
                    <a:pt x="496" y="953"/>
                    <a:pt x="667" y="953"/>
                  </a:cubicBezTo>
                  <a:cubicBezTo>
                    <a:pt x="743" y="953"/>
                    <a:pt x="838" y="934"/>
                    <a:pt x="914" y="915"/>
                  </a:cubicBezTo>
                  <a:cubicBezTo>
                    <a:pt x="1048" y="896"/>
                    <a:pt x="1181" y="838"/>
                    <a:pt x="1295" y="743"/>
                  </a:cubicBezTo>
                  <a:cubicBezTo>
                    <a:pt x="1390" y="686"/>
                    <a:pt x="1467" y="610"/>
                    <a:pt x="1505" y="515"/>
                  </a:cubicBezTo>
                  <a:cubicBezTo>
                    <a:pt x="1543" y="420"/>
                    <a:pt x="1543" y="343"/>
                    <a:pt x="1505" y="248"/>
                  </a:cubicBezTo>
                  <a:cubicBezTo>
                    <a:pt x="1467" y="172"/>
                    <a:pt x="1390" y="96"/>
                    <a:pt x="1314" y="58"/>
                  </a:cubicBezTo>
                  <a:cubicBezTo>
                    <a:pt x="1200" y="20"/>
                    <a:pt x="1086" y="1"/>
                    <a:pt x="9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4"/>
            <p:cNvSpPr/>
            <p:nvPr/>
          </p:nvSpPr>
          <p:spPr>
            <a:xfrm>
              <a:off x="5120025" y="882075"/>
              <a:ext cx="38575" cy="42850"/>
            </a:xfrm>
            <a:custGeom>
              <a:avLst/>
              <a:gdLst/>
              <a:ahLst/>
              <a:cxnLst/>
              <a:rect l="l" t="t" r="r" b="b"/>
              <a:pathLst>
                <a:path w="1543" h="1714" extrusionOk="0">
                  <a:moveTo>
                    <a:pt x="743" y="457"/>
                  </a:moveTo>
                  <a:cubicBezTo>
                    <a:pt x="781" y="476"/>
                    <a:pt x="819" y="476"/>
                    <a:pt x="857" y="495"/>
                  </a:cubicBezTo>
                  <a:lnTo>
                    <a:pt x="819" y="495"/>
                  </a:lnTo>
                  <a:lnTo>
                    <a:pt x="876" y="514"/>
                  </a:lnTo>
                  <a:lnTo>
                    <a:pt x="914" y="533"/>
                  </a:lnTo>
                  <a:lnTo>
                    <a:pt x="953" y="571"/>
                  </a:lnTo>
                  <a:lnTo>
                    <a:pt x="1029" y="629"/>
                  </a:lnTo>
                  <a:lnTo>
                    <a:pt x="1105" y="724"/>
                  </a:lnTo>
                  <a:cubicBezTo>
                    <a:pt x="1124" y="762"/>
                    <a:pt x="1143" y="819"/>
                    <a:pt x="1162" y="838"/>
                  </a:cubicBezTo>
                  <a:cubicBezTo>
                    <a:pt x="1181" y="876"/>
                    <a:pt x="1200" y="933"/>
                    <a:pt x="1200" y="952"/>
                  </a:cubicBezTo>
                  <a:cubicBezTo>
                    <a:pt x="1219" y="971"/>
                    <a:pt x="1219" y="990"/>
                    <a:pt x="1219" y="1009"/>
                  </a:cubicBezTo>
                  <a:lnTo>
                    <a:pt x="1219" y="990"/>
                  </a:lnTo>
                  <a:cubicBezTo>
                    <a:pt x="1238" y="1009"/>
                    <a:pt x="1238" y="1047"/>
                    <a:pt x="1238" y="1085"/>
                  </a:cubicBezTo>
                  <a:cubicBezTo>
                    <a:pt x="1238" y="1123"/>
                    <a:pt x="1238" y="1200"/>
                    <a:pt x="1238" y="1238"/>
                  </a:cubicBezTo>
                  <a:cubicBezTo>
                    <a:pt x="1238" y="1276"/>
                    <a:pt x="1219" y="1333"/>
                    <a:pt x="1219" y="1352"/>
                  </a:cubicBezTo>
                  <a:cubicBezTo>
                    <a:pt x="1219" y="1371"/>
                    <a:pt x="1200" y="1409"/>
                    <a:pt x="1200" y="1428"/>
                  </a:cubicBezTo>
                  <a:lnTo>
                    <a:pt x="1200" y="1409"/>
                  </a:lnTo>
                  <a:cubicBezTo>
                    <a:pt x="1200" y="1428"/>
                    <a:pt x="1181" y="1466"/>
                    <a:pt x="1162" y="1485"/>
                  </a:cubicBezTo>
                  <a:lnTo>
                    <a:pt x="1124" y="1523"/>
                  </a:lnTo>
                  <a:lnTo>
                    <a:pt x="1105" y="1542"/>
                  </a:lnTo>
                  <a:lnTo>
                    <a:pt x="1048" y="1542"/>
                  </a:lnTo>
                  <a:lnTo>
                    <a:pt x="991" y="1561"/>
                  </a:lnTo>
                  <a:lnTo>
                    <a:pt x="876" y="1542"/>
                  </a:lnTo>
                  <a:lnTo>
                    <a:pt x="819" y="1523"/>
                  </a:lnTo>
                  <a:lnTo>
                    <a:pt x="762" y="1504"/>
                  </a:lnTo>
                  <a:cubicBezTo>
                    <a:pt x="819" y="1504"/>
                    <a:pt x="895" y="1504"/>
                    <a:pt x="953" y="1485"/>
                  </a:cubicBezTo>
                  <a:lnTo>
                    <a:pt x="838" y="1447"/>
                  </a:lnTo>
                  <a:cubicBezTo>
                    <a:pt x="781" y="1428"/>
                    <a:pt x="724" y="1409"/>
                    <a:pt x="686" y="1390"/>
                  </a:cubicBezTo>
                  <a:lnTo>
                    <a:pt x="610" y="1352"/>
                  </a:lnTo>
                  <a:lnTo>
                    <a:pt x="572" y="1314"/>
                  </a:lnTo>
                  <a:cubicBezTo>
                    <a:pt x="553" y="1295"/>
                    <a:pt x="534" y="1276"/>
                    <a:pt x="515" y="1257"/>
                  </a:cubicBezTo>
                  <a:lnTo>
                    <a:pt x="477" y="1219"/>
                  </a:lnTo>
                  <a:cubicBezTo>
                    <a:pt x="477" y="1200"/>
                    <a:pt x="458" y="1181"/>
                    <a:pt x="439" y="1143"/>
                  </a:cubicBezTo>
                  <a:cubicBezTo>
                    <a:pt x="419" y="1123"/>
                    <a:pt x="419" y="1085"/>
                    <a:pt x="400" y="1047"/>
                  </a:cubicBezTo>
                  <a:cubicBezTo>
                    <a:pt x="400" y="1028"/>
                    <a:pt x="381" y="1009"/>
                    <a:pt x="381" y="990"/>
                  </a:cubicBezTo>
                  <a:lnTo>
                    <a:pt x="381" y="914"/>
                  </a:lnTo>
                  <a:lnTo>
                    <a:pt x="381" y="857"/>
                  </a:lnTo>
                  <a:cubicBezTo>
                    <a:pt x="381" y="838"/>
                    <a:pt x="381" y="819"/>
                    <a:pt x="381" y="781"/>
                  </a:cubicBezTo>
                  <a:cubicBezTo>
                    <a:pt x="381" y="762"/>
                    <a:pt x="400" y="705"/>
                    <a:pt x="419" y="686"/>
                  </a:cubicBezTo>
                  <a:cubicBezTo>
                    <a:pt x="419" y="648"/>
                    <a:pt x="439" y="629"/>
                    <a:pt x="439" y="590"/>
                  </a:cubicBezTo>
                  <a:cubicBezTo>
                    <a:pt x="458" y="571"/>
                    <a:pt x="477" y="533"/>
                    <a:pt x="496" y="514"/>
                  </a:cubicBezTo>
                  <a:lnTo>
                    <a:pt x="496" y="514"/>
                  </a:lnTo>
                  <a:lnTo>
                    <a:pt x="477" y="533"/>
                  </a:lnTo>
                  <a:lnTo>
                    <a:pt x="515" y="495"/>
                  </a:lnTo>
                  <a:lnTo>
                    <a:pt x="534" y="476"/>
                  </a:lnTo>
                  <a:lnTo>
                    <a:pt x="572" y="457"/>
                  </a:lnTo>
                  <a:close/>
                  <a:moveTo>
                    <a:pt x="591" y="0"/>
                  </a:moveTo>
                  <a:cubicBezTo>
                    <a:pt x="496" y="19"/>
                    <a:pt x="419" y="57"/>
                    <a:pt x="343" y="95"/>
                  </a:cubicBezTo>
                  <a:cubicBezTo>
                    <a:pt x="210" y="191"/>
                    <a:pt x="115" y="324"/>
                    <a:pt x="96" y="476"/>
                  </a:cubicBezTo>
                  <a:cubicBezTo>
                    <a:pt x="1" y="743"/>
                    <a:pt x="77" y="1047"/>
                    <a:pt x="248" y="1257"/>
                  </a:cubicBezTo>
                  <a:cubicBezTo>
                    <a:pt x="343" y="1352"/>
                    <a:pt x="458" y="1428"/>
                    <a:pt x="572" y="1466"/>
                  </a:cubicBezTo>
                  <a:lnTo>
                    <a:pt x="610" y="1466"/>
                  </a:lnTo>
                  <a:lnTo>
                    <a:pt x="648" y="1504"/>
                  </a:lnTo>
                  <a:cubicBezTo>
                    <a:pt x="743" y="1580"/>
                    <a:pt x="857" y="1638"/>
                    <a:pt x="991" y="1676"/>
                  </a:cubicBezTo>
                  <a:cubicBezTo>
                    <a:pt x="1048" y="1695"/>
                    <a:pt x="1086" y="1695"/>
                    <a:pt x="1143" y="1695"/>
                  </a:cubicBezTo>
                  <a:lnTo>
                    <a:pt x="1143" y="1714"/>
                  </a:lnTo>
                  <a:cubicBezTo>
                    <a:pt x="1200" y="1695"/>
                    <a:pt x="1238" y="1676"/>
                    <a:pt x="1295" y="1657"/>
                  </a:cubicBezTo>
                  <a:cubicBezTo>
                    <a:pt x="1371" y="1580"/>
                    <a:pt x="1448" y="1485"/>
                    <a:pt x="1467" y="1371"/>
                  </a:cubicBezTo>
                  <a:cubicBezTo>
                    <a:pt x="1524" y="1238"/>
                    <a:pt x="1543" y="1085"/>
                    <a:pt x="1543" y="952"/>
                  </a:cubicBezTo>
                  <a:cubicBezTo>
                    <a:pt x="1524" y="819"/>
                    <a:pt x="1486" y="686"/>
                    <a:pt x="1428" y="571"/>
                  </a:cubicBezTo>
                  <a:cubicBezTo>
                    <a:pt x="1390" y="476"/>
                    <a:pt x="1352" y="400"/>
                    <a:pt x="1295" y="324"/>
                  </a:cubicBezTo>
                  <a:cubicBezTo>
                    <a:pt x="1238" y="267"/>
                    <a:pt x="1181" y="191"/>
                    <a:pt x="1105" y="153"/>
                  </a:cubicBezTo>
                  <a:cubicBezTo>
                    <a:pt x="1029" y="95"/>
                    <a:pt x="953" y="57"/>
                    <a:pt x="857" y="19"/>
                  </a:cubicBezTo>
                  <a:cubicBezTo>
                    <a:pt x="762" y="0"/>
                    <a:pt x="667" y="0"/>
                    <a:pt x="5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4"/>
            <p:cNvSpPr/>
            <p:nvPr/>
          </p:nvSpPr>
          <p:spPr>
            <a:xfrm>
              <a:off x="5253775" y="898025"/>
              <a:ext cx="29050" cy="51175"/>
            </a:xfrm>
            <a:custGeom>
              <a:avLst/>
              <a:gdLst/>
              <a:ahLst/>
              <a:cxnLst/>
              <a:rect l="l" t="t" r="r" b="b"/>
              <a:pathLst>
                <a:path w="1162" h="2047" extrusionOk="0">
                  <a:moveTo>
                    <a:pt x="514" y="409"/>
                  </a:moveTo>
                  <a:cubicBezTo>
                    <a:pt x="552" y="485"/>
                    <a:pt x="590" y="562"/>
                    <a:pt x="609" y="638"/>
                  </a:cubicBezTo>
                  <a:cubicBezTo>
                    <a:pt x="629" y="714"/>
                    <a:pt x="648" y="771"/>
                    <a:pt x="667" y="828"/>
                  </a:cubicBezTo>
                  <a:lnTo>
                    <a:pt x="686" y="904"/>
                  </a:lnTo>
                  <a:lnTo>
                    <a:pt x="686" y="885"/>
                  </a:lnTo>
                  <a:cubicBezTo>
                    <a:pt x="705" y="1000"/>
                    <a:pt x="724" y="1095"/>
                    <a:pt x="743" y="1209"/>
                  </a:cubicBezTo>
                  <a:lnTo>
                    <a:pt x="743" y="1285"/>
                  </a:lnTo>
                  <a:lnTo>
                    <a:pt x="743" y="1456"/>
                  </a:lnTo>
                  <a:cubicBezTo>
                    <a:pt x="743" y="1495"/>
                    <a:pt x="743" y="1533"/>
                    <a:pt x="724" y="1571"/>
                  </a:cubicBezTo>
                  <a:lnTo>
                    <a:pt x="724" y="1552"/>
                  </a:lnTo>
                  <a:cubicBezTo>
                    <a:pt x="724" y="1571"/>
                    <a:pt x="705" y="1609"/>
                    <a:pt x="705" y="1628"/>
                  </a:cubicBezTo>
                  <a:cubicBezTo>
                    <a:pt x="705" y="1647"/>
                    <a:pt x="686" y="1666"/>
                    <a:pt x="686" y="1704"/>
                  </a:cubicBezTo>
                  <a:lnTo>
                    <a:pt x="686" y="1685"/>
                  </a:lnTo>
                  <a:cubicBezTo>
                    <a:pt x="667" y="1704"/>
                    <a:pt x="667" y="1723"/>
                    <a:pt x="648" y="1742"/>
                  </a:cubicBezTo>
                  <a:lnTo>
                    <a:pt x="609" y="1780"/>
                  </a:lnTo>
                  <a:lnTo>
                    <a:pt x="590" y="1799"/>
                  </a:lnTo>
                  <a:lnTo>
                    <a:pt x="571" y="1799"/>
                  </a:lnTo>
                  <a:lnTo>
                    <a:pt x="552" y="1761"/>
                  </a:lnTo>
                  <a:lnTo>
                    <a:pt x="514" y="1761"/>
                  </a:lnTo>
                  <a:lnTo>
                    <a:pt x="457" y="1742"/>
                  </a:lnTo>
                  <a:lnTo>
                    <a:pt x="419" y="1723"/>
                  </a:lnTo>
                  <a:lnTo>
                    <a:pt x="381" y="1685"/>
                  </a:lnTo>
                  <a:lnTo>
                    <a:pt x="343" y="1628"/>
                  </a:lnTo>
                  <a:lnTo>
                    <a:pt x="305" y="1552"/>
                  </a:lnTo>
                  <a:cubicBezTo>
                    <a:pt x="267" y="1495"/>
                    <a:pt x="248" y="1437"/>
                    <a:pt x="210" y="1361"/>
                  </a:cubicBezTo>
                  <a:cubicBezTo>
                    <a:pt x="191" y="1285"/>
                    <a:pt x="172" y="1209"/>
                    <a:pt x="134" y="1133"/>
                  </a:cubicBezTo>
                  <a:lnTo>
                    <a:pt x="134" y="1095"/>
                  </a:lnTo>
                  <a:cubicBezTo>
                    <a:pt x="153" y="1057"/>
                    <a:pt x="134" y="1019"/>
                    <a:pt x="153" y="961"/>
                  </a:cubicBezTo>
                  <a:cubicBezTo>
                    <a:pt x="172" y="904"/>
                    <a:pt x="172" y="847"/>
                    <a:pt x="191" y="809"/>
                  </a:cubicBezTo>
                  <a:cubicBezTo>
                    <a:pt x="210" y="771"/>
                    <a:pt x="229" y="733"/>
                    <a:pt x="248" y="695"/>
                  </a:cubicBezTo>
                  <a:lnTo>
                    <a:pt x="305" y="581"/>
                  </a:lnTo>
                  <a:lnTo>
                    <a:pt x="305" y="600"/>
                  </a:lnTo>
                  <a:cubicBezTo>
                    <a:pt x="324" y="562"/>
                    <a:pt x="343" y="543"/>
                    <a:pt x="362" y="505"/>
                  </a:cubicBezTo>
                  <a:lnTo>
                    <a:pt x="381" y="485"/>
                  </a:lnTo>
                  <a:cubicBezTo>
                    <a:pt x="419" y="466"/>
                    <a:pt x="438" y="447"/>
                    <a:pt x="457" y="428"/>
                  </a:cubicBezTo>
                  <a:lnTo>
                    <a:pt x="476" y="428"/>
                  </a:lnTo>
                  <a:lnTo>
                    <a:pt x="514" y="409"/>
                  </a:lnTo>
                  <a:close/>
                  <a:moveTo>
                    <a:pt x="561" y="0"/>
                  </a:moveTo>
                  <a:cubicBezTo>
                    <a:pt x="392" y="0"/>
                    <a:pt x="220" y="133"/>
                    <a:pt x="134" y="276"/>
                  </a:cubicBezTo>
                  <a:cubicBezTo>
                    <a:pt x="38" y="428"/>
                    <a:pt x="0" y="619"/>
                    <a:pt x="0" y="790"/>
                  </a:cubicBezTo>
                  <a:cubicBezTo>
                    <a:pt x="0" y="885"/>
                    <a:pt x="0" y="961"/>
                    <a:pt x="38" y="1057"/>
                  </a:cubicBezTo>
                  <a:cubicBezTo>
                    <a:pt x="38" y="1114"/>
                    <a:pt x="57" y="1190"/>
                    <a:pt x="95" y="1247"/>
                  </a:cubicBezTo>
                  <a:lnTo>
                    <a:pt x="115" y="1361"/>
                  </a:lnTo>
                  <a:cubicBezTo>
                    <a:pt x="153" y="1571"/>
                    <a:pt x="210" y="1837"/>
                    <a:pt x="419" y="1970"/>
                  </a:cubicBezTo>
                  <a:cubicBezTo>
                    <a:pt x="457" y="1989"/>
                    <a:pt x="514" y="2009"/>
                    <a:pt x="571" y="2028"/>
                  </a:cubicBezTo>
                  <a:lnTo>
                    <a:pt x="609" y="2047"/>
                  </a:lnTo>
                  <a:cubicBezTo>
                    <a:pt x="667" y="2047"/>
                    <a:pt x="705" y="2028"/>
                    <a:pt x="743" y="2009"/>
                  </a:cubicBezTo>
                  <a:cubicBezTo>
                    <a:pt x="838" y="1970"/>
                    <a:pt x="933" y="1894"/>
                    <a:pt x="990" y="1799"/>
                  </a:cubicBezTo>
                  <a:cubicBezTo>
                    <a:pt x="1066" y="1666"/>
                    <a:pt x="1124" y="1514"/>
                    <a:pt x="1143" y="1361"/>
                  </a:cubicBezTo>
                  <a:cubicBezTo>
                    <a:pt x="1162" y="1228"/>
                    <a:pt x="1162" y="1095"/>
                    <a:pt x="1143" y="961"/>
                  </a:cubicBezTo>
                  <a:cubicBezTo>
                    <a:pt x="1124" y="790"/>
                    <a:pt x="1085" y="638"/>
                    <a:pt x="1028" y="485"/>
                  </a:cubicBezTo>
                  <a:cubicBezTo>
                    <a:pt x="990" y="390"/>
                    <a:pt x="952" y="314"/>
                    <a:pt x="895" y="238"/>
                  </a:cubicBezTo>
                  <a:cubicBezTo>
                    <a:pt x="857" y="162"/>
                    <a:pt x="800" y="86"/>
                    <a:pt x="724" y="48"/>
                  </a:cubicBezTo>
                  <a:cubicBezTo>
                    <a:pt x="672" y="15"/>
                    <a:pt x="617" y="0"/>
                    <a:pt x="5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4"/>
            <p:cNvSpPr/>
            <p:nvPr/>
          </p:nvSpPr>
          <p:spPr>
            <a:xfrm>
              <a:off x="5083375" y="914075"/>
              <a:ext cx="46675" cy="92250"/>
            </a:xfrm>
            <a:custGeom>
              <a:avLst/>
              <a:gdLst/>
              <a:ahLst/>
              <a:cxnLst/>
              <a:rect l="l" t="t" r="r" b="b"/>
              <a:pathLst>
                <a:path w="1867" h="3690" extrusionOk="0">
                  <a:moveTo>
                    <a:pt x="362" y="1"/>
                  </a:moveTo>
                  <a:cubicBezTo>
                    <a:pt x="343" y="1"/>
                    <a:pt x="324" y="5"/>
                    <a:pt x="305" y="15"/>
                  </a:cubicBezTo>
                  <a:cubicBezTo>
                    <a:pt x="248" y="34"/>
                    <a:pt x="210" y="72"/>
                    <a:pt x="172" y="110"/>
                  </a:cubicBezTo>
                  <a:cubicBezTo>
                    <a:pt x="153" y="148"/>
                    <a:pt x="115" y="167"/>
                    <a:pt x="96" y="205"/>
                  </a:cubicBezTo>
                  <a:lnTo>
                    <a:pt x="77" y="224"/>
                  </a:lnTo>
                  <a:lnTo>
                    <a:pt x="77" y="186"/>
                  </a:lnTo>
                  <a:lnTo>
                    <a:pt x="77" y="129"/>
                  </a:lnTo>
                  <a:lnTo>
                    <a:pt x="77" y="72"/>
                  </a:lnTo>
                  <a:cubicBezTo>
                    <a:pt x="58" y="129"/>
                    <a:pt x="58" y="186"/>
                    <a:pt x="77" y="262"/>
                  </a:cubicBezTo>
                  <a:cubicBezTo>
                    <a:pt x="58" y="281"/>
                    <a:pt x="39" y="300"/>
                    <a:pt x="39" y="338"/>
                  </a:cubicBezTo>
                  <a:cubicBezTo>
                    <a:pt x="20" y="377"/>
                    <a:pt x="1" y="415"/>
                    <a:pt x="1" y="453"/>
                  </a:cubicBezTo>
                  <a:cubicBezTo>
                    <a:pt x="20" y="434"/>
                    <a:pt x="20" y="396"/>
                    <a:pt x="39" y="377"/>
                  </a:cubicBezTo>
                  <a:lnTo>
                    <a:pt x="58" y="338"/>
                  </a:lnTo>
                  <a:lnTo>
                    <a:pt x="77" y="319"/>
                  </a:lnTo>
                  <a:lnTo>
                    <a:pt x="77" y="338"/>
                  </a:lnTo>
                  <a:cubicBezTo>
                    <a:pt x="96" y="434"/>
                    <a:pt x="115" y="510"/>
                    <a:pt x="134" y="586"/>
                  </a:cubicBezTo>
                  <a:cubicBezTo>
                    <a:pt x="191" y="776"/>
                    <a:pt x="229" y="948"/>
                    <a:pt x="267" y="1138"/>
                  </a:cubicBezTo>
                  <a:cubicBezTo>
                    <a:pt x="324" y="1405"/>
                    <a:pt x="362" y="1690"/>
                    <a:pt x="381" y="1957"/>
                  </a:cubicBezTo>
                  <a:cubicBezTo>
                    <a:pt x="420" y="2223"/>
                    <a:pt x="458" y="2490"/>
                    <a:pt x="496" y="2756"/>
                  </a:cubicBezTo>
                  <a:cubicBezTo>
                    <a:pt x="496" y="2909"/>
                    <a:pt x="534" y="3061"/>
                    <a:pt x="572" y="3213"/>
                  </a:cubicBezTo>
                  <a:cubicBezTo>
                    <a:pt x="591" y="3289"/>
                    <a:pt x="629" y="3366"/>
                    <a:pt x="667" y="3442"/>
                  </a:cubicBezTo>
                  <a:cubicBezTo>
                    <a:pt x="705" y="3499"/>
                    <a:pt x="743" y="3537"/>
                    <a:pt x="800" y="3575"/>
                  </a:cubicBezTo>
                  <a:cubicBezTo>
                    <a:pt x="838" y="3613"/>
                    <a:pt x="896" y="3651"/>
                    <a:pt x="953" y="3670"/>
                  </a:cubicBezTo>
                  <a:lnTo>
                    <a:pt x="972" y="3670"/>
                  </a:lnTo>
                  <a:cubicBezTo>
                    <a:pt x="1010" y="3670"/>
                    <a:pt x="1067" y="3689"/>
                    <a:pt x="1105" y="3689"/>
                  </a:cubicBezTo>
                  <a:lnTo>
                    <a:pt x="1162" y="3689"/>
                  </a:lnTo>
                  <a:cubicBezTo>
                    <a:pt x="1238" y="3670"/>
                    <a:pt x="1295" y="3651"/>
                    <a:pt x="1371" y="3613"/>
                  </a:cubicBezTo>
                  <a:cubicBezTo>
                    <a:pt x="1410" y="3575"/>
                    <a:pt x="1467" y="3537"/>
                    <a:pt x="1505" y="3480"/>
                  </a:cubicBezTo>
                  <a:cubicBezTo>
                    <a:pt x="1600" y="3385"/>
                    <a:pt x="1657" y="3251"/>
                    <a:pt x="1714" y="3137"/>
                  </a:cubicBezTo>
                  <a:cubicBezTo>
                    <a:pt x="1771" y="3004"/>
                    <a:pt x="1809" y="2851"/>
                    <a:pt x="1828" y="2718"/>
                  </a:cubicBezTo>
                  <a:cubicBezTo>
                    <a:pt x="1866" y="2547"/>
                    <a:pt x="1866" y="2356"/>
                    <a:pt x="1866" y="2185"/>
                  </a:cubicBezTo>
                  <a:cubicBezTo>
                    <a:pt x="1847" y="2014"/>
                    <a:pt x="1809" y="1862"/>
                    <a:pt x="1752" y="1709"/>
                  </a:cubicBezTo>
                  <a:cubicBezTo>
                    <a:pt x="1695" y="1557"/>
                    <a:pt x="1638" y="1386"/>
                    <a:pt x="1581" y="1233"/>
                  </a:cubicBezTo>
                  <a:cubicBezTo>
                    <a:pt x="1524" y="1081"/>
                    <a:pt x="1448" y="929"/>
                    <a:pt x="1371" y="795"/>
                  </a:cubicBezTo>
                  <a:cubicBezTo>
                    <a:pt x="1276" y="662"/>
                    <a:pt x="1181" y="548"/>
                    <a:pt x="1067" y="453"/>
                  </a:cubicBezTo>
                  <a:cubicBezTo>
                    <a:pt x="1010" y="396"/>
                    <a:pt x="934" y="338"/>
                    <a:pt x="876" y="300"/>
                  </a:cubicBezTo>
                  <a:cubicBezTo>
                    <a:pt x="819" y="262"/>
                    <a:pt x="781" y="224"/>
                    <a:pt x="724" y="186"/>
                  </a:cubicBezTo>
                  <a:cubicBezTo>
                    <a:pt x="648" y="129"/>
                    <a:pt x="591" y="91"/>
                    <a:pt x="515" y="53"/>
                  </a:cubicBezTo>
                  <a:cubicBezTo>
                    <a:pt x="477" y="34"/>
                    <a:pt x="439" y="15"/>
                    <a:pt x="420" y="15"/>
                  </a:cubicBezTo>
                  <a:cubicBezTo>
                    <a:pt x="401" y="5"/>
                    <a:pt x="381" y="1"/>
                    <a:pt x="3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4"/>
            <p:cNvSpPr/>
            <p:nvPr/>
          </p:nvSpPr>
          <p:spPr>
            <a:xfrm>
              <a:off x="5571700" y="1849675"/>
              <a:ext cx="39050" cy="66175"/>
            </a:xfrm>
            <a:custGeom>
              <a:avLst/>
              <a:gdLst/>
              <a:ahLst/>
              <a:cxnLst/>
              <a:rect l="l" t="t" r="r" b="b"/>
              <a:pathLst>
                <a:path w="1562" h="2647" extrusionOk="0">
                  <a:moveTo>
                    <a:pt x="1019" y="0"/>
                  </a:moveTo>
                  <a:cubicBezTo>
                    <a:pt x="944" y="0"/>
                    <a:pt x="864" y="26"/>
                    <a:pt x="800" y="76"/>
                  </a:cubicBezTo>
                  <a:cubicBezTo>
                    <a:pt x="705" y="191"/>
                    <a:pt x="648" y="343"/>
                    <a:pt x="610" y="495"/>
                  </a:cubicBezTo>
                  <a:cubicBezTo>
                    <a:pt x="591" y="514"/>
                    <a:pt x="572" y="552"/>
                    <a:pt x="572" y="590"/>
                  </a:cubicBezTo>
                  <a:lnTo>
                    <a:pt x="496" y="724"/>
                  </a:lnTo>
                  <a:cubicBezTo>
                    <a:pt x="324" y="990"/>
                    <a:pt x="172" y="1295"/>
                    <a:pt x="77" y="1599"/>
                  </a:cubicBezTo>
                  <a:cubicBezTo>
                    <a:pt x="20" y="1752"/>
                    <a:pt x="1" y="1942"/>
                    <a:pt x="20" y="2113"/>
                  </a:cubicBezTo>
                  <a:cubicBezTo>
                    <a:pt x="39" y="2209"/>
                    <a:pt x="58" y="2304"/>
                    <a:pt x="115" y="2380"/>
                  </a:cubicBezTo>
                  <a:cubicBezTo>
                    <a:pt x="153" y="2456"/>
                    <a:pt x="210" y="2513"/>
                    <a:pt x="286" y="2570"/>
                  </a:cubicBezTo>
                  <a:lnTo>
                    <a:pt x="305" y="2570"/>
                  </a:lnTo>
                  <a:cubicBezTo>
                    <a:pt x="381" y="2628"/>
                    <a:pt x="476" y="2647"/>
                    <a:pt x="572" y="2647"/>
                  </a:cubicBezTo>
                  <a:lnTo>
                    <a:pt x="610" y="2647"/>
                  </a:lnTo>
                  <a:cubicBezTo>
                    <a:pt x="705" y="2647"/>
                    <a:pt x="781" y="2608"/>
                    <a:pt x="857" y="2570"/>
                  </a:cubicBezTo>
                  <a:cubicBezTo>
                    <a:pt x="1029" y="2456"/>
                    <a:pt x="1181" y="2285"/>
                    <a:pt x="1257" y="2094"/>
                  </a:cubicBezTo>
                  <a:cubicBezTo>
                    <a:pt x="1466" y="1695"/>
                    <a:pt x="1562" y="1257"/>
                    <a:pt x="1543" y="819"/>
                  </a:cubicBezTo>
                  <a:cubicBezTo>
                    <a:pt x="1543" y="629"/>
                    <a:pt x="1505" y="438"/>
                    <a:pt x="1447" y="267"/>
                  </a:cubicBezTo>
                  <a:cubicBezTo>
                    <a:pt x="1428" y="191"/>
                    <a:pt x="1371" y="115"/>
                    <a:pt x="1295" y="76"/>
                  </a:cubicBezTo>
                  <a:cubicBezTo>
                    <a:pt x="1238" y="38"/>
                    <a:pt x="1181" y="19"/>
                    <a:pt x="1124" y="19"/>
                  </a:cubicBezTo>
                  <a:cubicBezTo>
                    <a:pt x="1092" y="7"/>
                    <a:pt x="1056" y="0"/>
                    <a:pt x="1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4"/>
            <p:cNvSpPr/>
            <p:nvPr/>
          </p:nvSpPr>
          <p:spPr>
            <a:xfrm>
              <a:off x="5545050" y="1627400"/>
              <a:ext cx="51900" cy="56200"/>
            </a:xfrm>
            <a:custGeom>
              <a:avLst/>
              <a:gdLst/>
              <a:ahLst/>
              <a:cxnLst/>
              <a:rect l="l" t="t" r="r" b="b"/>
              <a:pathLst>
                <a:path w="2076" h="2248" extrusionOk="0">
                  <a:moveTo>
                    <a:pt x="667" y="1"/>
                  </a:moveTo>
                  <a:cubicBezTo>
                    <a:pt x="591" y="1"/>
                    <a:pt x="495" y="20"/>
                    <a:pt x="419" y="58"/>
                  </a:cubicBezTo>
                  <a:cubicBezTo>
                    <a:pt x="229" y="153"/>
                    <a:pt x="96" y="343"/>
                    <a:pt x="58" y="553"/>
                  </a:cubicBezTo>
                  <a:cubicBezTo>
                    <a:pt x="0" y="991"/>
                    <a:pt x="153" y="1447"/>
                    <a:pt x="476" y="1752"/>
                  </a:cubicBezTo>
                  <a:cubicBezTo>
                    <a:pt x="648" y="1885"/>
                    <a:pt x="838" y="2000"/>
                    <a:pt x="1048" y="2057"/>
                  </a:cubicBezTo>
                  <a:cubicBezTo>
                    <a:pt x="1124" y="2076"/>
                    <a:pt x="1219" y="2076"/>
                    <a:pt x="1295" y="2076"/>
                  </a:cubicBezTo>
                  <a:cubicBezTo>
                    <a:pt x="1390" y="2152"/>
                    <a:pt x="1485" y="2209"/>
                    <a:pt x="1600" y="2247"/>
                  </a:cubicBezTo>
                  <a:lnTo>
                    <a:pt x="1695" y="2247"/>
                  </a:lnTo>
                  <a:cubicBezTo>
                    <a:pt x="1790" y="2247"/>
                    <a:pt x="1866" y="2190"/>
                    <a:pt x="1923" y="2133"/>
                  </a:cubicBezTo>
                  <a:cubicBezTo>
                    <a:pt x="1999" y="2057"/>
                    <a:pt x="2037" y="1981"/>
                    <a:pt x="2057" y="1885"/>
                  </a:cubicBezTo>
                  <a:cubicBezTo>
                    <a:pt x="2076" y="1809"/>
                    <a:pt x="2076" y="1714"/>
                    <a:pt x="2076" y="1638"/>
                  </a:cubicBezTo>
                  <a:cubicBezTo>
                    <a:pt x="2057" y="1467"/>
                    <a:pt x="2018" y="1314"/>
                    <a:pt x="1923" y="1162"/>
                  </a:cubicBezTo>
                  <a:cubicBezTo>
                    <a:pt x="1828" y="952"/>
                    <a:pt x="1714" y="762"/>
                    <a:pt x="1562" y="572"/>
                  </a:cubicBezTo>
                  <a:cubicBezTo>
                    <a:pt x="1409" y="362"/>
                    <a:pt x="1200" y="172"/>
                    <a:pt x="952" y="58"/>
                  </a:cubicBezTo>
                  <a:cubicBezTo>
                    <a:pt x="876" y="20"/>
                    <a:pt x="762" y="1"/>
                    <a:pt x="6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4"/>
            <p:cNvSpPr/>
            <p:nvPr/>
          </p:nvSpPr>
          <p:spPr>
            <a:xfrm>
              <a:off x="5339450" y="2110775"/>
              <a:ext cx="21900" cy="32100"/>
            </a:xfrm>
            <a:custGeom>
              <a:avLst/>
              <a:gdLst/>
              <a:ahLst/>
              <a:cxnLst/>
              <a:rect l="l" t="t" r="r" b="b"/>
              <a:pathLst>
                <a:path w="876" h="1284" extrusionOk="0">
                  <a:moveTo>
                    <a:pt x="348" y="1"/>
                  </a:moveTo>
                  <a:cubicBezTo>
                    <a:pt x="279" y="1"/>
                    <a:pt x="214" y="22"/>
                    <a:pt x="171" y="65"/>
                  </a:cubicBezTo>
                  <a:cubicBezTo>
                    <a:pt x="114" y="122"/>
                    <a:pt x="76" y="198"/>
                    <a:pt x="57" y="275"/>
                  </a:cubicBezTo>
                  <a:cubicBezTo>
                    <a:pt x="38" y="332"/>
                    <a:pt x="19" y="389"/>
                    <a:pt x="19" y="427"/>
                  </a:cubicBezTo>
                  <a:cubicBezTo>
                    <a:pt x="0" y="579"/>
                    <a:pt x="19" y="712"/>
                    <a:pt x="57" y="846"/>
                  </a:cubicBezTo>
                  <a:cubicBezTo>
                    <a:pt x="76" y="903"/>
                    <a:pt x="114" y="979"/>
                    <a:pt x="133" y="1036"/>
                  </a:cubicBezTo>
                  <a:cubicBezTo>
                    <a:pt x="171" y="1131"/>
                    <a:pt x="229" y="1207"/>
                    <a:pt x="286" y="1284"/>
                  </a:cubicBezTo>
                  <a:cubicBezTo>
                    <a:pt x="248" y="1227"/>
                    <a:pt x="229" y="1169"/>
                    <a:pt x="210" y="1093"/>
                  </a:cubicBezTo>
                  <a:lnTo>
                    <a:pt x="210" y="1093"/>
                  </a:lnTo>
                  <a:cubicBezTo>
                    <a:pt x="248" y="1169"/>
                    <a:pt x="305" y="1207"/>
                    <a:pt x="381" y="1246"/>
                  </a:cubicBezTo>
                  <a:cubicBezTo>
                    <a:pt x="438" y="1265"/>
                    <a:pt x="495" y="1284"/>
                    <a:pt x="552" y="1284"/>
                  </a:cubicBezTo>
                  <a:cubicBezTo>
                    <a:pt x="590" y="1284"/>
                    <a:pt x="628" y="1265"/>
                    <a:pt x="647" y="1246"/>
                  </a:cubicBezTo>
                  <a:cubicBezTo>
                    <a:pt x="724" y="1188"/>
                    <a:pt x="781" y="1112"/>
                    <a:pt x="800" y="1017"/>
                  </a:cubicBezTo>
                  <a:cubicBezTo>
                    <a:pt x="876" y="846"/>
                    <a:pt x="876" y="674"/>
                    <a:pt x="838" y="503"/>
                  </a:cubicBezTo>
                  <a:cubicBezTo>
                    <a:pt x="819" y="427"/>
                    <a:pt x="800" y="370"/>
                    <a:pt x="762" y="313"/>
                  </a:cubicBezTo>
                  <a:cubicBezTo>
                    <a:pt x="724" y="237"/>
                    <a:pt x="685" y="160"/>
                    <a:pt x="628" y="103"/>
                  </a:cubicBezTo>
                  <a:cubicBezTo>
                    <a:pt x="571" y="46"/>
                    <a:pt x="495" y="8"/>
                    <a:pt x="419" y="8"/>
                  </a:cubicBezTo>
                  <a:cubicBezTo>
                    <a:pt x="395" y="3"/>
                    <a:pt x="371" y="1"/>
                    <a:pt x="3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4"/>
            <p:cNvSpPr/>
            <p:nvPr/>
          </p:nvSpPr>
          <p:spPr>
            <a:xfrm>
              <a:off x="5275675" y="2056225"/>
              <a:ext cx="48075" cy="39050"/>
            </a:xfrm>
            <a:custGeom>
              <a:avLst/>
              <a:gdLst/>
              <a:ahLst/>
              <a:cxnLst/>
              <a:rect l="l" t="t" r="r" b="b"/>
              <a:pathLst>
                <a:path w="1923" h="1562" extrusionOk="0">
                  <a:moveTo>
                    <a:pt x="990" y="1314"/>
                  </a:moveTo>
                  <a:lnTo>
                    <a:pt x="1066" y="1333"/>
                  </a:lnTo>
                  <a:lnTo>
                    <a:pt x="1314" y="1333"/>
                  </a:lnTo>
                  <a:lnTo>
                    <a:pt x="1352" y="1352"/>
                  </a:lnTo>
                  <a:lnTo>
                    <a:pt x="1447" y="1371"/>
                  </a:lnTo>
                  <a:lnTo>
                    <a:pt x="1504" y="1371"/>
                  </a:lnTo>
                  <a:lnTo>
                    <a:pt x="1466" y="1390"/>
                  </a:lnTo>
                  <a:lnTo>
                    <a:pt x="1333" y="1390"/>
                  </a:lnTo>
                  <a:lnTo>
                    <a:pt x="1199" y="1371"/>
                  </a:lnTo>
                  <a:lnTo>
                    <a:pt x="1047" y="1333"/>
                  </a:lnTo>
                  <a:lnTo>
                    <a:pt x="990" y="1314"/>
                  </a:lnTo>
                  <a:close/>
                  <a:moveTo>
                    <a:pt x="457" y="1"/>
                  </a:moveTo>
                  <a:cubicBezTo>
                    <a:pt x="400" y="20"/>
                    <a:pt x="343" y="20"/>
                    <a:pt x="305" y="39"/>
                  </a:cubicBezTo>
                  <a:cubicBezTo>
                    <a:pt x="190" y="115"/>
                    <a:pt x="95" y="210"/>
                    <a:pt x="57" y="343"/>
                  </a:cubicBezTo>
                  <a:cubicBezTo>
                    <a:pt x="19" y="477"/>
                    <a:pt x="0" y="629"/>
                    <a:pt x="19" y="762"/>
                  </a:cubicBezTo>
                  <a:cubicBezTo>
                    <a:pt x="38" y="934"/>
                    <a:pt x="114" y="1067"/>
                    <a:pt x="248" y="1162"/>
                  </a:cubicBezTo>
                  <a:cubicBezTo>
                    <a:pt x="324" y="1219"/>
                    <a:pt x="381" y="1257"/>
                    <a:pt x="476" y="1276"/>
                  </a:cubicBezTo>
                  <a:cubicBezTo>
                    <a:pt x="533" y="1295"/>
                    <a:pt x="590" y="1314"/>
                    <a:pt x="647" y="1314"/>
                  </a:cubicBezTo>
                  <a:cubicBezTo>
                    <a:pt x="676" y="1324"/>
                    <a:pt x="704" y="1329"/>
                    <a:pt x="733" y="1329"/>
                  </a:cubicBezTo>
                  <a:cubicBezTo>
                    <a:pt x="762" y="1329"/>
                    <a:pt x="790" y="1324"/>
                    <a:pt x="819" y="1314"/>
                  </a:cubicBezTo>
                  <a:lnTo>
                    <a:pt x="876" y="1314"/>
                  </a:lnTo>
                  <a:cubicBezTo>
                    <a:pt x="933" y="1352"/>
                    <a:pt x="990" y="1390"/>
                    <a:pt x="1066" y="1429"/>
                  </a:cubicBezTo>
                  <a:cubicBezTo>
                    <a:pt x="1123" y="1467"/>
                    <a:pt x="1199" y="1486"/>
                    <a:pt x="1257" y="1505"/>
                  </a:cubicBezTo>
                  <a:lnTo>
                    <a:pt x="1295" y="1505"/>
                  </a:lnTo>
                  <a:cubicBezTo>
                    <a:pt x="1333" y="1543"/>
                    <a:pt x="1390" y="1562"/>
                    <a:pt x="1466" y="1562"/>
                  </a:cubicBezTo>
                  <a:cubicBezTo>
                    <a:pt x="1523" y="1562"/>
                    <a:pt x="1561" y="1543"/>
                    <a:pt x="1618" y="1524"/>
                  </a:cubicBezTo>
                  <a:cubicBezTo>
                    <a:pt x="1713" y="1486"/>
                    <a:pt x="1771" y="1410"/>
                    <a:pt x="1828" y="1333"/>
                  </a:cubicBezTo>
                  <a:cubicBezTo>
                    <a:pt x="1904" y="1200"/>
                    <a:pt x="1923" y="1048"/>
                    <a:pt x="1904" y="915"/>
                  </a:cubicBezTo>
                  <a:cubicBezTo>
                    <a:pt x="1790" y="648"/>
                    <a:pt x="1599" y="439"/>
                    <a:pt x="1352" y="305"/>
                  </a:cubicBezTo>
                  <a:cubicBezTo>
                    <a:pt x="1199" y="210"/>
                    <a:pt x="1047" y="153"/>
                    <a:pt x="876" y="96"/>
                  </a:cubicBezTo>
                  <a:cubicBezTo>
                    <a:pt x="800" y="58"/>
                    <a:pt x="704" y="39"/>
                    <a:pt x="628" y="20"/>
                  </a:cubicBezTo>
                  <a:cubicBezTo>
                    <a:pt x="571" y="20"/>
                    <a:pt x="514" y="20"/>
                    <a:pt x="457" y="1"/>
                  </a:cubicBezTo>
                  <a:close/>
                </a:path>
              </a:pathLst>
            </a:custGeom>
            <a:solidFill>
              <a:srgbClr val="2A3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4"/>
            <p:cNvSpPr/>
            <p:nvPr/>
          </p:nvSpPr>
          <p:spPr>
            <a:xfrm>
              <a:off x="5058625" y="1940325"/>
              <a:ext cx="35725" cy="50250"/>
            </a:xfrm>
            <a:custGeom>
              <a:avLst/>
              <a:gdLst/>
              <a:ahLst/>
              <a:cxnLst/>
              <a:rect l="l" t="t" r="r" b="b"/>
              <a:pathLst>
                <a:path w="1429" h="2010" extrusionOk="0">
                  <a:moveTo>
                    <a:pt x="446" y="1"/>
                  </a:moveTo>
                  <a:cubicBezTo>
                    <a:pt x="320" y="1"/>
                    <a:pt x="201" y="49"/>
                    <a:pt x="134" y="163"/>
                  </a:cubicBezTo>
                  <a:cubicBezTo>
                    <a:pt x="1" y="467"/>
                    <a:pt x="20" y="829"/>
                    <a:pt x="210" y="1115"/>
                  </a:cubicBezTo>
                  <a:cubicBezTo>
                    <a:pt x="229" y="1153"/>
                    <a:pt x="248" y="1210"/>
                    <a:pt x="267" y="1248"/>
                  </a:cubicBezTo>
                  <a:cubicBezTo>
                    <a:pt x="343" y="1381"/>
                    <a:pt x="420" y="1515"/>
                    <a:pt x="515" y="1648"/>
                  </a:cubicBezTo>
                  <a:cubicBezTo>
                    <a:pt x="572" y="1724"/>
                    <a:pt x="629" y="1781"/>
                    <a:pt x="705" y="1857"/>
                  </a:cubicBezTo>
                  <a:cubicBezTo>
                    <a:pt x="743" y="1895"/>
                    <a:pt x="800" y="1952"/>
                    <a:pt x="877" y="1971"/>
                  </a:cubicBezTo>
                  <a:lnTo>
                    <a:pt x="877" y="1990"/>
                  </a:lnTo>
                  <a:cubicBezTo>
                    <a:pt x="915" y="2009"/>
                    <a:pt x="972" y="2009"/>
                    <a:pt x="1010" y="2009"/>
                  </a:cubicBezTo>
                  <a:lnTo>
                    <a:pt x="1048" y="2009"/>
                  </a:lnTo>
                  <a:cubicBezTo>
                    <a:pt x="1105" y="1990"/>
                    <a:pt x="1162" y="1971"/>
                    <a:pt x="1200" y="1933"/>
                  </a:cubicBezTo>
                  <a:cubicBezTo>
                    <a:pt x="1314" y="1819"/>
                    <a:pt x="1371" y="1667"/>
                    <a:pt x="1391" y="1515"/>
                  </a:cubicBezTo>
                  <a:cubicBezTo>
                    <a:pt x="1429" y="1229"/>
                    <a:pt x="1371" y="924"/>
                    <a:pt x="1238" y="658"/>
                  </a:cubicBezTo>
                  <a:cubicBezTo>
                    <a:pt x="1143" y="448"/>
                    <a:pt x="991" y="258"/>
                    <a:pt x="800" y="125"/>
                  </a:cubicBezTo>
                  <a:cubicBezTo>
                    <a:pt x="705" y="49"/>
                    <a:pt x="572" y="1"/>
                    <a:pt x="4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4"/>
            <p:cNvSpPr/>
            <p:nvPr/>
          </p:nvSpPr>
          <p:spPr>
            <a:xfrm>
              <a:off x="5389425" y="2023800"/>
              <a:ext cx="34275" cy="51975"/>
            </a:xfrm>
            <a:custGeom>
              <a:avLst/>
              <a:gdLst/>
              <a:ahLst/>
              <a:cxnLst/>
              <a:rect l="l" t="t" r="r" b="b"/>
              <a:pathLst>
                <a:path w="1371" h="2079" extrusionOk="0">
                  <a:moveTo>
                    <a:pt x="747" y="1"/>
                  </a:moveTo>
                  <a:cubicBezTo>
                    <a:pt x="676" y="1"/>
                    <a:pt x="605" y="19"/>
                    <a:pt x="533" y="60"/>
                  </a:cubicBezTo>
                  <a:cubicBezTo>
                    <a:pt x="438" y="117"/>
                    <a:pt x="362" y="213"/>
                    <a:pt x="305" y="289"/>
                  </a:cubicBezTo>
                  <a:cubicBezTo>
                    <a:pt x="190" y="460"/>
                    <a:pt x="114" y="631"/>
                    <a:pt x="57" y="822"/>
                  </a:cubicBezTo>
                  <a:cubicBezTo>
                    <a:pt x="0" y="955"/>
                    <a:pt x="0" y="1126"/>
                    <a:pt x="38" y="1279"/>
                  </a:cubicBezTo>
                  <a:cubicBezTo>
                    <a:pt x="19" y="1317"/>
                    <a:pt x="0" y="1374"/>
                    <a:pt x="0" y="1431"/>
                  </a:cubicBezTo>
                  <a:cubicBezTo>
                    <a:pt x="0" y="1545"/>
                    <a:pt x="19" y="1678"/>
                    <a:pt x="95" y="1793"/>
                  </a:cubicBezTo>
                  <a:lnTo>
                    <a:pt x="114" y="1831"/>
                  </a:lnTo>
                  <a:cubicBezTo>
                    <a:pt x="209" y="1983"/>
                    <a:pt x="381" y="2059"/>
                    <a:pt x="571" y="2078"/>
                  </a:cubicBezTo>
                  <a:cubicBezTo>
                    <a:pt x="647" y="2078"/>
                    <a:pt x="723" y="2059"/>
                    <a:pt x="781" y="2002"/>
                  </a:cubicBezTo>
                  <a:cubicBezTo>
                    <a:pt x="971" y="1831"/>
                    <a:pt x="1104" y="1621"/>
                    <a:pt x="1199" y="1374"/>
                  </a:cubicBezTo>
                  <a:cubicBezTo>
                    <a:pt x="1257" y="1203"/>
                    <a:pt x="1314" y="1012"/>
                    <a:pt x="1333" y="822"/>
                  </a:cubicBezTo>
                  <a:cubicBezTo>
                    <a:pt x="1371" y="650"/>
                    <a:pt x="1352" y="498"/>
                    <a:pt x="1276" y="346"/>
                  </a:cubicBezTo>
                  <a:cubicBezTo>
                    <a:pt x="1199" y="194"/>
                    <a:pt x="1085" y="98"/>
                    <a:pt x="933" y="41"/>
                  </a:cubicBezTo>
                  <a:cubicBezTo>
                    <a:pt x="871" y="15"/>
                    <a:pt x="809" y="1"/>
                    <a:pt x="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4"/>
            <p:cNvSpPr/>
            <p:nvPr/>
          </p:nvSpPr>
          <p:spPr>
            <a:xfrm>
              <a:off x="5846325" y="2135725"/>
              <a:ext cx="33350" cy="46550"/>
            </a:xfrm>
            <a:custGeom>
              <a:avLst/>
              <a:gdLst/>
              <a:ahLst/>
              <a:cxnLst/>
              <a:rect l="l" t="t" r="r" b="b"/>
              <a:pathLst>
                <a:path w="1334" h="1862" extrusionOk="0">
                  <a:moveTo>
                    <a:pt x="705" y="0"/>
                  </a:moveTo>
                  <a:cubicBezTo>
                    <a:pt x="572" y="0"/>
                    <a:pt x="457" y="76"/>
                    <a:pt x="362" y="171"/>
                  </a:cubicBezTo>
                  <a:cubicBezTo>
                    <a:pt x="286" y="267"/>
                    <a:pt x="229" y="381"/>
                    <a:pt x="191" y="495"/>
                  </a:cubicBezTo>
                  <a:cubicBezTo>
                    <a:pt x="153" y="590"/>
                    <a:pt x="115" y="685"/>
                    <a:pt x="96" y="781"/>
                  </a:cubicBezTo>
                  <a:cubicBezTo>
                    <a:pt x="77" y="876"/>
                    <a:pt x="77" y="952"/>
                    <a:pt x="77" y="1047"/>
                  </a:cubicBezTo>
                  <a:cubicBezTo>
                    <a:pt x="38" y="1142"/>
                    <a:pt x="19" y="1257"/>
                    <a:pt x="19" y="1371"/>
                  </a:cubicBezTo>
                  <a:cubicBezTo>
                    <a:pt x="0" y="1523"/>
                    <a:pt x="57" y="1656"/>
                    <a:pt x="153" y="1752"/>
                  </a:cubicBezTo>
                  <a:cubicBezTo>
                    <a:pt x="237" y="1822"/>
                    <a:pt x="343" y="1861"/>
                    <a:pt x="454" y="1861"/>
                  </a:cubicBezTo>
                  <a:cubicBezTo>
                    <a:pt x="493" y="1861"/>
                    <a:pt x="532" y="1857"/>
                    <a:pt x="572" y="1847"/>
                  </a:cubicBezTo>
                  <a:cubicBezTo>
                    <a:pt x="705" y="1790"/>
                    <a:pt x="838" y="1675"/>
                    <a:pt x="933" y="1561"/>
                  </a:cubicBezTo>
                  <a:cubicBezTo>
                    <a:pt x="990" y="1466"/>
                    <a:pt x="1047" y="1390"/>
                    <a:pt x="1086" y="1314"/>
                  </a:cubicBezTo>
                  <a:cubicBezTo>
                    <a:pt x="1181" y="1161"/>
                    <a:pt x="1257" y="990"/>
                    <a:pt x="1295" y="800"/>
                  </a:cubicBezTo>
                  <a:cubicBezTo>
                    <a:pt x="1314" y="704"/>
                    <a:pt x="1333" y="590"/>
                    <a:pt x="1333" y="495"/>
                  </a:cubicBezTo>
                  <a:cubicBezTo>
                    <a:pt x="1314" y="381"/>
                    <a:pt x="1257" y="267"/>
                    <a:pt x="1162" y="190"/>
                  </a:cubicBezTo>
                  <a:cubicBezTo>
                    <a:pt x="1047" y="76"/>
                    <a:pt x="876" y="0"/>
                    <a:pt x="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4"/>
            <p:cNvSpPr/>
            <p:nvPr/>
          </p:nvSpPr>
          <p:spPr>
            <a:xfrm>
              <a:off x="5803475" y="2120475"/>
              <a:ext cx="32875" cy="26675"/>
            </a:xfrm>
            <a:custGeom>
              <a:avLst/>
              <a:gdLst/>
              <a:ahLst/>
              <a:cxnLst/>
              <a:rect l="l" t="t" r="r" b="b"/>
              <a:pathLst>
                <a:path w="1315" h="1067" extrusionOk="0">
                  <a:moveTo>
                    <a:pt x="210" y="934"/>
                  </a:moveTo>
                  <a:cubicBezTo>
                    <a:pt x="268" y="934"/>
                    <a:pt x="325" y="953"/>
                    <a:pt x="401" y="953"/>
                  </a:cubicBezTo>
                  <a:lnTo>
                    <a:pt x="458" y="953"/>
                  </a:lnTo>
                  <a:lnTo>
                    <a:pt x="401" y="972"/>
                  </a:lnTo>
                  <a:lnTo>
                    <a:pt x="248" y="972"/>
                  </a:lnTo>
                  <a:lnTo>
                    <a:pt x="229" y="953"/>
                  </a:lnTo>
                  <a:lnTo>
                    <a:pt x="210" y="934"/>
                  </a:lnTo>
                  <a:close/>
                  <a:moveTo>
                    <a:pt x="839" y="1"/>
                  </a:moveTo>
                  <a:cubicBezTo>
                    <a:pt x="667" y="1"/>
                    <a:pt x="515" y="58"/>
                    <a:pt x="382" y="172"/>
                  </a:cubicBezTo>
                  <a:cubicBezTo>
                    <a:pt x="325" y="229"/>
                    <a:pt x="268" y="286"/>
                    <a:pt x="210" y="344"/>
                  </a:cubicBezTo>
                  <a:cubicBezTo>
                    <a:pt x="172" y="401"/>
                    <a:pt x="134" y="458"/>
                    <a:pt x="96" y="515"/>
                  </a:cubicBezTo>
                  <a:cubicBezTo>
                    <a:pt x="1" y="686"/>
                    <a:pt x="1" y="819"/>
                    <a:pt x="96" y="896"/>
                  </a:cubicBezTo>
                  <a:cubicBezTo>
                    <a:pt x="134" y="915"/>
                    <a:pt x="153" y="934"/>
                    <a:pt x="172" y="934"/>
                  </a:cubicBezTo>
                  <a:lnTo>
                    <a:pt x="191" y="934"/>
                  </a:lnTo>
                  <a:lnTo>
                    <a:pt x="191" y="953"/>
                  </a:lnTo>
                  <a:cubicBezTo>
                    <a:pt x="191" y="972"/>
                    <a:pt x="210" y="991"/>
                    <a:pt x="229" y="1010"/>
                  </a:cubicBezTo>
                  <a:cubicBezTo>
                    <a:pt x="287" y="1048"/>
                    <a:pt x="325" y="1048"/>
                    <a:pt x="382" y="1067"/>
                  </a:cubicBezTo>
                  <a:lnTo>
                    <a:pt x="439" y="1067"/>
                  </a:lnTo>
                  <a:cubicBezTo>
                    <a:pt x="477" y="1067"/>
                    <a:pt x="515" y="1067"/>
                    <a:pt x="553" y="1048"/>
                  </a:cubicBezTo>
                  <a:cubicBezTo>
                    <a:pt x="686" y="1029"/>
                    <a:pt x="801" y="972"/>
                    <a:pt x="896" y="896"/>
                  </a:cubicBezTo>
                  <a:cubicBezTo>
                    <a:pt x="1067" y="819"/>
                    <a:pt x="1200" y="686"/>
                    <a:pt x="1277" y="515"/>
                  </a:cubicBezTo>
                  <a:cubicBezTo>
                    <a:pt x="1315" y="401"/>
                    <a:pt x="1296" y="267"/>
                    <a:pt x="1219" y="153"/>
                  </a:cubicBezTo>
                  <a:cubicBezTo>
                    <a:pt x="1124" y="58"/>
                    <a:pt x="972" y="1"/>
                    <a:pt x="8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4"/>
            <p:cNvSpPr/>
            <p:nvPr/>
          </p:nvSpPr>
          <p:spPr>
            <a:xfrm>
              <a:off x="5150500" y="1277575"/>
              <a:ext cx="29525" cy="69525"/>
            </a:xfrm>
            <a:custGeom>
              <a:avLst/>
              <a:gdLst/>
              <a:ahLst/>
              <a:cxnLst/>
              <a:rect l="l" t="t" r="r" b="b"/>
              <a:pathLst>
                <a:path w="1181" h="2781" extrusionOk="0">
                  <a:moveTo>
                    <a:pt x="343" y="1"/>
                  </a:moveTo>
                  <a:cubicBezTo>
                    <a:pt x="229" y="1"/>
                    <a:pt x="133" y="77"/>
                    <a:pt x="95" y="172"/>
                  </a:cubicBezTo>
                  <a:cubicBezTo>
                    <a:pt x="38" y="267"/>
                    <a:pt x="19" y="382"/>
                    <a:pt x="19" y="477"/>
                  </a:cubicBezTo>
                  <a:cubicBezTo>
                    <a:pt x="0" y="686"/>
                    <a:pt x="19" y="896"/>
                    <a:pt x="57" y="1105"/>
                  </a:cubicBezTo>
                  <a:cubicBezTo>
                    <a:pt x="76" y="1200"/>
                    <a:pt x="95" y="1276"/>
                    <a:pt x="133" y="1352"/>
                  </a:cubicBezTo>
                  <a:cubicBezTo>
                    <a:pt x="133" y="1524"/>
                    <a:pt x="171" y="1695"/>
                    <a:pt x="209" y="1866"/>
                  </a:cubicBezTo>
                  <a:cubicBezTo>
                    <a:pt x="229" y="1981"/>
                    <a:pt x="267" y="2114"/>
                    <a:pt x="305" y="2228"/>
                  </a:cubicBezTo>
                  <a:cubicBezTo>
                    <a:pt x="324" y="2342"/>
                    <a:pt x="381" y="2457"/>
                    <a:pt x="457" y="2552"/>
                  </a:cubicBezTo>
                  <a:cubicBezTo>
                    <a:pt x="514" y="2647"/>
                    <a:pt x="590" y="2704"/>
                    <a:pt x="666" y="2761"/>
                  </a:cubicBezTo>
                  <a:lnTo>
                    <a:pt x="666" y="2780"/>
                  </a:lnTo>
                  <a:lnTo>
                    <a:pt x="781" y="2780"/>
                  </a:lnTo>
                  <a:cubicBezTo>
                    <a:pt x="819" y="2780"/>
                    <a:pt x="857" y="2761"/>
                    <a:pt x="876" y="2761"/>
                  </a:cubicBezTo>
                  <a:cubicBezTo>
                    <a:pt x="1047" y="2704"/>
                    <a:pt x="1104" y="2495"/>
                    <a:pt x="1142" y="2342"/>
                  </a:cubicBezTo>
                  <a:cubicBezTo>
                    <a:pt x="1180" y="2190"/>
                    <a:pt x="1180" y="2000"/>
                    <a:pt x="1161" y="1847"/>
                  </a:cubicBezTo>
                  <a:cubicBezTo>
                    <a:pt x="1161" y="1657"/>
                    <a:pt x="1142" y="1467"/>
                    <a:pt x="1104" y="1295"/>
                  </a:cubicBezTo>
                  <a:cubicBezTo>
                    <a:pt x="1066" y="1124"/>
                    <a:pt x="1028" y="972"/>
                    <a:pt x="971" y="800"/>
                  </a:cubicBezTo>
                  <a:cubicBezTo>
                    <a:pt x="952" y="724"/>
                    <a:pt x="933" y="648"/>
                    <a:pt x="914" y="572"/>
                  </a:cubicBezTo>
                  <a:cubicBezTo>
                    <a:pt x="895" y="496"/>
                    <a:pt x="876" y="420"/>
                    <a:pt x="838" y="343"/>
                  </a:cubicBezTo>
                  <a:cubicBezTo>
                    <a:pt x="800" y="229"/>
                    <a:pt x="724" y="134"/>
                    <a:pt x="628" y="77"/>
                  </a:cubicBezTo>
                  <a:cubicBezTo>
                    <a:pt x="533" y="20"/>
                    <a:pt x="438" y="1"/>
                    <a:pt x="3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4"/>
            <p:cNvSpPr/>
            <p:nvPr/>
          </p:nvSpPr>
          <p:spPr>
            <a:xfrm>
              <a:off x="5166675" y="1411775"/>
              <a:ext cx="32375" cy="42400"/>
            </a:xfrm>
            <a:custGeom>
              <a:avLst/>
              <a:gdLst/>
              <a:ahLst/>
              <a:cxnLst/>
              <a:rect l="l" t="t" r="r" b="b"/>
              <a:pathLst>
                <a:path w="1295" h="1696" extrusionOk="0">
                  <a:moveTo>
                    <a:pt x="643" y="1"/>
                  </a:moveTo>
                  <a:cubicBezTo>
                    <a:pt x="583" y="1"/>
                    <a:pt x="525" y="22"/>
                    <a:pt x="476" y="59"/>
                  </a:cubicBezTo>
                  <a:cubicBezTo>
                    <a:pt x="400" y="116"/>
                    <a:pt x="343" y="192"/>
                    <a:pt x="305" y="268"/>
                  </a:cubicBezTo>
                  <a:cubicBezTo>
                    <a:pt x="267" y="363"/>
                    <a:pt x="248" y="458"/>
                    <a:pt x="229" y="554"/>
                  </a:cubicBezTo>
                  <a:lnTo>
                    <a:pt x="210" y="592"/>
                  </a:lnTo>
                  <a:cubicBezTo>
                    <a:pt x="172" y="668"/>
                    <a:pt x="134" y="744"/>
                    <a:pt x="96" y="839"/>
                  </a:cubicBezTo>
                  <a:cubicBezTo>
                    <a:pt x="57" y="934"/>
                    <a:pt x="38" y="1049"/>
                    <a:pt x="19" y="1163"/>
                  </a:cubicBezTo>
                  <a:cubicBezTo>
                    <a:pt x="0" y="1315"/>
                    <a:pt x="77" y="1467"/>
                    <a:pt x="191" y="1563"/>
                  </a:cubicBezTo>
                  <a:lnTo>
                    <a:pt x="191" y="1582"/>
                  </a:lnTo>
                  <a:cubicBezTo>
                    <a:pt x="286" y="1658"/>
                    <a:pt x="419" y="1696"/>
                    <a:pt x="533" y="1696"/>
                  </a:cubicBezTo>
                  <a:cubicBezTo>
                    <a:pt x="800" y="1658"/>
                    <a:pt x="1047" y="1505"/>
                    <a:pt x="1162" y="1258"/>
                  </a:cubicBezTo>
                  <a:cubicBezTo>
                    <a:pt x="1238" y="1106"/>
                    <a:pt x="1276" y="934"/>
                    <a:pt x="1295" y="744"/>
                  </a:cubicBezTo>
                  <a:cubicBezTo>
                    <a:pt x="1295" y="630"/>
                    <a:pt x="1276" y="515"/>
                    <a:pt x="1219" y="420"/>
                  </a:cubicBezTo>
                  <a:cubicBezTo>
                    <a:pt x="1200" y="363"/>
                    <a:pt x="1143" y="306"/>
                    <a:pt x="1105" y="249"/>
                  </a:cubicBezTo>
                  <a:cubicBezTo>
                    <a:pt x="1009" y="135"/>
                    <a:pt x="895" y="40"/>
                    <a:pt x="743" y="20"/>
                  </a:cubicBezTo>
                  <a:cubicBezTo>
                    <a:pt x="709" y="7"/>
                    <a:pt x="675" y="1"/>
                    <a:pt x="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4"/>
            <p:cNvSpPr/>
            <p:nvPr/>
          </p:nvSpPr>
          <p:spPr>
            <a:xfrm>
              <a:off x="5102425" y="1487500"/>
              <a:ext cx="29050" cy="49500"/>
            </a:xfrm>
            <a:custGeom>
              <a:avLst/>
              <a:gdLst/>
              <a:ahLst/>
              <a:cxnLst/>
              <a:rect l="l" t="t" r="r" b="b"/>
              <a:pathLst>
                <a:path w="1162" h="1980" extrusionOk="0">
                  <a:moveTo>
                    <a:pt x="697" y="0"/>
                  </a:moveTo>
                  <a:cubicBezTo>
                    <a:pt x="608" y="0"/>
                    <a:pt x="516" y="30"/>
                    <a:pt x="438" y="95"/>
                  </a:cubicBezTo>
                  <a:cubicBezTo>
                    <a:pt x="305" y="171"/>
                    <a:pt x="191" y="304"/>
                    <a:pt x="134" y="456"/>
                  </a:cubicBezTo>
                  <a:cubicBezTo>
                    <a:pt x="57" y="685"/>
                    <a:pt x="19" y="913"/>
                    <a:pt x="19" y="1161"/>
                  </a:cubicBezTo>
                  <a:lnTo>
                    <a:pt x="19" y="1332"/>
                  </a:lnTo>
                  <a:cubicBezTo>
                    <a:pt x="0" y="1446"/>
                    <a:pt x="0" y="1561"/>
                    <a:pt x="38" y="1675"/>
                  </a:cubicBezTo>
                  <a:lnTo>
                    <a:pt x="38" y="1713"/>
                  </a:lnTo>
                  <a:cubicBezTo>
                    <a:pt x="114" y="1865"/>
                    <a:pt x="248" y="1960"/>
                    <a:pt x="419" y="1979"/>
                  </a:cubicBezTo>
                  <a:cubicBezTo>
                    <a:pt x="476" y="1979"/>
                    <a:pt x="514" y="1960"/>
                    <a:pt x="571" y="1941"/>
                  </a:cubicBezTo>
                  <a:cubicBezTo>
                    <a:pt x="724" y="1846"/>
                    <a:pt x="857" y="1694"/>
                    <a:pt x="933" y="1522"/>
                  </a:cubicBezTo>
                  <a:cubicBezTo>
                    <a:pt x="990" y="1408"/>
                    <a:pt x="1028" y="1313"/>
                    <a:pt x="1066" y="1199"/>
                  </a:cubicBezTo>
                  <a:cubicBezTo>
                    <a:pt x="1104" y="1008"/>
                    <a:pt x="1143" y="818"/>
                    <a:pt x="1143" y="647"/>
                  </a:cubicBezTo>
                  <a:cubicBezTo>
                    <a:pt x="1162" y="513"/>
                    <a:pt x="1143" y="399"/>
                    <a:pt x="1085" y="285"/>
                  </a:cubicBezTo>
                  <a:cubicBezTo>
                    <a:pt x="1035" y="110"/>
                    <a:pt x="870"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4"/>
            <p:cNvSpPr/>
            <p:nvPr/>
          </p:nvSpPr>
          <p:spPr>
            <a:xfrm>
              <a:off x="5869175" y="2098000"/>
              <a:ext cx="34750" cy="23925"/>
            </a:xfrm>
            <a:custGeom>
              <a:avLst/>
              <a:gdLst/>
              <a:ahLst/>
              <a:cxnLst/>
              <a:rect l="l" t="t" r="r" b="b"/>
              <a:pathLst>
                <a:path w="1390" h="957" extrusionOk="0">
                  <a:moveTo>
                    <a:pt x="962" y="0"/>
                  </a:moveTo>
                  <a:cubicBezTo>
                    <a:pt x="940" y="0"/>
                    <a:pt x="918" y="2"/>
                    <a:pt x="895" y="5"/>
                  </a:cubicBezTo>
                  <a:lnTo>
                    <a:pt x="705" y="5"/>
                  </a:lnTo>
                  <a:cubicBezTo>
                    <a:pt x="609" y="5"/>
                    <a:pt x="533" y="43"/>
                    <a:pt x="457" y="81"/>
                  </a:cubicBezTo>
                  <a:cubicBezTo>
                    <a:pt x="362" y="119"/>
                    <a:pt x="267" y="195"/>
                    <a:pt x="191" y="272"/>
                  </a:cubicBezTo>
                  <a:cubicBezTo>
                    <a:pt x="133" y="329"/>
                    <a:pt x="95" y="405"/>
                    <a:pt x="57" y="481"/>
                  </a:cubicBezTo>
                  <a:cubicBezTo>
                    <a:pt x="0" y="576"/>
                    <a:pt x="0" y="671"/>
                    <a:pt x="38" y="786"/>
                  </a:cubicBezTo>
                  <a:cubicBezTo>
                    <a:pt x="95" y="881"/>
                    <a:pt x="191" y="938"/>
                    <a:pt x="305" y="957"/>
                  </a:cubicBezTo>
                  <a:lnTo>
                    <a:pt x="343" y="957"/>
                  </a:lnTo>
                  <a:cubicBezTo>
                    <a:pt x="495" y="938"/>
                    <a:pt x="609" y="881"/>
                    <a:pt x="724" y="786"/>
                  </a:cubicBezTo>
                  <a:cubicBezTo>
                    <a:pt x="819" y="767"/>
                    <a:pt x="933" y="728"/>
                    <a:pt x="1028" y="690"/>
                  </a:cubicBezTo>
                  <a:cubicBezTo>
                    <a:pt x="1104" y="652"/>
                    <a:pt x="1181" y="614"/>
                    <a:pt x="1238" y="557"/>
                  </a:cubicBezTo>
                  <a:cubicBezTo>
                    <a:pt x="1314" y="500"/>
                    <a:pt x="1371" y="424"/>
                    <a:pt x="1390" y="329"/>
                  </a:cubicBezTo>
                  <a:cubicBezTo>
                    <a:pt x="1390" y="234"/>
                    <a:pt x="1352" y="157"/>
                    <a:pt x="1276" y="100"/>
                  </a:cubicBezTo>
                  <a:cubicBezTo>
                    <a:pt x="1165" y="37"/>
                    <a:pt x="1068" y="0"/>
                    <a:pt x="9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4"/>
            <p:cNvSpPr/>
            <p:nvPr/>
          </p:nvSpPr>
          <p:spPr>
            <a:xfrm>
              <a:off x="5279950" y="2068600"/>
              <a:ext cx="40950" cy="25250"/>
            </a:xfrm>
            <a:custGeom>
              <a:avLst/>
              <a:gdLst/>
              <a:ahLst/>
              <a:cxnLst/>
              <a:rect l="l" t="t" r="r" b="b"/>
              <a:pathLst>
                <a:path w="1638" h="1010" extrusionOk="0">
                  <a:moveTo>
                    <a:pt x="115" y="1"/>
                  </a:moveTo>
                  <a:lnTo>
                    <a:pt x="115" y="1"/>
                  </a:lnTo>
                  <a:cubicBezTo>
                    <a:pt x="57" y="20"/>
                    <a:pt x="19" y="77"/>
                    <a:pt x="19" y="153"/>
                  </a:cubicBezTo>
                  <a:cubicBezTo>
                    <a:pt x="0" y="210"/>
                    <a:pt x="0" y="267"/>
                    <a:pt x="0" y="343"/>
                  </a:cubicBezTo>
                  <a:cubicBezTo>
                    <a:pt x="0" y="401"/>
                    <a:pt x="19" y="458"/>
                    <a:pt x="57" y="496"/>
                  </a:cubicBezTo>
                  <a:cubicBezTo>
                    <a:pt x="77" y="553"/>
                    <a:pt x="115" y="610"/>
                    <a:pt x="153" y="648"/>
                  </a:cubicBezTo>
                  <a:cubicBezTo>
                    <a:pt x="305" y="838"/>
                    <a:pt x="514" y="953"/>
                    <a:pt x="743" y="1010"/>
                  </a:cubicBezTo>
                  <a:cubicBezTo>
                    <a:pt x="838" y="1010"/>
                    <a:pt x="933" y="1010"/>
                    <a:pt x="1047" y="991"/>
                  </a:cubicBezTo>
                  <a:cubicBezTo>
                    <a:pt x="1066" y="1000"/>
                    <a:pt x="1090" y="1005"/>
                    <a:pt x="1114" y="1005"/>
                  </a:cubicBezTo>
                  <a:cubicBezTo>
                    <a:pt x="1138" y="1005"/>
                    <a:pt x="1162" y="1000"/>
                    <a:pt x="1181" y="991"/>
                  </a:cubicBezTo>
                  <a:cubicBezTo>
                    <a:pt x="1295" y="991"/>
                    <a:pt x="1409" y="953"/>
                    <a:pt x="1485" y="876"/>
                  </a:cubicBezTo>
                  <a:lnTo>
                    <a:pt x="1542" y="838"/>
                  </a:lnTo>
                  <a:cubicBezTo>
                    <a:pt x="1580" y="819"/>
                    <a:pt x="1600" y="800"/>
                    <a:pt x="1600" y="762"/>
                  </a:cubicBezTo>
                  <a:cubicBezTo>
                    <a:pt x="1638" y="648"/>
                    <a:pt x="1542" y="534"/>
                    <a:pt x="1466" y="439"/>
                  </a:cubicBezTo>
                  <a:lnTo>
                    <a:pt x="1466" y="439"/>
                  </a:lnTo>
                  <a:cubicBezTo>
                    <a:pt x="1485" y="477"/>
                    <a:pt x="1504" y="515"/>
                    <a:pt x="1504" y="553"/>
                  </a:cubicBezTo>
                  <a:lnTo>
                    <a:pt x="1504" y="610"/>
                  </a:lnTo>
                  <a:lnTo>
                    <a:pt x="1504" y="648"/>
                  </a:lnTo>
                  <a:lnTo>
                    <a:pt x="1504" y="667"/>
                  </a:lnTo>
                  <a:cubicBezTo>
                    <a:pt x="1466" y="667"/>
                    <a:pt x="1447" y="686"/>
                    <a:pt x="1409" y="705"/>
                  </a:cubicBezTo>
                  <a:lnTo>
                    <a:pt x="1352" y="724"/>
                  </a:lnTo>
                  <a:lnTo>
                    <a:pt x="1295" y="743"/>
                  </a:lnTo>
                  <a:lnTo>
                    <a:pt x="876" y="743"/>
                  </a:lnTo>
                  <a:cubicBezTo>
                    <a:pt x="800" y="743"/>
                    <a:pt x="743" y="724"/>
                    <a:pt x="686" y="724"/>
                  </a:cubicBezTo>
                  <a:lnTo>
                    <a:pt x="629" y="705"/>
                  </a:lnTo>
                  <a:cubicBezTo>
                    <a:pt x="552" y="686"/>
                    <a:pt x="495" y="648"/>
                    <a:pt x="419" y="629"/>
                  </a:cubicBezTo>
                  <a:lnTo>
                    <a:pt x="343" y="572"/>
                  </a:lnTo>
                  <a:lnTo>
                    <a:pt x="267" y="515"/>
                  </a:lnTo>
                  <a:cubicBezTo>
                    <a:pt x="210" y="458"/>
                    <a:pt x="153" y="420"/>
                    <a:pt x="115" y="362"/>
                  </a:cubicBezTo>
                  <a:lnTo>
                    <a:pt x="77" y="324"/>
                  </a:lnTo>
                  <a:lnTo>
                    <a:pt x="77" y="305"/>
                  </a:lnTo>
                  <a:cubicBezTo>
                    <a:pt x="77" y="286"/>
                    <a:pt x="77" y="248"/>
                    <a:pt x="77" y="210"/>
                  </a:cubicBezTo>
                  <a:lnTo>
                    <a:pt x="77" y="115"/>
                  </a:lnTo>
                  <a:cubicBezTo>
                    <a:pt x="77" y="96"/>
                    <a:pt x="77" y="77"/>
                    <a:pt x="77" y="58"/>
                  </a:cubicBezTo>
                  <a:lnTo>
                    <a:pt x="77" y="39"/>
                  </a:lnTo>
                  <a:lnTo>
                    <a:pt x="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4"/>
            <p:cNvSpPr/>
            <p:nvPr/>
          </p:nvSpPr>
          <p:spPr>
            <a:xfrm>
              <a:off x="4967250" y="769525"/>
              <a:ext cx="32400" cy="30225"/>
            </a:xfrm>
            <a:custGeom>
              <a:avLst/>
              <a:gdLst/>
              <a:ahLst/>
              <a:cxnLst/>
              <a:rect l="l" t="t" r="r" b="b"/>
              <a:pathLst>
                <a:path w="1296" h="1209" extrusionOk="0">
                  <a:moveTo>
                    <a:pt x="914" y="314"/>
                  </a:moveTo>
                  <a:lnTo>
                    <a:pt x="914" y="333"/>
                  </a:lnTo>
                  <a:lnTo>
                    <a:pt x="857" y="409"/>
                  </a:lnTo>
                  <a:cubicBezTo>
                    <a:pt x="800" y="485"/>
                    <a:pt x="705" y="561"/>
                    <a:pt x="629" y="638"/>
                  </a:cubicBezTo>
                  <a:lnTo>
                    <a:pt x="610" y="657"/>
                  </a:lnTo>
                  <a:cubicBezTo>
                    <a:pt x="572" y="695"/>
                    <a:pt x="534" y="714"/>
                    <a:pt x="476" y="752"/>
                  </a:cubicBezTo>
                  <a:lnTo>
                    <a:pt x="400" y="790"/>
                  </a:lnTo>
                  <a:lnTo>
                    <a:pt x="362" y="809"/>
                  </a:lnTo>
                  <a:lnTo>
                    <a:pt x="305" y="809"/>
                  </a:lnTo>
                  <a:lnTo>
                    <a:pt x="305" y="733"/>
                  </a:lnTo>
                  <a:lnTo>
                    <a:pt x="305" y="695"/>
                  </a:lnTo>
                  <a:cubicBezTo>
                    <a:pt x="305" y="676"/>
                    <a:pt x="305" y="657"/>
                    <a:pt x="305" y="638"/>
                  </a:cubicBezTo>
                  <a:cubicBezTo>
                    <a:pt x="324" y="619"/>
                    <a:pt x="324" y="599"/>
                    <a:pt x="324" y="580"/>
                  </a:cubicBezTo>
                  <a:cubicBezTo>
                    <a:pt x="438" y="504"/>
                    <a:pt x="553" y="428"/>
                    <a:pt x="667" y="371"/>
                  </a:cubicBezTo>
                  <a:lnTo>
                    <a:pt x="686" y="371"/>
                  </a:lnTo>
                  <a:lnTo>
                    <a:pt x="800" y="314"/>
                  </a:lnTo>
                  <a:close/>
                  <a:moveTo>
                    <a:pt x="918" y="1"/>
                  </a:moveTo>
                  <a:cubicBezTo>
                    <a:pt x="872" y="1"/>
                    <a:pt x="825" y="9"/>
                    <a:pt x="781" y="28"/>
                  </a:cubicBezTo>
                  <a:cubicBezTo>
                    <a:pt x="667" y="85"/>
                    <a:pt x="553" y="162"/>
                    <a:pt x="457" y="257"/>
                  </a:cubicBezTo>
                  <a:lnTo>
                    <a:pt x="381" y="352"/>
                  </a:lnTo>
                  <a:cubicBezTo>
                    <a:pt x="286" y="409"/>
                    <a:pt x="191" y="485"/>
                    <a:pt x="134" y="580"/>
                  </a:cubicBezTo>
                  <a:cubicBezTo>
                    <a:pt x="20" y="714"/>
                    <a:pt x="0" y="885"/>
                    <a:pt x="58" y="1037"/>
                  </a:cubicBezTo>
                  <a:cubicBezTo>
                    <a:pt x="134" y="1152"/>
                    <a:pt x="248" y="1209"/>
                    <a:pt x="381" y="1209"/>
                  </a:cubicBezTo>
                  <a:cubicBezTo>
                    <a:pt x="438" y="1209"/>
                    <a:pt x="515" y="1190"/>
                    <a:pt x="591" y="1171"/>
                  </a:cubicBezTo>
                  <a:cubicBezTo>
                    <a:pt x="705" y="1114"/>
                    <a:pt x="819" y="1037"/>
                    <a:pt x="933" y="942"/>
                  </a:cubicBezTo>
                  <a:cubicBezTo>
                    <a:pt x="1086" y="809"/>
                    <a:pt x="1200" y="638"/>
                    <a:pt x="1257" y="447"/>
                  </a:cubicBezTo>
                  <a:cubicBezTo>
                    <a:pt x="1295" y="333"/>
                    <a:pt x="1257" y="181"/>
                    <a:pt x="1162" y="85"/>
                  </a:cubicBezTo>
                  <a:cubicBezTo>
                    <a:pt x="1098" y="35"/>
                    <a:pt x="1010" y="1"/>
                    <a:pt x="918" y="1"/>
                  </a:cubicBezTo>
                  <a:close/>
                </a:path>
              </a:pathLst>
            </a:custGeom>
            <a:solidFill>
              <a:srgbClr val="2A3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4"/>
            <p:cNvSpPr/>
            <p:nvPr/>
          </p:nvSpPr>
          <p:spPr>
            <a:xfrm>
              <a:off x="4969150" y="771825"/>
              <a:ext cx="27625" cy="24125"/>
            </a:xfrm>
            <a:custGeom>
              <a:avLst/>
              <a:gdLst/>
              <a:ahLst/>
              <a:cxnLst/>
              <a:rect l="l" t="t" r="r" b="b"/>
              <a:pathLst>
                <a:path w="1105" h="965" extrusionOk="0">
                  <a:moveTo>
                    <a:pt x="731" y="1"/>
                  </a:moveTo>
                  <a:cubicBezTo>
                    <a:pt x="704" y="1"/>
                    <a:pt x="676" y="5"/>
                    <a:pt x="648" y="13"/>
                  </a:cubicBezTo>
                  <a:cubicBezTo>
                    <a:pt x="515" y="32"/>
                    <a:pt x="381" y="108"/>
                    <a:pt x="286" y="222"/>
                  </a:cubicBezTo>
                  <a:cubicBezTo>
                    <a:pt x="191" y="298"/>
                    <a:pt x="115" y="393"/>
                    <a:pt x="77" y="507"/>
                  </a:cubicBezTo>
                  <a:cubicBezTo>
                    <a:pt x="39" y="565"/>
                    <a:pt x="20" y="622"/>
                    <a:pt x="20" y="679"/>
                  </a:cubicBezTo>
                  <a:cubicBezTo>
                    <a:pt x="1" y="793"/>
                    <a:pt x="77" y="907"/>
                    <a:pt x="210" y="945"/>
                  </a:cubicBezTo>
                  <a:cubicBezTo>
                    <a:pt x="229" y="945"/>
                    <a:pt x="267" y="964"/>
                    <a:pt x="305" y="964"/>
                  </a:cubicBezTo>
                  <a:cubicBezTo>
                    <a:pt x="496" y="926"/>
                    <a:pt x="648" y="831"/>
                    <a:pt x="781" y="698"/>
                  </a:cubicBezTo>
                  <a:cubicBezTo>
                    <a:pt x="914" y="565"/>
                    <a:pt x="1105" y="355"/>
                    <a:pt x="991" y="146"/>
                  </a:cubicBezTo>
                  <a:cubicBezTo>
                    <a:pt x="930" y="55"/>
                    <a:pt x="834" y="1"/>
                    <a:pt x="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2" name="Google Shape;2022;p64"/>
          <p:cNvGrpSpPr/>
          <p:nvPr/>
        </p:nvGrpSpPr>
        <p:grpSpPr>
          <a:xfrm rot="-2388593" flipH="1">
            <a:off x="3510398" y="4716464"/>
            <a:ext cx="494404" cy="365727"/>
            <a:chOff x="830525" y="3091250"/>
            <a:chExt cx="484300" cy="358275"/>
          </a:xfrm>
        </p:grpSpPr>
        <p:sp>
          <p:nvSpPr>
            <p:cNvPr id="2023" name="Google Shape;2023;p64"/>
            <p:cNvSpPr/>
            <p:nvPr/>
          </p:nvSpPr>
          <p:spPr>
            <a:xfrm>
              <a:off x="1198400" y="3103575"/>
              <a:ext cx="48900" cy="72100"/>
            </a:xfrm>
            <a:custGeom>
              <a:avLst/>
              <a:gdLst/>
              <a:ahLst/>
              <a:cxnLst/>
              <a:rect l="l" t="t" r="r" b="b"/>
              <a:pathLst>
                <a:path w="1956" h="2884" fill="none" extrusionOk="0">
                  <a:moveTo>
                    <a:pt x="1" y="0"/>
                  </a:moveTo>
                  <a:cubicBezTo>
                    <a:pt x="299" y="481"/>
                    <a:pt x="415" y="1044"/>
                    <a:pt x="332" y="1591"/>
                  </a:cubicBezTo>
                  <a:cubicBezTo>
                    <a:pt x="1061" y="1707"/>
                    <a:pt x="1674" y="2204"/>
                    <a:pt x="1956" y="2883"/>
                  </a:cubicBezTo>
                </a:path>
              </a:pathLst>
            </a:custGeom>
            <a:noFill/>
            <a:ln w="4550" cap="flat" cmpd="sng">
              <a:solidFill>
                <a:srgbClr val="222221"/>
              </a:solidFill>
              <a:prstDash val="solid"/>
              <a:miter lim="1657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4"/>
            <p:cNvSpPr/>
            <p:nvPr/>
          </p:nvSpPr>
          <p:spPr>
            <a:xfrm>
              <a:off x="1237750" y="3099000"/>
              <a:ext cx="23225" cy="53900"/>
            </a:xfrm>
            <a:custGeom>
              <a:avLst/>
              <a:gdLst/>
              <a:ahLst/>
              <a:cxnLst/>
              <a:rect l="l" t="t" r="r" b="b"/>
              <a:pathLst>
                <a:path w="929" h="2156" fill="none" extrusionOk="0">
                  <a:moveTo>
                    <a:pt x="1" y="1"/>
                  </a:moveTo>
                  <a:cubicBezTo>
                    <a:pt x="249" y="349"/>
                    <a:pt x="249" y="813"/>
                    <a:pt x="17" y="1161"/>
                  </a:cubicBezTo>
                  <a:cubicBezTo>
                    <a:pt x="514" y="1260"/>
                    <a:pt x="879" y="1658"/>
                    <a:pt x="929" y="2155"/>
                  </a:cubicBezTo>
                </a:path>
              </a:pathLst>
            </a:custGeom>
            <a:noFill/>
            <a:ln w="4550" cap="flat" cmpd="sng">
              <a:solidFill>
                <a:srgbClr val="222221"/>
              </a:solidFill>
              <a:prstDash val="solid"/>
              <a:miter lim="1657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4"/>
            <p:cNvSpPr/>
            <p:nvPr/>
          </p:nvSpPr>
          <p:spPr>
            <a:xfrm>
              <a:off x="877750" y="3091250"/>
              <a:ext cx="437075" cy="358275"/>
            </a:xfrm>
            <a:custGeom>
              <a:avLst/>
              <a:gdLst/>
              <a:ahLst/>
              <a:cxnLst/>
              <a:rect l="l" t="t" r="r" b="b"/>
              <a:pathLst>
                <a:path w="17483" h="14331" extrusionOk="0">
                  <a:moveTo>
                    <a:pt x="16794" y="0"/>
                  </a:moveTo>
                  <a:cubicBezTo>
                    <a:pt x="16006" y="0"/>
                    <a:pt x="15041" y="215"/>
                    <a:pt x="14351" y="278"/>
                  </a:cubicBezTo>
                  <a:lnTo>
                    <a:pt x="11269" y="543"/>
                  </a:lnTo>
                  <a:cubicBezTo>
                    <a:pt x="9429" y="709"/>
                    <a:pt x="7590" y="858"/>
                    <a:pt x="5817" y="1355"/>
                  </a:cubicBezTo>
                  <a:cubicBezTo>
                    <a:pt x="4044" y="1835"/>
                    <a:pt x="2321" y="2697"/>
                    <a:pt x="1094" y="4039"/>
                  </a:cubicBezTo>
                  <a:cubicBezTo>
                    <a:pt x="630" y="4487"/>
                    <a:pt x="315" y="5050"/>
                    <a:pt x="150" y="5663"/>
                  </a:cubicBezTo>
                  <a:cubicBezTo>
                    <a:pt x="1" y="6293"/>
                    <a:pt x="183" y="6939"/>
                    <a:pt x="630" y="7403"/>
                  </a:cubicBezTo>
                  <a:cubicBezTo>
                    <a:pt x="1144" y="7867"/>
                    <a:pt x="1973" y="7917"/>
                    <a:pt x="2403" y="8464"/>
                  </a:cubicBezTo>
                  <a:cubicBezTo>
                    <a:pt x="3099" y="9292"/>
                    <a:pt x="2370" y="10518"/>
                    <a:pt x="2354" y="11596"/>
                  </a:cubicBezTo>
                  <a:cubicBezTo>
                    <a:pt x="2321" y="13087"/>
                    <a:pt x="3795" y="14297"/>
                    <a:pt x="5270" y="14330"/>
                  </a:cubicBezTo>
                  <a:cubicBezTo>
                    <a:pt x="5298" y="14330"/>
                    <a:pt x="5325" y="14331"/>
                    <a:pt x="5353" y="14331"/>
                  </a:cubicBezTo>
                  <a:cubicBezTo>
                    <a:pt x="6797" y="14331"/>
                    <a:pt x="8155" y="13480"/>
                    <a:pt x="9098" y="12374"/>
                  </a:cubicBezTo>
                  <a:cubicBezTo>
                    <a:pt x="10059" y="11248"/>
                    <a:pt x="10689" y="9889"/>
                    <a:pt x="11385" y="8580"/>
                  </a:cubicBezTo>
                  <a:cubicBezTo>
                    <a:pt x="13059" y="5431"/>
                    <a:pt x="15196" y="2796"/>
                    <a:pt x="17483" y="79"/>
                  </a:cubicBezTo>
                  <a:cubicBezTo>
                    <a:pt x="17282" y="22"/>
                    <a:pt x="17047" y="0"/>
                    <a:pt x="167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4"/>
            <p:cNvSpPr/>
            <p:nvPr/>
          </p:nvSpPr>
          <p:spPr>
            <a:xfrm>
              <a:off x="830525" y="3108125"/>
              <a:ext cx="442475" cy="318175"/>
            </a:xfrm>
            <a:custGeom>
              <a:avLst/>
              <a:gdLst/>
              <a:ahLst/>
              <a:cxnLst/>
              <a:rect l="l" t="t" r="r" b="b"/>
              <a:pathLst>
                <a:path w="17699" h="12727" extrusionOk="0">
                  <a:moveTo>
                    <a:pt x="17698" y="0"/>
                  </a:moveTo>
                  <a:cubicBezTo>
                    <a:pt x="17168" y="166"/>
                    <a:pt x="15958" y="564"/>
                    <a:pt x="15528" y="730"/>
                  </a:cubicBezTo>
                  <a:cubicBezTo>
                    <a:pt x="14881" y="978"/>
                    <a:pt x="14235" y="1243"/>
                    <a:pt x="13605" y="1525"/>
                  </a:cubicBezTo>
                  <a:cubicBezTo>
                    <a:pt x="12329" y="2105"/>
                    <a:pt x="11086" y="2751"/>
                    <a:pt x="9877" y="3464"/>
                  </a:cubicBezTo>
                  <a:cubicBezTo>
                    <a:pt x="7457" y="4922"/>
                    <a:pt x="5204" y="6645"/>
                    <a:pt x="3182" y="8617"/>
                  </a:cubicBezTo>
                  <a:cubicBezTo>
                    <a:pt x="2039" y="9711"/>
                    <a:pt x="978" y="10904"/>
                    <a:pt x="1" y="12147"/>
                  </a:cubicBezTo>
                  <a:lnTo>
                    <a:pt x="564" y="12727"/>
                  </a:lnTo>
                  <a:cubicBezTo>
                    <a:pt x="464" y="12627"/>
                    <a:pt x="3083" y="9926"/>
                    <a:pt x="3331" y="9678"/>
                  </a:cubicBezTo>
                  <a:cubicBezTo>
                    <a:pt x="4309" y="8700"/>
                    <a:pt x="5320" y="7772"/>
                    <a:pt x="6380" y="6877"/>
                  </a:cubicBezTo>
                  <a:cubicBezTo>
                    <a:pt x="8518" y="5088"/>
                    <a:pt x="10805" y="3497"/>
                    <a:pt x="13224" y="2105"/>
                  </a:cubicBezTo>
                  <a:cubicBezTo>
                    <a:pt x="14517" y="1359"/>
                    <a:pt x="16638" y="796"/>
                    <a:pt x="17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7" name="Google Shape;2027;p64"/>
          <p:cNvGrpSpPr/>
          <p:nvPr/>
        </p:nvGrpSpPr>
        <p:grpSpPr>
          <a:xfrm rot="2388593">
            <a:off x="5139198" y="4716464"/>
            <a:ext cx="494404" cy="365727"/>
            <a:chOff x="830525" y="3091250"/>
            <a:chExt cx="484300" cy="358275"/>
          </a:xfrm>
        </p:grpSpPr>
        <p:sp>
          <p:nvSpPr>
            <p:cNvPr id="2028" name="Google Shape;2028;p64"/>
            <p:cNvSpPr/>
            <p:nvPr/>
          </p:nvSpPr>
          <p:spPr>
            <a:xfrm>
              <a:off x="1198400" y="3103575"/>
              <a:ext cx="48900" cy="72100"/>
            </a:xfrm>
            <a:custGeom>
              <a:avLst/>
              <a:gdLst/>
              <a:ahLst/>
              <a:cxnLst/>
              <a:rect l="l" t="t" r="r" b="b"/>
              <a:pathLst>
                <a:path w="1956" h="2884" fill="none" extrusionOk="0">
                  <a:moveTo>
                    <a:pt x="1" y="0"/>
                  </a:moveTo>
                  <a:cubicBezTo>
                    <a:pt x="299" y="481"/>
                    <a:pt x="415" y="1044"/>
                    <a:pt x="332" y="1591"/>
                  </a:cubicBezTo>
                  <a:cubicBezTo>
                    <a:pt x="1061" y="1707"/>
                    <a:pt x="1674" y="2204"/>
                    <a:pt x="1956" y="2883"/>
                  </a:cubicBezTo>
                </a:path>
              </a:pathLst>
            </a:custGeom>
            <a:noFill/>
            <a:ln w="4550" cap="flat" cmpd="sng">
              <a:solidFill>
                <a:srgbClr val="222221"/>
              </a:solidFill>
              <a:prstDash val="solid"/>
              <a:miter lim="1657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4"/>
            <p:cNvSpPr/>
            <p:nvPr/>
          </p:nvSpPr>
          <p:spPr>
            <a:xfrm>
              <a:off x="1237750" y="3099000"/>
              <a:ext cx="23225" cy="53900"/>
            </a:xfrm>
            <a:custGeom>
              <a:avLst/>
              <a:gdLst/>
              <a:ahLst/>
              <a:cxnLst/>
              <a:rect l="l" t="t" r="r" b="b"/>
              <a:pathLst>
                <a:path w="929" h="2156" fill="none" extrusionOk="0">
                  <a:moveTo>
                    <a:pt x="1" y="1"/>
                  </a:moveTo>
                  <a:cubicBezTo>
                    <a:pt x="249" y="349"/>
                    <a:pt x="249" y="813"/>
                    <a:pt x="17" y="1161"/>
                  </a:cubicBezTo>
                  <a:cubicBezTo>
                    <a:pt x="514" y="1260"/>
                    <a:pt x="879" y="1658"/>
                    <a:pt x="929" y="2155"/>
                  </a:cubicBezTo>
                </a:path>
              </a:pathLst>
            </a:custGeom>
            <a:noFill/>
            <a:ln w="4550" cap="flat" cmpd="sng">
              <a:solidFill>
                <a:srgbClr val="222221"/>
              </a:solidFill>
              <a:prstDash val="solid"/>
              <a:miter lim="1657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4"/>
            <p:cNvSpPr/>
            <p:nvPr/>
          </p:nvSpPr>
          <p:spPr>
            <a:xfrm>
              <a:off x="877750" y="3091250"/>
              <a:ext cx="437075" cy="358275"/>
            </a:xfrm>
            <a:custGeom>
              <a:avLst/>
              <a:gdLst/>
              <a:ahLst/>
              <a:cxnLst/>
              <a:rect l="l" t="t" r="r" b="b"/>
              <a:pathLst>
                <a:path w="17483" h="14331" extrusionOk="0">
                  <a:moveTo>
                    <a:pt x="16794" y="0"/>
                  </a:moveTo>
                  <a:cubicBezTo>
                    <a:pt x="16006" y="0"/>
                    <a:pt x="15041" y="215"/>
                    <a:pt x="14351" y="278"/>
                  </a:cubicBezTo>
                  <a:lnTo>
                    <a:pt x="11269" y="543"/>
                  </a:lnTo>
                  <a:cubicBezTo>
                    <a:pt x="9429" y="709"/>
                    <a:pt x="7590" y="858"/>
                    <a:pt x="5817" y="1355"/>
                  </a:cubicBezTo>
                  <a:cubicBezTo>
                    <a:pt x="4044" y="1835"/>
                    <a:pt x="2321" y="2697"/>
                    <a:pt x="1094" y="4039"/>
                  </a:cubicBezTo>
                  <a:cubicBezTo>
                    <a:pt x="630" y="4487"/>
                    <a:pt x="315" y="5050"/>
                    <a:pt x="150" y="5663"/>
                  </a:cubicBezTo>
                  <a:cubicBezTo>
                    <a:pt x="1" y="6293"/>
                    <a:pt x="183" y="6939"/>
                    <a:pt x="630" y="7403"/>
                  </a:cubicBezTo>
                  <a:cubicBezTo>
                    <a:pt x="1144" y="7867"/>
                    <a:pt x="1973" y="7917"/>
                    <a:pt x="2403" y="8464"/>
                  </a:cubicBezTo>
                  <a:cubicBezTo>
                    <a:pt x="3099" y="9292"/>
                    <a:pt x="2370" y="10518"/>
                    <a:pt x="2354" y="11596"/>
                  </a:cubicBezTo>
                  <a:cubicBezTo>
                    <a:pt x="2321" y="13087"/>
                    <a:pt x="3795" y="14297"/>
                    <a:pt x="5270" y="14330"/>
                  </a:cubicBezTo>
                  <a:cubicBezTo>
                    <a:pt x="5298" y="14330"/>
                    <a:pt x="5325" y="14331"/>
                    <a:pt x="5353" y="14331"/>
                  </a:cubicBezTo>
                  <a:cubicBezTo>
                    <a:pt x="6797" y="14331"/>
                    <a:pt x="8155" y="13480"/>
                    <a:pt x="9098" y="12374"/>
                  </a:cubicBezTo>
                  <a:cubicBezTo>
                    <a:pt x="10059" y="11248"/>
                    <a:pt x="10689" y="9889"/>
                    <a:pt x="11385" y="8580"/>
                  </a:cubicBezTo>
                  <a:cubicBezTo>
                    <a:pt x="13059" y="5431"/>
                    <a:pt x="15196" y="2796"/>
                    <a:pt x="17483" y="79"/>
                  </a:cubicBezTo>
                  <a:cubicBezTo>
                    <a:pt x="17282" y="22"/>
                    <a:pt x="17047" y="0"/>
                    <a:pt x="167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4"/>
            <p:cNvSpPr/>
            <p:nvPr/>
          </p:nvSpPr>
          <p:spPr>
            <a:xfrm>
              <a:off x="830525" y="3108125"/>
              <a:ext cx="442475" cy="318175"/>
            </a:xfrm>
            <a:custGeom>
              <a:avLst/>
              <a:gdLst/>
              <a:ahLst/>
              <a:cxnLst/>
              <a:rect l="l" t="t" r="r" b="b"/>
              <a:pathLst>
                <a:path w="17699" h="12727" extrusionOk="0">
                  <a:moveTo>
                    <a:pt x="17698" y="0"/>
                  </a:moveTo>
                  <a:cubicBezTo>
                    <a:pt x="17168" y="166"/>
                    <a:pt x="15958" y="564"/>
                    <a:pt x="15528" y="730"/>
                  </a:cubicBezTo>
                  <a:cubicBezTo>
                    <a:pt x="14881" y="978"/>
                    <a:pt x="14235" y="1243"/>
                    <a:pt x="13605" y="1525"/>
                  </a:cubicBezTo>
                  <a:cubicBezTo>
                    <a:pt x="12329" y="2105"/>
                    <a:pt x="11086" y="2751"/>
                    <a:pt x="9877" y="3464"/>
                  </a:cubicBezTo>
                  <a:cubicBezTo>
                    <a:pt x="7457" y="4922"/>
                    <a:pt x="5204" y="6645"/>
                    <a:pt x="3182" y="8617"/>
                  </a:cubicBezTo>
                  <a:cubicBezTo>
                    <a:pt x="2039" y="9711"/>
                    <a:pt x="978" y="10904"/>
                    <a:pt x="1" y="12147"/>
                  </a:cubicBezTo>
                  <a:lnTo>
                    <a:pt x="564" y="12727"/>
                  </a:lnTo>
                  <a:cubicBezTo>
                    <a:pt x="464" y="12627"/>
                    <a:pt x="3083" y="9926"/>
                    <a:pt x="3331" y="9678"/>
                  </a:cubicBezTo>
                  <a:cubicBezTo>
                    <a:pt x="4309" y="8700"/>
                    <a:pt x="5320" y="7772"/>
                    <a:pt x="6380" y="6877"/>
                  </a:cubicBezTo>
                  <a:cubicBezTo>
                    <a:pt x="8518" y="5088"/>
                    <a:pt x="10805" y="3497"/>
                    <a:pt x="13224" y="2105"/>
                  </a:cubicBezTo>
                  <a:cubicBezTo>
                    <a:pt x="14517" y="1359"/>
                    <a:pt x="16638" y="796"/>
                    <a:pt x="17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4" name="Google Shape;2034;p64">
            <a:hlinkClick r:id="" action="ppaction://hlinkshowjump?jump=previousslide"/>
          </p:cNvPr>
          <p:cNvSpPr/>
          <p:nvPr/>
        </p:nvSpPr>
        <p:spPr>
          <a:xfrm rot="-8608949">
            <a:off x="3625531" y="4690269"/>
            <a:ext cx="360967" cy="360967"/>
          </a:xfrm>
          <a:prstGeom prst="teardrop">
            <a:avLst>
              <a:gd name="adj" fmla="val 154855"/>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4">
            <a:hlinkClick r:id="" action="ppaction://hlinkshowjump?jump=nextslide"/>
          </p:cNvPr>
          <p:cNvSpPr/>
          <p:nvPr/>
        </p:nvSpPr>
        <p:spPr>
          <a:xfrm rot="8608949" flipH="1">
            <a:off x="5154293" y="4690269"/>
            <a:ext cx="360967" cy="360967"/>
          </a:xfrm>
          <a:prstGeom prst="teardrop">
            <a:avLst>
              <a:gd name="adj" fmla="val 154855"/>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809"/>
                                        </p:tgtEl>
                                        <p:attrNameLst>
                                          <p:attrName>style.visibility</p:attrName>
                                        </p:attrNameLst>
                                      </p:cBhvr>
                                      <p:to>
                                        <p:strVal val="visible"/>
                                      </p:to>
                                    </p:set>
                                    <p:anim calcmode="lin" valueType="num">
                                      <p:cBhvr additive="base">
                                        <p:cTn id="7" dur="1000"/>
                                        <p:tgtEl>
                                          <p:spTgt spid="1809"/>
                                        </p:tgtEl>
                                        <p:attrNameLst>
                                          <p:attrName>ppt_w</p:attrName>
                                        </p:attrNameLst>
                                      </p:cBhvr>
                                      <p:tavLst>
                                        <p:tav tm="0">
                                          <p:val>
                                            <p:strVal val="0"/>
                                          </p:val>
                                        </p:tav>
                                        <p:tav tm="100000">
                                          <p:val>
                                            <p:strVal val="#ppt_w"/>
                                          </p:val>
                                        </p:tav>
                                      </p:tavLst>
                                    </p:anim>
                                    <p:anim calcmode="lin" valueType="num">
                                      <p:cBhvr additive="base">
                                        <p:cTn id="8" dur="1000"/>
                                        <p:tgtEl>
                                          <p:spTgt spid="1809"/>
                                        </p:tgtEl>
                                        <p:attrNameLst>
                                          <p:attrName>ppt_h</p:attrName>
                                        </p:attrNameLst>
                                      </p:cBhvr>
                                      <p:tavLst>
                                        <p:tav tm="0">
                                          <p:val>
                                            <p:strVal val="0"/>
                                          </p:val>
                                        </p:tav>
                                        <p:tav tm="100000">
                                          <p:val>
                                            <p:strVal val="#ppt_h"/>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1895"/>
                                        </p:tgtEl>
                                        <p:attrNameLst>
                                          <p:attrName>style.visibility</p:attrName>
                                        </p:attrNameLst>
                                      </p:cBhvr>
                                      <p:to>
                                        <p:strVal val="visible"/>
                                      </p:to>
                                    </p:set>
                                    <p:animEffect transition="in" filter="fade">
                                      <p:cBhvr>
                                        <p:cTn id="12" dur="1000"/>
                                        <p:tgtEl>
                                          <p:spTgt spid="1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59"/>
        <p:cNvGrpSpPr/>
        <p:nvPr/>
      </p:nvGrpSpPr>
      <p:grpSpPr>
        <a:xfrm>
          <a:off x="0" y="0"/>
          <a:ext cx="0" cy="0"/>
          <a:chOff x="0" y="0"/>
          <a:chExt cx="0" cy="0"/>
        </a:xfrm>
      </p:grpSpPr>
      <p:grpSp>
        <p:nvGrpSpPr>
          <p:cNvPr id="3163" name="Google Shape;3163;p88"/>
          <p:cNvGrpSpPr/>
          <p:nvPr/>
        </p:nvGrpSpPr>
        <p:grpSpPr>
          <a:xfrm>
            <a:off x="3327423" y="3105518"/>
            <a:ext cx="4817922" cy="1330375"/>
            <a:chOff x="11611123" y="1099318"/>
            <a:chExt cx="4817922" cy="1330375"/>
          </a:xfrm>
        </p:grpSpPr>
        <p:sp>
          <p:nvSpPr>
            <p:cNvPr id="3164" name="Google Shape;3164;p88"/>
            <p:cNvSpPr/>
            <p:nvPr/>
          </p:nvSpPr>
          <p:spPr>
            <a:xfrm>
              <a:off x="11631426" y="1129831"/>
              <a:ext cx="4797619" cy="1299863"/>
            </a:xfrm>
            <a:custGeom>
              <a:avLst/>
              <a:gdLst/>
              <a:ahLst/>
              <a:cxnLst/>
              <a:rect l="l" t="t" r="r" b="b"/>
              <a:pathLst>
                <a:path w="114372" h="30986" extrusionOk="0">
                  <a:moveTo>
                    <a:pt x="60687" y="1"/>
                  </a:moveTo>
                  <a:cubicBezTo>
                    <a:pt x="60631" y="1"/>
                    <a:pt x="60575" y="6"/>
                    <a:pt x="60524" y="19"/>
                  </a:cubicBezTo>
                  <a:cubicBezTo>
                    <a:pt x="59326" y="62"/>
                    <a:pt x="58211" y="1648"/>
                    <a:pt x="56976" y="1648"/>
                  </a:cubicBezTo>
                  <a:cubicBezTo>
                    <a:pt x="56944" y="1648"/>
                    <a:pt x="56911" y="1646"/>
                    <a:pt x="56878" y="1644"/>
                  </a:cubicBezTo>
                  <a:cubicBezTo>
                    <a:pt x="56791" y="1644"/>
                    <a:pt x="56703" y="1644"/>
                    <a:pt x="56615" y="1600"/>
                  </a:cubicBezTo>
                  <a:cubicBezTo>
                    <a:pt x="56220" y="1425"/>
                    <a:pt x="55824" y="1161"/>
                    <a:pt x="55473" y="898"/>
                  </a:cubicBezTo>
                  <a:cubicBezTo>
                    <a:pt x="55165" y="766"/>
                    <a:pt x="54814" y="678"/>
                    <a:pt x="54463" y="678"/>
                  </a:cubicBezTo>
                  <a:cubicBezTo>
                    <a:pt x="53496" y="678"/>
                    <a:pt x="52442" y="1249"/>
                    <a:pt x="51520" y="1644"/>
                  </a:cubicBezTo>
                  <a:cubicBezTo>
                    <a:pt x="50773" y="1952"/>
                    <a:pt x="49983" y="2215"/>
                    <a:pt x="49192" y="2391"/>
                  </a:cubicBezTo>
                  <a:cubicBezTo>
                    <a:pt x="48392" y="2557"/>
                    <a:pt x="47581" y="2640"/>
                    <a:pt x="46771" y="2640"/>
                  </a:cubicBezTo>
                  <a:cubicBezTo>
                    <a:pt x="45224" y="2640"/>
                    <a:pt x="43679" y="2337"/>
                    <a:pt x="42209" y="1732"/>
                  </a:cubicBezTo>
                  <a:cubicBezTo>
                    <a:pt x="41320" y="1364"/>
                    <a:pt x="40346" y="890"/>
                    <a:pt x="39436" y="890"/>
                  </a:cubicBezTo>
                  <a:cubicBezTo>
                    <a:pt x="39041" y="890"/>
                    <a:pt x="38658" y="979"/>
                    <a:pt x="38300" y="1205"/>
                  </a:cubicBezTo>
                  <a:cubicBezTo>
                    <a:pt x="37860" y="1512"/>
                    <a:pt x="37465" y="1908"/>
                    <a:pt x="37158" y="2347"/>
                  </a:cubicBezTo>
                  <a:cubicBezTo>
                    <a:pt x="35049" y="4675"/>
                    <a:pt x="31492" y="4719"/>
                    <a:pt x="28329" y="4807"/>
                  </a:cubicBezTo>
                  <a:cubicBezTo>
                    <a:pt x="22839" y="4938"/>
                    <a:pt x="17349" y="5729"/>
                    <a:pt x="12035" y="7090"/>
                  </a:cubicBezTo>
                  <a:cubicBezTo>
                    <a:pt x="11145" y="7329"/>
                    <a:pt x="10148" y="7557"/>
                    <a:pt x="9218" y="7557"/>
                  </a:cubicBezTo>
                  <a:cubicBezTo>
                    <a:pt x="8267" y="7557"/>
                    <a:pt x="7386" y="7318"/>
                    <a:pt x="6764" y="6607"/>
                  </a:cubicBezTo>
                  <a:cubicBezTo>
                    <a:pt x="6194" y="6037"/>
                    <a:pt x="5737" y="5051"/>
                    <a:pt x="4973" y="5051"/>
                  </a:cubicBezTo>
                  <a:cubicBezTo>
                    <a:pt x="4913" y="5051"/>
                    <a:pt x="4851" y="5057"/>
                    <a:pt x="4788" y="5070"/>
                  </a:cubicBezTo>
                  <a:cubicBezTo>
                    <a:pt x="4304" y="5158"/>
                    <a:pt x="3997" y="5685"/>
                    <a:pt x="3689" y="6080"/>
                  </a:cubicBezTo>
                  <a:cubicBezTo>
                    <a:pt x="2899" y="7090"/>
                    <a:pt x="1581" y="7661"/>
                    <a:pt x="835" y="8759"/>
                  </a:cubicBezTo>
                  <a:cubicBezTo>
                    <a:pt x="0" y="9770"/>
                    <a:pt x="351" y="11351"/>
                    <a:pt x="1625" y="11878"/>
                  </a:cubicBezTo>
                  <a:cubicBezTo>
                    <a:pt x="2064" y="12054"/>
                    <a:pt x="2416" y="12185"/>
                    <a:pt x="2723" y="12273"/>
                  </a:cubicBezTo>
                  <a:cubicBezTo>
                    <a:pt x="2679" y="13064"/>
                    <a:pt x="3031" y="13854"/>
                    <a:pt x="3646" y="14381"/>
                  </a:cubicBezTo>
                  <a:cubicBezTo>
                    <a:pt x="4612" y="15260"/>
                    <a:pt x="5929" y="15479"/>
                    <a:pt x="7247" y="15655"/>
                  </a:cubicBezTo>
                  <a:cubicBezTo>
                    <a:pt x="11860" y="16310"/>
                    <a:pt x="16506" y="16643"/>
                    <a:pt x="21155" y="16643"/>
                  </a:cubicBezTo>
                  <a:cubicBezTo>
                    <a:pt x="23987" y="16643"/>
                    <a:pt x="26820" y="16519"/>
                    <a:pt x="29647" y="16270"/>
                  </a:cubicBezTo>
                  <a:cubicBezTo>
                    <a:pt x="30777" y="16174"/>
                    <a:pt x="31934" y="16065"/>
                    <a:pt x="33080" y="16065"/>
                  </a:cubicBezTo>
                  <a:cubicBezTo>
                    <a:pt x="34028" y="16065"/>
                    <a:pt x="34970" y="16139"/>
                    <a:pt x="35884" y="16358"/>
                  </a:cubicBezTo>
                  <a:cubicBezTo>
                    <a:pt x="37114" y="16753"/>
                    <a:pt x="38344" y="17192"/>
                    <a:pt x="39529" y="17719"/>
                  </a:cubicBezTo>
                  <a:cubicBezTo>
                    <a:pt x="41462" y="18466"/>
                    <a:pt x="43482" y="18905"/>
                    <a:pt x="45547" y="19081"/>
                  </a:cubicBezTo>
                  <a:cubicBezTo>
                    <a:pt x="45107" y="20355"/>
                    <a:pt x="44536" y="21541"/>
                    <a:pt x="43526" y="22375"/>
                  </a:cubicBezTo>
                  <a:cubicBezTo>
                    <a:pt x="42472" y="23210"/>
                    <a:pt x="41198" y="23473"/>
                    <a:pt x="40188" y="24264"/>
                  </a:cubicBezTo>
                  <a:cubicBezTo>
                    <a:pt x="39749" y="24615"/>
                    <a:pt x="39398" y="25098"/>
                    <a:pt x="39178" y="25581"/>
                  </a:cubicBezTo>
                  <a:cubicBezTo>
                    <a:pt x="38651" y="26021"/>
                    <a:pt x="38168" y="26548"/>
                    <a:pt x="37860" y="27163"/>
                  </a:cubicBezTo>
                  <a:cubicBezTo>
                    <a:pt x="37816" y="27207"/>
                    <a:pt x="37816" y="27294"/>
                    <a:pt x="37816" y="27338"/>
                  </a:cubicBezTo>
                  <a:cubicBezTo>
                    <a:pt x="37841" y="27435"/>
                    <a:pt x="37919" y="27465"/>
                    <a:pt x="38013" y="27465"/>
                  </a:cubicBezTo>
                  <a:cubicBezTo>
                    <a:pt x="38090" y="27465"/>
                    <a:pt x="38177" y="27446"/>
                    <a:pt x="38256" y="27426"/>
                  </a:cubicBezTo>
                  <a:lnTo>
                    <a:pt x="39485" y="26855"/>
                  </a:lnTo>
                  <a:lnTo>
                    <a:pt x="39485" y="26855"/>
                  </a:lnTo>
                  <a:cubicBezTo>
                    <a:pt x="39485" y="27119"/>
                    <a:pt x="39266" y="27294"/>
                    <a:pt x="39134" y="27514"/>
                  </a:cubicBezTo>
                  <a:cubicBezTo>
                    <a:pt x="39002" y="27734"/>
                    <a:pt x="39002" y="28041"/>
                    <a:pt x="39222" y="28129"/>
                  </a:cubicBezTo>
                  <a:cubicBezTo>
                    <a:pt x="39261" y="28142"/>
                    <a:pt x="39299" y="28147"/>
                    <a:pt x="39337" y="28147"/>
                  </a:cubicBezTo>
                  <a:cubicBezTo>
                    <a:pt x="39427" y="28147"/>
                    <a:pt x="39511" y="28116"/>
                    <a:pt x="39573" y="28085"/>
                  </a:cubicBezTo>
                  <a:lnTo>
                    <a:pt x="41725" y="27031"/>
                  </a:lnTo>
                  <a:lnTo>
                    <a:pt x="41725" y="27031"/>
                  </a:lnTo>
                  <a:cubicBezTo>
                    <a:pt x="41462" y="27602"/>
                    <a:pt x="41330" y="28261"/>
                    <a:pt x="41330" y="28920"/>
                  </a:cubicBezTo>
                  <a:lnTo>
                    <a:pt x="41330" y="28920"/>
                  </a:lnTo>
                  <a:cubicBezTo>
                    <a:pt x="42692" y="27953"/>
                    <a:pt x="44053" y="27031"/>
                    <a:pt x="45459" y="26196"/>
                  </a:cubicBezTo>
                  <a:cubicBezTo>
                    <a:pt x="48445" y="25230"/>
                    <a:pt x="50861" y="22814"/>
                    <a:pt x="52750" y="20267"/>
                  </a:cubicBezTo>
                  <a:cubicBezTo>
                    <a:pt x="53057" y="19784"/>
                    <a:pt x="53409" y="19345"/>
                    <a:pt x="53716" y="18861"/>
                  </a:cubicBezTo>
                  <a:cubicBezTo>
                    <a:pt x="54682" y="18730"/>
                    <a:pt x="55649" y="18598"/>
                    <a:pt x="56659" y="18422"/>
                  </a:cubicBezTo>
                  <a:cubicBezTo>
                    <a:pt x="61998" y="17553"/>
                    <a:pt x="67375" y="16255"/>
                    <a:pt x="72792" y="16255"/>
                  </a:cubicBezTo>
                  <a:cubicBezTo>
                    <a:pt x="73124" y="16255"/>
                    <a:pt x="73456" y="16260"/>
                    <a:pt x="73788" y="16270"/>
                  </a:cubicBezTo>
                  <a:cubicBezTo>
                    <a:pt x="74930" y="16314"/>
                    <a:pt x="76072" y="16402"/>
                    <a:pt x="77214" y="16490"/>
                  </a:cubicBezTo>
                  <a:cubicBezTo>
                    <a:pt x="77697" y="16753"/>
                    <a:pt x="78180" y="16973"/>
                    <a:pt x="78707" y="17149"/>
                  </a:cubicBezTo>
                  <a:cubicBezTo>
                    <a:pt x="79981" y="17632"/>
                    <a:pt x="81211" y="18203"/>
                    <a:pt x="82397" y="18905"/>
                  </a:cubicBezTo>
                  <a:cubicBezTo>
                    <a:pt x="82836" y="19169"/>
                    <a:pt x="83319" y="19652"/>
                    <a:pt x="83056" y="20047"/>
                  </a:cubicBezTo>
                  <a:cubicBezTo>
                    <a:pt x="82873" y="20230"/>
                    <a:pt x="82629" y="20322"/>
                    <a:pt x="82374" y="20322"/>
                  </a:cubicBezTo>
                  <a:cubicBezTo>
                    <a:pt x="82324" y="20322"/>
                    <a:pt x="82272" y="20318"/>
                    <a:pt x="82221" y="20311"/>
                  </a:cubicBezTo>
                  <a:cubicBezTo>
                    <a:pt x="80069" y="20355"/>
                    <a:pt x="77961" y="20926"/>
                    <a:pt x="76072" y="21980"/>
                  </a:cubicBezTo>
                  <a:cubicBezTo>
                    <a:pt x="75677" y="22156"/>
                    <a:pt x="75369" y="22507"/>
                    <a:pt x="75238" y="22946"/>
                  </a:cubicBezTo>
                  <a:cubicBezTo>
                    <a:pt x="74535" y="23210"/>
                    <a:pt x="73920" y="23649"/>
                    <a:pt x="73437" y="24264"/>
                  </a:cubicBezTo>
                  <a:cubicBezTo>
                    <a:pt x="73552" y="24271"/>
                    <a:pt x="73669" y="24274"/>
                    <a:pt x="73786" y="24274"/>
                  </a:cubicBezTo>
                  <a:cubicBezTo>
                    <a:pt x="74426" y="24274"/>
                    <a:pt x="75083" y="24166"/>
                    <a:pt x="75677" y="23869"/>
                  </a:cubicBezTo>
                  <a:lnTo>
                    <a:pt x="75677" y="23869"/>
                  </a:lnTo>
                  <a:cubicBezTo>
                    <a:pt x="75238" y="24088"/>
                    <a:pt x="74886" y="24483"/>
                    <a:pt x="74754" y="24923"/>
                  </a:cubicBezTo>
                  <a:cubicBezTo>
                    <a:pt x="75325" y="24483"/>
                    <a:pt x="75940" y="24176"/>
                    <a:pt x="76643" y="24000"/>
                  </a:cubicBezTo>
                  <a:lnTo>
                    <a:pt x="76643" y="24000"/>
                  </a:lnTo>
                  <a:cubicBezTo>
                    <a:pt x="76423" y="24308"/>
                    <a:pt x="76336" y="24835"/>
                    <a:pt x="76687" y="24879"/>
                  </a:cubicBezTo>
                  <a:cubicBezTo>
                    <a:pt x="76711" y="24887"/>
                    <a:pt x="76735" y="24890"/>
                    <a:pt x="76760" y="24890"/>
                  </a:cubicBezTo>
                  <a:cubicBezTo>
                    <a:pt x="76867" y="24890"/>
                    <a:pt x="76975" y="24819"/>
                    <a:pt x="77082" y="24747"/>
                  </a:cubicBezTo>
                  <a:lnTo>
                    <a:pt x="78576" y="23781"/>
                  </a:lnTo>
                  <a:cubicBezTo>
                    <a:pt x="81299" y="23605"/>
                    <a:pt x="83978" y="22858"/>
                    <a:pt x="86657" y="22112"/>
                  </a:cubicBezTo>
                  <a:cubicBezTo>
                    <a:pt x="87404" y="21936"/>
                    <a:pt x="88107" y="21672"/>
                    <a:pt x="88809" y="21321"/>
                  </a:cubicBezTo>
                  <a:cubicBezTo>
                    <a:pt x="90171" y="20530"/>
                    <a:pt x="91137" y="18861"/>
                    <a:pt x="90522" y="17368"/>
                  </a:cubicBezTo>
                  <a:cubicBezTo>
                    <a:pt x="90215" y="16753"/>
                    <a:pt x="89732" y="16182"/>
                    <a:pt x="89161" y="15743"/>
                  </a:cubicBezTo>
                  <a:lnTo>
                    <a:pt x="89600" y="15699"/>
                  </a:lnTo>
                  <a:cubicBezTo>
                    <a:pt x="89846" y="15689"/>
                    <a:pt x="90092" y="15684"/>
                    <a:pt x="90338" y="15684"/>
                  </a:cubicBezTo>
                  <a:cubicBezTo>
                    <a:pt x="93298" y="15684"/>
                    <a:pt x="96259" y="16361"/>
                    <a:pt x="99219" y="16402"/>
                  </a:cubicBezTo>
                  <a:cubicBezTo>
                    <a:pt x="99348" y="16414"/>
                    <a:pt x="99474" y="16419"/>
                    <a:pt x="99598" y="16419"/>
                  </a:cubicBezTo>
                  <a:cubicBezTo>
                    <a:pt x="99937" y="16419"/>
                    <a:pt x="100259" y="16378"/>
                    <a:pt x="100580" y="16314"/>
                  </a:cubicBezTo>
                  <a:cubicBezTo>
                    <a:pt x="101019" y="16797"/>
                    <a:pt x="101327" y="17412"/>
                    <a:pt x="101415" y="18027"/>
                  </a:cubicBezTo>
                  <a:cubicBezTo>
                    <a:pt x="101634" y="19476"/>
                    <a:pt x="100800" y="20970"/>
                    <a:pt x="99702" y="21892"/>
                  </a:cubicBezTo>
                  <a:cubicBezTo>
                    <a:pt x="98516" y="22727"/>
                    <a:pt x="97154" y="23385"/>
                    <a:pt x="95749" y="23781"/>
                  </a:cubicBezTo>
                  <a:cubicBezTo>
                    <a:pt x="88941" y="26109"/>
                    <a:pt x="81562" y="26811"/>
                    <a:pt x="74623" y="28524"/>
                  </a:cubicBezTo>
                  <a:cubicBezTo>
                    <a:pt x="75351" y="30151"/>
                    <a:pt x="78375" y="30985"/>
                    <a:pt x="80236" y="30985"/>
                  </a:cubicBezTo>
                  <a:cubicBezTo>
                    <a:pt x="80283" y="30985"/>
                    <a:pt x="80330" y="30985"/>
                    <a:pt x="80376" y="30984"/>
                  </a:cubicBezTo>
                  <a:cubicBezTo>
                    <a:pt x="87887" y="30896"/>
                    <a:pt x="95310" y="29271"/>
                    <a:pt x="102205" y="26284"/>
                  </a:cubicBezTo>
                  <a:cubicBezTo>
                    <a:pt x="107037" y="24176"/>
                    <a:pt x="111868" y="21058"/>
                    <a:pt x="113888" y="16182"/>
                  </a:cubicBezTo>
                  <a:cubicBezTo>
                    <a:pt x="114064" y="15919"/>
                    <a:pt x="114108" y="15567"/>
                    <a:pt x="114020" y="15260"/>
                  </a:cubicBezTo>
                  <a:cubicBezTo>
                    <a:pt x="113888" y="14821"/>
                    <a:pt x="113449" y="14601"/>
                    <a:pt x="113230" y="14250"/>
                  </a:cubicBezTo>
                  <a:cubicBezTo>
                    <a:pt x="112615" y="13152"/>
                    <a:pt x="114372" y="11834"/>
                    <a:pt x="113845" y="10648"/>
                  </a:cubicBezTo>
                  <a:cubicBezTo>
                    <a:pt x="113405" y="9594"/>
                    <a:pt x="111736" y="9945"/>
                    <a:pt x="110946" y="9111"/>
                  </a:cubicBezTo>
                  <a:cubicBezTo>
                    <a:pt x="110463" y="8584"/>
                    <a:pt x="110463" y="7793"/>
                    <a:pt x="110111" y="7178"/>
                  </a:cubicBezTo>
                  <a:cubicBezTo>
                    <a:pt x="109662" y="6402"/>
                    <a:pt x="108870" y="6120"/>
                    <a:pt x="107948" y="6120"/>
                  </a:cubicBezTo>
                  <a:cubicBezTo>
                    <a:pt x="107879" y="6120"/>
                    <a:pt x="107810" y="6121"/>
                    <a:pt x="107739" y="6124"/>
                  </a:cubicBezTo>
                  <a:cubicBezTo>
                    <a:pt x="106993" y="6168"/>
                    <a:pt x="106202" y="6300"/>
                    <a:pt x="105456" y="6563"/>
                  </a:cubicBezTo>
                  <a:cubicBezTo>
                    <a:pt x="106027" y="5553"/>
                    <a:pt x="104709" y="4499"/>
                    <a:pt x="103567" y="4411"/>
                  </a:cubicBezTo>
                  <a:lnTo>
                    <a:pt x="103084" y="4411"/>
                  </a:lnTo>
                  <a:cubicBezTo>
                    <a:pt x="102688" y="4411"/>
                    <a:pt x="102205" y="4455"/>
                    <a:pt x="101810" y="4455"/>
                  </a:cubicBezTo>
                  <a:cubicBezTo>
                    <a:pt x="101738" y="4461"/>
                    <a:pt x="101665" y="4463"/>
                    <a:pt x="101593" y="4463"/>
                  </a:cubicBezTo>
                  <a:cubicBezTo>
                    <a:pt x="101095" y="4463"/>
                    <a:pt x="100607" y="4334"/>
                    <a:pt x="100185" y="4104"/>
                  </a:cubicBezTo>
                  <a:cubicBezTo>
                    <a:pt x="99834" y="3884"/>
                    <a:pt x="99570" y="3577"/>
                    <a:pt x="99219" y="3357"/>
                  </a:cubicBezTo>
                  <a:cubicBezTo>
                    <a:pt x="98736" y="3050"/>
                    <a:pt x="98165" y="2918"/>
                    <a:pt x="97550" y="2918"/>
                  </a:cubicBezTo>
                  <a:cubicBezTo>
                    <a:pt x="96583" y="3006"/>
                    <a:pt x="95617" y="3269"/>
                    <a:pt x="94695" y="3708"/>
                  </a:cubicBezTo>
                  <a:cubicBezTo>
                    <a:pt x="95120" y="2900"/>
                    <a:pt x="94022" y="2257"/>
                    <a:pt x="93074" y="2257"/>
                  </a:cubicBezTo>
                  <a:cubicBezTo>
                    <a:pt x="93043" y="2257"/>
                    <a:pt x="93012" y="2258"/>
                    <a:pt x="92982" y="2259"/>
                  </a:cubicBezTo>
                  <a:cubicBezTo>
                    <a:pt x="92806" y="2259"/>
                    <a:pt x="92674" y="2303"/>
                    <a:pt x="92543" y="2347"/>
                  </a:cubicBezTo>
                  <a:cubicBezTo>
                    <a:pt x="91884" y="2567"/>
                    <a:pt x="91181" y="2742"/>
                    <a:pt x="90478" y="2786"/>
                  </a:cubicBezTo>
                  <a:cubicBezTo>
                    <a:pt x="90434" y="2792"/>
                    <a:pt x="90390" y="2794"/>
                    <a:pt x="90347" y="2794"/>
                  </a:cubicBezTo>
                  <a:cubicBezTo>
                    <a:pt x="90040" y="2794"/>
                    <a:pt x="89743" y="2660"/>
                    <a:pt x="89512" y="2391"/>
                  </a:cubicBezTo>
                  <a:cubicBezTo>
                    <a:pt x="89249" y="2171"/>
                    <a:pt x="89117" y="1820"/>
                    <a:pt x="88853" y="1600"/>
                  </a:cubicBezTo>
                  <a:cubicBezTo>
                    <a:pt x="88678" y="1425"/>
                    <a:pt x="88414" y="1337"/>
                    <a:pt x="88150" y="1337"/>
                  </a:cubicBezTo>
                  <a:cubicBezTo>
                    <a:pt x="87203" y="1380"/>
                    <a:pt x="86087" y="2436"/>
                    <a:pt x="85133" y="2436"/>
                  </a:cubicBezTo>
                  <a:cubicBezTo>
                    <a:pt x="85114" y="2436"/>
                    <a:pt x="85095" y="2436"/>
                    <a:pt x="85076" y="2435"/>
                  </a:cubicBezTo>
                  <a:cubicBezTo>
                    <a:pt x="84900" y="2435"/>
                    <a:pt x="84725" y="2391"/>
                    <a:pt x="84593" y="2259"/>
                  </a:cubicBezTo>
                  <a:cubicBezTo>
                    <a:pt x="84154" y="1996"/>
                    <a:pt x="84022" y="1381"/>
                    <a:pt x="83583" y="1073"/>
                  </a:cubicBezTo>
                  <a:cubicBezTo>
                    <a:pt x="83363" y="898"/>
                    <a:pt x="83100" y="810"/>
                    <a:pt x="82836" y="810"/>
                  </a:cubicBezTo>
                  <a:cubicBezTo>
                    <a:pt x="81826" y="810"/>
                    <a:pt x="80684" y="1864"/>
                    <a:pt x="79630" y="1864"/>
                  </a:cubicBezTo>
                  <a:cubicBezTo>
                    <a:pt x="79454" y="1864"/>
                    <a:pt x="79234" y="1820"/>
                    <a:pt x="79103" y="1732"/>
                  </a:cubicBezTo>
                  <a:cubicBezTo>
                    <a:pt x="78488" y="1468"/>
                    <a:pt x="78180" y="766"/>
                    <a:pt x="77521" y="590"/>
                  </a:cubicBezTo>
                  <a:cubicBezTo>
                    <a:pt x="77434" y="546"/>
                    <a:pt x="77346" y="546"/>
                    <a:pt x="77258" y="546"/>
                  </a:cubicBezTo>
                  <a:cubicBezTo>
                    <a:pt x="77208" y="540"/>
                    <a:pt x="77158" y="537"/>
                    <a:pt x="77107" y="537"/>
                  </a:cubicBezTo>
                  <a:cubicBezTo>
                    <a:pt x="76104" y="537"/>
                    <a:pt x="75104" y="1732"/>
                    <a:pt x="74183" y="1732"/>
                  </a:cubicBezTo>
                  <a:cubicBezTo>
                    <a:pt x="74008" y="1688"/>
                    <a:pt x="73876" y="1644"/>
                    <a:pt x="73744" y="1556"/>
                  </a:cubicBezTo>
                  <a:cubicBezTo>
                    <a:pt x="73437" y="1381"/>
                    <a:pt x="73217" y="985"/>
                    <a:pt x="72910" y="766"/>
                  </a:cubicBezTo>
                  <a:cubicBezTo>
                    <a:pt x="72734" y="678"/>
                    <a:pt x="72558" y="590"/>
                    <a:pt x="72383" y="590"/>
                  </a:cubicBezTo>
                  <a:cubicBezTo>
                    <a:pt x="72351" y="587"/>
                    <a:pt x="72319" y="586"/>
                    <a:pt x="72288" y="586"/>
                  </a:cubicBezTo>
                  <a:cubicBezTo>
                    <a:pt x="71301" y="586"/>
                    <a:pt x="70196" y="1867"/>
                    <a:pt x="69132" y="1952"/>
                  </a:cubicBezTo>
                  <a:cubicBezTo>
                    <a:pt x="68957" y="1952"/>
                    <a:pt x="68781" y="1952"/>
                    <a:pt x="68605" y="1864"/>
                  </a:cubicBezTo>
                  <a:cubicBezTo>
                    <a:pt x="67903" y="1600"/>
                    <a:pt x="67595" y="634"/>
                    <a:pt x="66849" y="414"/>
                  </a:cubicBezTo>
                  <a:cubicBezTo>
                    <a:pt x="66761" y="414"/>
                    <a:pt x="66673" y="370"/>
                    <a:pt x="66585" y="370"/>
                  </a:cubicBezTo>
                  <a:cubicBezTo>
                    <a:pt x="66553" y="368"/>
                    <a:pt x="66521" y="367"/>
                    <a:pt x="66489" y="367"/>
                  </a:cubicBezTo>
                  <a:cubicBezTo>
                    <a:pt x="65433" y="367"/>
                    <a:pt x="64534" y="1733"/>
                    <a:pt x="63511" y="1776"/>
                  </a:cubicBezTo>
                  <a:lnTo>
                    <a:pt x="63291" y="1776"/>
                  </a:lnTo>
                  <a:cubicBezTo>
                    <a:pt x="62369" y="1556"/>
                    <a:pt x="61973" y="370"/>
                    <a:pt x="61095" y="63"/>
                  </a:cubicBezTo>
                  <a:cubicBezTo>
                    <a:pt x="60971" y="32"/>
                    <a:pt x="60824" y="1"/>
                    <a:pt x="606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88"/>
            <p:cNvSpPr/>
            <p:nvPr/>
          </p:nvSpPr>
          <p:spPr>
            <a:xfrm>
              <a:off x="13197452" y="2149369"/>
              <a:ext cx="385078" cy="165870"/>
            </a:xfrm>
            <a:custGeom>
              <a:avLst/>
              <a:gdLst/>
              <a:ahLst/>
              <a:cxnLst/>
              <a:rect l="l" t="t" r="r" b="b"/>
              <a:pathLst>
                <a:path w="9180" h="3954" extrusionOk="0">
                  <a:moveTo>
                    <a:pt x="2416" y="1"/>
                  </a:moveTo>
                  <a:cubicBezTo>
                    <a:pt x="1362" y="396"/>
                    <a:pt x="527" y="1143"/>
                    <a:pt x="44" y="2109"/>
                  </a:cubicBezTo>
                  <a:cubicBezTo>
                    <a:pt x="0" y="2197"/>
                    <a:pt x="0" y="2241"/>
                    <a:pt x="0" y="2285"/>
                  </a:cubicBezTo>
                  <a:cubicBezTo>
                    <a:pt x="25" y="2382"/>
                    <a:pt x="103" y="2412"/>
                    <a:pt x="197" y="2412"/>
                  </a:cubicBezTo>
                  <a:cubicBezTo>
                    <a:pt x="274" y="2412"/>
                    <a:pt x="361" y="2392"/>
                    <a:pt x="440" y="2373"/>
                  </a:cubicBezTo>
                  <a:lnTo>
                    <a:pt x="1625" y="1889"/>
                  </a:lnTo>
                  <a:lnTo>
                    <a:pt x="1625" y="1889"/>
                  </a:lnTo>
                  <a:cubicBezTo>
                    <a:pt x="1625" y="2153"/>
                    <a:pt x="1450" y="2329"/>
                    <a:pt x="1318" y="2548"/>
                  </a:cubicBezTo>
                  <a:cubicBezTo>
                    <a:pt x="1186" y="2724"/>
                    <a:pt x="1142" y="3075"/>
                    <a:pt x="1406" y="3163"/>
                  </a:cubicBezTo>
                  <a:cubicBezTo>
                    <a:pt x="1494" y="3163"/>
                    <a:pt x="1625" y="3163"/>
                    <a:pt x="1757" y="3075"/>
                  </a:cubicBezTo>
                  <a:lnTo>
                    <a:pt x="3865" y="2021"/>
                  </a:lnTo>
                  <a:lnTo>
                    <a:pt x="3865" y="2021"/>
                  </a:lnTo>
                  <a:cubicBezTo>
                    <a:pt x="3602" y="2636"/>
                    <a:pt x="3470" y="3295"/>
                    <a:pt x="3514" y="3954"/>
                  </a:cubicBezTo>
                  <a:cubicBezTo>
                    <a:pt x="5315" y="2636"/>
                    <a:pt x="7203" y="1362"/>
                    <a:pt x="9180" y="264"/>
                  </a:cubicBezTo>
                  <a:lnTo>
                    <a:pt x="24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88"/>
            <p:cNvSpPr/>
            <p:nvPr/>
          </p:nvSpPr>
          <p:spPr>
            <a:xfrm>
              <a:off x="11725388" y="1570836"/>
              <a:ext cx="4104898" cy="335264"/>
            </a:xfrm>
            <a:custGeom>
              <a:avLst/>
              <a:gdLst/>
              <a:ahLst/>
              <a:cxnLst/>
              <a:rect l="l" t="t" r="r" b="b"/>
              <a:pathLst>
                <a:path w="97858" h="7992" extrusionOk="0">
                  <a:moveTo>
                    <a:pt x="77245" y="1"/>
                  </a:moveTo>
                  <a:cubicBezTo>
                    <a:pt x="68820" y="1"/>
                    <a:pt x="60179" y="1511"/>
                    <a:pt x="51784" y="2548"/>
                  </a:cubicBezTo>
                  <a:cubicBezTo>
                    <a:pt x="50480" y="2730"/>
                    <a:pt x="49176" y="2828"/>
                    <a:pt x="47872" y="2828"/>
                  </a:cubicBezTo>
                  <a:cubicBezTo>
                    <a:pt x="47287" y="2828"/>
                    <a:pt x="46702" y="2808"/>
                    <a:pt x="46118" y="2767"/>
                  </a:cubicBezTo>
                  <a:cubicBezTo>
                    <a:pt x="43482" y="2504"/>
                    <a:pt x="40979" y="1450"/>
                    <a:pt x="38431" y="835"/>
                  </a:cubicBezTo>
                  <a:cubicBezTo>
                    <a:pt x="36158" y="312"/>
                    <a:pt x="33857" y="139"/>
                    <a:pt x="31549" y="139"/>
                  </a:cubicBezTo>
                  <a:cubicBezTo>
                    <a:pt x="28819" y="139"/>
                    <a:pt x="26080" y="381"/>
                    <a:pt x="23366" y="571"/>
                  </a:cubicBezTo>
                  <a:cubicBezTo>
                    <a:pt x="16515" y="1098"/>
                    <a:pt x="9663" y="1362"/>
                    <a:pt x="2811" y="1450"/>
                  </a:cubicBezTo>
                  <a:cubicBezTo>
                    <a:pt x="2690" y="1455"/>
                    <a:pt x="2569" y="1458"/>
                    <a:pt x="2449" y="1458"/>
                  </a:cubicBezTo>
                  <a:cubicBezTo>
                    <a:pt x="1605" y="1458"/>
                    <a:pt x="769" y="1324"/>
                    <a:pt x="0" y="1054"/>
                  </a:cubicBezTo>
                  <a:lnTo>
                    <a:pt x="0" y="1054"/>
                  </a:lnTo>
                  <a:cubicBezTo>
                    <a:pt x="0" y="1845"/>
                    <a:pt x="308" y="2636"/>
                    <a:pt x="922" y="3163"/>
                  </a:cubicBezTo>
                  <a:cubicBezTo>
                    <a:pt x="1889" y="4041"/>
                    <a:pt x="3206" y="4261"/>
                    <a:pt x="4524" y="4436"/>
                  </a:cubicBezTo>
                  <a:cubicBezTo>
                    <a:pt x="9137" y="5091"/>
                    <a:pt x="13783" y="5424"/>
                    <a:pt x="18432" y="5424"/>
                  </a:cubicBezTo>
                  <a:cubicBezTo>
                    <a:pt x="21264" y="5424"/>
                    <a:pt x="24097" y="5301"/>
                    <a:pt x="26924" y="5051"/>
                  </a:cubicBezTo>
                  <a:cubicBezTo>
                    <a:pt x="28078" y="4955"/>
                    <a:pt x="29232" y="4846"/>
                    <a:pt x="30372" y="4846"/>
                  </a:cubicBezTo>
                  <a:cubicBezTo>
                    <a:pt x="31314" y="4846"/>
                    <a:pt x="32246" y="4921"/>
                    <a:pt x="33161" y="5139"/>
                  </a:cubicBezTo>
                  <a:cubicBezTo>
                    <a:pt x="34391" y="5534"/>
                    <a:pt x="35620" y="5974"/>
                    <a:pt x="36806" y="6501"/>
                  </a:cubicBezTo>
                  <a:cubicBezTo>
                    <a:pt x="39647" y="7586"/>
                    <a:pt x="42645" y="7992"/>
                    <a:pt x="45680" y="7992"/>
                  </a:cubicBezTo>
                  <a:cubicBezTo>
                    <a:pt x="48417" y="7992"/>
                    <a:pt x="51184" y="7662"/>
                    <a:pt x="53892" y="7204"/>
                  </a:cubicBezTo>
                  <a:cubicBezTo>
                    <a:pt x="59272" y="6334"/>
                    <a:pt x="64613" y="5036"/>
                    <a:pt x="70062" y="5036"/>
                  </a:cubicBezTo>
                  <a:cubicBezTo>
                    <a:pt x="70396" y="5036"/>
                    <a:pt x="70730" y="5041"/>
                    <a:pt x="71065" y="5051"/>
                  </a:cubicBezTo>
                  <a:cubicBezTo>
                    <a:pt x="73305" y="5125"/>
                    <a:pt x="75575" y="5444"/>
                    <a:pt x="77825" y="5444"/>
                  </a:cubicBezTo>
                  <a:cubicBezTo>
                    <a:pt x="78267" y="5444"/>
                    <a:pt x="78707" y="5432"/>
                    <a:pt x="79147" y="5403"/>
                  </a:cubicBezTo>
                  <a:cubicBezTo>
                    <a:pt x="81738" y="5271"/>
                    <a:pt x="84285" y="4612"/>
                    <a:pt x="86833" y="4480"/>
                  </a:cubicBezTo>
                  <a:cubicBezTo>
                    <a:pt x="87013" y="4475"/>
                    <a:pt x="87193" y="4473"/>
                    <a:pt x="87373" y="4473"/>
                  </a:cubicBezTo>
                  <a:cubicBezTo>
                    <a:pt x="90434" y="4473"/>
                    <a:pt x="93423" y="5142"/>
                    <a:pt x="96452" y="5183"/>
                  </a:cubicBezTo>
                  <a:cubicBezTo>
                    <a:pt x="96581" y="5195"/>
                    <a:pt x="96707" y="5200"/>
                    <a:pt x="96832" y="5200"/>
                  </a:cubicBezTo>
                  <a:cubicBezTo>
                    <a:pt x="97173" y="5200"/>
                    <a:pt x="97503" y="5160"/>
                    <a:pt x="97857" y="5095"/>
                  </a:cubicBezTo>
                  <a:cubicBezTo>
                    <a:pt x="96891" y="4085"/>
                    <a:pt x="95661" y="3294"/>
                    <a:pt x="94343" y="2855"/>
                  </a:cubicBezTo>
                  <a:cubicBezTo>
                    <a:pt x="88851" y="730"/>
                    <a:pt x="83100" y="1"/>
                    <a:pt x="77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88"/>
            <p:cNvSpPr/>
            <p:nvPr/>
          </p:nvSpPr>
          <p:spPr>
            <a:xfrm>
              <a:off x="11611123" y="1099318"/>
              <a:ext cx="4797661" cy="1302506"/>
            </a:xfrm>
            <a:custGeom>
              <a:avLst/>
              <a:gdLst/>
              <a:ahLst/>
              <a:cxnLst/>
              <a:rect l="l" t="t" r="r" b="b"/>
              <a:pathLst>
                <a:path w="114373" h="31049" extrusionOk="0">
                  <a:moveTo>
                    <a:pt x="60674" y="0"/>
                  </a:moveTo>
                  <a:cubicBezTo>
                    <a:pt x="59447" y="0"/>
                    <a:pt x="58286" y="1639"/>
                    <a:pt x="57027" y="1639"/>
                  </a:cubicBezTo>
                  <a:cubicBezTo>
                    <a:pt x="56891" y="1639"/>
                    <a:pt x="56754" y="1620"/>
                    <a:pt x="56616" y="1578"/>
                  </a:cubicBezTo>
                  <a:cubicBezTo>
                    <a:pt x="56220" y="1402"/>
                    <a:pt x="55825" y="1182"/>
                    <a:pt x="55474" y="919"/>
                  </a:cubicBezTo>
                  <a:cubicBezTo>
                    <a:pt x="55143" y="742"/>
                    <a:pt x="54800" y="669"/>
                    <a:pt x="54450" y="669"/>
                  </a:cubicBezTo>
                  <a:cubicBezTo>
                    <a:pt x="53498" y="669"/>
                    <a:pt x="52496" y="1204"/>
                    <a:pt x="51565" y="1622"/>
                  </a:cubicBezTo>
                  <a:cubicBezTo>
                    <a:pt x="50043" y="2303"/>
                    <a:pt x="48403" y="2644"/>
                    <a:pt x="46761" y="2644"/>
                  </a:cubicBezTo>
                  <a:cubicBezTo>
                    <a:pt x="45229" y="2644"/>
                    <a:pt x="43695" y="2347"/>
                    <a:pt x="42253" y="1753"/>
                  </a:cubicBezTo>
                  <a:cubicBezTo>
                    <a:pt x="41362" y="1354"/>
                    <a:pt x="40364" y="868"/>
                    <a:pt x="39453" y="868"/>
                  </a:cubicBezTo>
                  <a:cubicBezTo>
                    <a:pt x="39062" y="868"/>
                    <a:pt x="38687" y="958"/>
                    <a:pt x="38344" y="1182"/>
                  </a:cubicBezTo>
                  <a:cubicBezTo>
                    <a:pt x="37905" y="1534"/>
                    <a:pt x="37510" y="1885"/>
                    <a:pt x="37159" y="2368"/>
                  </a:cubicBezTo>
                  <a:cubicBezTo>
                    <a:pt x="35050" y="4696"/>
                    <a:pt x="31493" y="4696"/>
                    <a:pt x="28330" y="4784"/>
                  </a:cubicBezTo>
                  <a:cubicBezTo>
                    <a:pt x="22840" y="4960"/>
                    <a:pt x="17350" y="5750"/>
                    <a:pt x="12035" y="7156"/>
                  </a:cubicBezTo>
                  <a:cubicBezTo>
                    <a:pt x="11146" y="7373"/>
                    <a:pt x="10150" y="7589"/>
                    <a:pt x="9221" y="7589"/>
                  </a:cubicBezTo>
                  <a:cubicBezTo>
                    <a:pt x="8269" y="7589"/>
                    <a:pt x="7387" y="7362"/>
                    <a:pt x="6765" y="6673"/>
                  </a:cubicBezTo>
                  <a:cubicBezTo>
                    <a:pt x="6195" y="6061"/>
                    <a:pt x="5738" y="5073"/>
                    <a:pt x="4973" y="5073"/>
                  </a:cubicBezTo>
                  <a:cubicBezTo>
                    <a:pt x="4914" y="5073"/>
                    <a:pt x="4852" y="5079"/>
                    <a:pt x="4788" y="5091"/>
                  </a:cubicBezTo>
                  <a:cubicBezTo>
                    <a:pt x="4305" y="5179"/>
                    <a:pt x="3998" y="5706"/>
                    <a:pt x="3690" y="6102"/>
                  </a:cubicBezTo>
                  <a:cubicBezTo>
                    <a:pt x="2900" y="7156"/>
                    <a:pt x="1626" y="7727"/>
                    <a:pt x="835" y="8781"/>
                  </a:cubicBezTo>
                  <a:cubicBezTo>
                    <a:pt x="1" y="9835"/>
                    <a:pt x="396" y="11372"/>
                    <a:pt x="1626" y="11899"/>
                  </a:cubicBezTo>
                  <a:cubicBezTo>
                    <a:pt x="2065" y="12075"/>
                    <a:pt x="2417" y="12207"/>
                    <a:pt x="2724" y="12294"/>
                  </a:cubicBezTo>
                  <a:cubicBezTo>
                    <a:pt x="2724" y="11811"/>
                    <a:pt x="2900" y="11328"/>
                    <a:pt x="3251" y="10977"/>
                  </a:cubicBezTo>
                  <a:lnTo>
                    <a:pt x="100449" y="9132"/>
                  </a:lnTo>
                  <a:cubicBezTo>
                    <a:pt x="101372" y="10098"/>
                    <a:pt x="102470" y="14491"/>
                    <a:pt x="101679" y="15633"/>
                  </a:cubicBezTo>
                  <a:cubicBezTo>
                    <a:pt x="101416" y="15984"/>
                    <a:pt x="101020" y="16247"/>
                    <a:pt x="100581" y="16335"/>
                  </a:cubicBezTo>
                  <a:cubicBezTo>
                    <a:pt x="101020" y="16818"/>
                    <a:pt x="101328" y="17433"/>
                    <a:pt x="101416" y="18092"/>
                  </a:cubicBezTo>
                  <a:cubicBezTo>
                    <a:pt x="101635" y="19542"/>
                    <a:pt x="100801" y="20991"/>
                    <a:pt x="99703" y="21913"/>
                  </a:cubicBezTo>
                  <a:cubicBezTo>
                    <a:pt x="98517" y="22792"/>
                    <a:pt x="97155" y="23407"/>
                    <a:pt x="95750" y="23846"/>
                  </a:cubicBezTo>
                  <a:cubicBezTo>
                    <a:pt x="88942" y="26130"/>
                    <a:pt x="82046" y="28106"/>
                    <a:pt x="75107" y="29819"/>
                  </a:cubicBezTo>
                  <a:cubicBezTo>
                    <a:pt x="76512" y="30961"/>
                    <a:pt x="78489" y="31049"/>
                    <a:pt x="80333" y="31049"/>
                  </a:cubicBezTo>
                  <a:cubicBezTo>
                    <a:pt x="87844" y="30917"/>
                    <a:pt x="95267" y="29336"/>
                    <a:pt x="102162" y="26305"/>
                  </a:cubicBezTo>
                  <a:cubicBezTo>
                    <a:pt x="107038" y="24197"/>
                    <a:pt x="111869" y="21123"/>
                    <a:pt x="113889" y="16247"/>
                  </a:cubicBezTo>
                  <a:cubicBezTo>
                    <a:pt x="114065" y="15940"/>
                    <a:pt x="114109" y="15589"/>
                    <a:pt x="114021" y="15281"/>
                  </a:cubicBezTo>
                  <a:cubicBezTo>
                    <a:pt x="113889" y="14886"/>
                    <a:pt x="113450" y="14666"/>
                    <a:pt x="113231" y="14271"/>
                  </a:cubicBezTo>
                  <a:cubicBezTo>
                    <a:pt x="112616" y="13173"/>
                    <a:pt x="114372" y="11855"/>
                    <a:pt x="113845" y="10713"/>
                  </a:cubicBezTo>
                  <a:cubicBezTo>
                    <a:pt x="113406" y="9659"/>
                    <a:pt x="111737" y="9967"/>
                    <a:pt x="110947" y="9132"/>
                  </a:cubicBezTo>
                  <a:cubicBezTo>
                    <a:pt x="110463" y="8649"/>
                    <a:pt x="110463" y="7814"/>
                    <a:pt x="110112" y="7200"/>
                  </a:cubicBezTo>
                  <a:cubicBezTo>
                    <a:pt x="109667" y="6426"/>
                    <a:pt x="108834" y="6153"/>
                    <a:pt x="107908" y="6153"/>
                  </a:cubicBezTo>
                  <a:cubicBezTo>
                    <a:pt x="107097" y="6153"/>
                    <a:pt x="106215" y="6362"/>
                    <a:pt x="105456" y="6629"/>
                  </a:cubicBezTo>
                  <a:cubicBezTo>
                    <a:pt x="106027" y="5618"/>
                    <a:pt x="104710" y="4520"/>
                    <a:pt x="103568" y="4476"/>
                  </a:cubicBezTo>
                  <a:cubicBezTo>
                    <a:pt x="103402" y="4464"/>
                    <a:pt x="103234" y="4459"/>
                    <a:pt x="103064" y="4459"/>
                  </a:cubicBezTo>
                  <a:cubicBezTo>
                    <a:pt x="102677" y="4459"/>
                    <a:pt x="102282" y="4482"/>
                    <a:pt x="101896" y="4482"/>
                  </a:cubicBezTo>
                  <a:cubicBezTo>
                    <a:pt x="101284" y="4482"/>
                    <a:pt x="100692" y="4424"/>
                    <a:pt x="100186" y="4125"/>
                  </a:cubicBezTo>
                  <a:cubicBezTo>
                    <a:pt x="99834" y="3905"/>
                    <a:pt x="99571" y="3598"/>
                    <a:pt x="99220" y="3378"/>
                  </a:cubicBezTo>
                  <a:cubicBezTo>
                    <a:pt x="98747" y="3064"/>
                    <a:pt x="98219" y="2941"/>
                    <a:pt x="97668" y="2941"/>
                  </a:cubicBezTo>
                  <a:cubicBezTo>
                    <a:pt x="96682" y="2941"/>
                    <a:pt x="95626" y="3335"/>
                    <a:pt x="94696" y="3730"/>
                  </a:cubicBezTo>
                  <a:cubicBezTo>
                    <a:pt x="95178" y="2951"/>
                    <a:pt x="94064" y="2298"/>
                    <a:pt x="93097" y="2298"/>
                  </a:cubicBezTo>
                  <a:cubicBezTo>
                    <a:pt x="92919" y="2298"/>
                    <a:pt x="92745" y="2320"/>
                    <a:pt x="92587" y="2368"/>
                  </a:cubicBezTo>
                  <a:cubicBezTo>
                    <a:pt x="91959" y="2532"/>
                    <a:pt x="91211" y="2815"/>
                    <a:pt x="90556" y="2815"/>
                  </a:cubicBezTo>
                  <a:cubicBezTo>
                    <a:pt x="90159" y="2815"/>
                    <a:pt x="89795" y="2711"/>
                    <a:pt x="89513" y="2412"/>
                  </a:cubicBezTo>
                  <a:cubicBezTo>
                    <a:pt x="89249" y="2193"/>
                    <a:pt x="89162" y="1841"/>
                    <a:pt x="88898" y="1622"/>
                  </a:cubicBezTo>
                  <a:cubicBezTo>
                    <a:pt x="88696" y="1449"/>
                    <a:pt x="88474" y="1380"/>
                    <a:pt x="88240" y="1380"/>
                  </a:cubicBezTo>
                  <a:cubicBezTo>
                    <a:pt x="87308" y="1380"/>
                    <a:pt x="86170" y="2468"/>
                    <a:pt x="85208" y="2468"/>
                  </a:cubicBezTo>
                  <a:cubicBezTo>
                    <a:pt x="84993" y="2468"/>
                    <a:pt x="84787" y="2414"/>
                    <a:pt x="84594" y="2280"/>
                  </a:cubicBezTo>
                  <a:cubicBezTo>
                    <a:pt x="84154" y="2017"/>
                    <a:pt x="84023" y="1402"/>
                    <a:pt x="83627" y="1094"/>
                  </a:cubicBezTo>
                  <a:cubicBezTo>
                    <a:pt x="83394" y="910"/>
                    <a:pt x="83143" y="836"/>
                    <a:pt x="82880" y="836"/>
                  </a:cubicBezTo>
                  <a:cubicBezTo>
                    <a:pt x="81889" y="836"/>
                    <a:pt x="80724" y="1873"/>
                    <a:pt x="79673" y="1873"/>
                  </a:cubicBezTo>
                  <a:cubicBezTo>
                    <a:pt x="79479" y="1873"/>
                    <a:pt x="79288" y="1837"/>
                    <a:pt x="79104" y="1753"/>
                  </a:cubicBezTo>
                  <a:cubicBezTo>
                    <a:pt x="78489" y="1490"/>
                    <a:pt x="78181" y="787"/>
                    <a:pt x="77522" y="611"/>
                  </a:cubicBezTo>
                  <a:cubicBezTo>
                    <a:pt x="77400" y="569"/>
                    <a:pt x="77278" y="551"/>
                    <a:pt x="77155" y="551"/>
                  </a:cubicBezTo>
                  <a:cubicBezTo>
                    <a:pt x="76183" y="551"/>
                    <a:pt x="75195" y="1722"/>
                    <a:pt x="74269" y="1722"/>
                  </a:cubicBezTo>
                  <a:cubicBezTo>
                    <a:pt x="74092" y="1722"/>
                    <a:pt x="73917" y="1680"/>
                    <a:pt x="73745" y="1578"/>
                  </a:cubicBezTo>
                  <a:cubicBezTo>
                    <a:pt x="73438" y="1358"/>
                    <a:pt x="73262" y="1007"/>
                    <a:pt x="72911" y="787"/>
                  </a:cubicBezTo>
                  <a:cubicBezTo>
                    <a:pt x="72717" y="654"/>
                    <a:pt x="72518" y="598"/>
                    <a:pt x="72314" y="598"/>
                  </a:cubicBezTo>
                  <a:cubicBezTo>
                    <a:pt x="71303" y="598"/>
                    <a:pt x="70173" y="1959"/>
                    <a:pt x="69074" y="1959"/>
                  </a:cubicBezTo>
                  <a:cubicBezTo>
                    <a:pt x="68932" y="1959"/>
                    <a:pt x="68791" y="1936"/>
                    <a:pt x="68650" y="1885"/>
                  </a:cubicBezTo>
                  <a:cubicBezTo>
                    <a:pt x="67947" y="1622"/>
                    <a:pt x="67596" y="655"/>
                    <a:pt x="66849" y="436"/>
                  </a:cubicBezTo>
                  <a:cubicBezTo>
                    <a:pt x="66737" y="399"/>
                    <a:pt x="66626" y="383"/>
                    <a:pt x="66517" y="383"/>
                  </a:cubicBezTo>
                  <a:cubicBezTo>
                    <a:pt x="65507" y="383"/>
                    <a:pt x="64620" y="1778"/>
                    <a:pt x="63537" y="1778"/>
                  </a:cubicBezTo>
                  <a:cubicBezTo>
                    <a:pt x="63456" y="1778"/>
                    <a:pt x="63375" y="1770"/>
                    <a:pt x="63292" y="1753"/>
                  </a:cubicBezTo>
                  <a:cubicBezTo>
                    <a:pt x="62413" y="1578"/>
                    <a:pt x="62018" y="392"/>
                    <a:pt x="61140" y="84"/>
                  </a:cubicBezTo>
                  <a:cubicBezTo>
                    <a:pt x="60983" y="26"/>
                    <a:pt x="60828" y="0"/>
                    <a:pt x="60674"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88"/>
            <p:cNvSpPr/>
            <p:nvPr/>
          </p:nvSpPr>
          <p:spPr>
            <a:xfrm>
              <a:off x="11725388" y="1480560"/>
              <a:ext cx="4184095" cy="302208"/>
            </a:xfrm>
            <a:custGeom>
              <a:avLst/>
              <a:gdLst/>
              <a:ahLst/>
              <a:cxnLst/>
              <a:rect l="l" t="t" r="r" b="b"/>
              <a:pathLst>
                <a:path w="99746" h="7204" extrusionOk="0">
                  <a:moveTo>
                    <a:pt x="97725" y="0"/>
                  </a:moveTo>
                  <a:lnTo>
                    <a:pt x="571" y="1889"/>
                  </a:lnTo>
                  <a:cubicBezTo>
                    <a:pt x="176" y="2240"/>
                    <a:pt x="0" y="2723"/>
                    <a:pt x="0" y="3206"/>
                  </a:cubicBezTo>
                  <a:cubicBezTo>
                    <a:pt x="807" y="3476"/>
                    <a:pt x="1648" y="3610"/>
                    <a:pt x="2493" y="3610"/>
                  </a:cubicBezTo>
                  <a:cubicBezTo>
                    <a:pt x="2613" y="3610"/>
                    <a:pt x="2734" y="3607"/>
                    <a:pt x="2855" y="3602"/>
                  </a:cubicBezTo>
                  <a:cubicBezTo>
                    <a:pt x="9707" y="3514"/>
                    <a:pt x="16515" y="3250"/>
                    <a:pt x="23366" y="2723"/>
                  </a:cubicBezTo>
                  <a:cubicBezTo>
                    <a:pt x="26104" y="2533"/>
                    <a:pt x="28854" y="2291"/>
                    <a:pt x="31582" y="2291"/>
                  </a:cubicBezTo>
                  <a:cubicBezTo>
                    <a:pt x="33888" y="2291"/>
                    <a:pt x="36178" y="2464"/>
                    <a:pt x="38431" y="2987"/>
                  </a:cubicBezTo>
                  <a:cubicBezTo>
                    <a:pt x="41023" y="3602"/>
                    <a:pt x="43526" y="4656"/>
                    <a:pt x="46118" y="4919"/>
                  </a:cubicBezTo>
                  <a:cubicBezTo>
                    <a:pt x="46684" y="4959"/>
                    <a:pt x="47251" y="4979"/>
                    <a:pt x="47817" y="4979"/>
                  </a:cubicBezTo>
                  <a:cubicBezTo>
                    <a:pt x="49139" y="4979"/>
                    <a:pt x="50461" y="4871"/>
                    <a:pt x="51784" y="4656"/>
                  </a:cubicBezTo>
                  <a:cubicBezTo>
                    <a:pt x="60167" y="3647"/>
                    <a:pt x="68795" y="2150"/>
                    <a:pt x="77208" y="2150"/>
                  </a:cubicBezTo>
                  <a:cubicBezTo>
                    <a:pt x="83076" y="2150"/>
                    <a:pt x="88839" y="2878"/>
                    <a:pt x="94343" y="5007"/>
                  </a:cubicBezTo>
                  <a:cubicBezTo>
                    <a:pt x="95661" y="5446"/>
                    <a:pt x="96891" y="6193"/>
                    <a:pt x="97857" y="7203"/>
                  </a:cubicBezTo>
                  <a:cubicBezTo>
                    <a:pt x="98296" y="7116"/>
                    <a:pt x="98692" y="6896"/>
                    <a:pt x="98955" y="6501"/>
                  </a:cubicBezTo>
                  <a:cubicBezTo>
                    <a:pt x="99746" y="5403"/>
                    <a:pt x="98648" y="1010"/>
                    <a:pt x="9772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88"/>
            <p:cNvSpPr/>
            <p:nvPr/>
          </p:nvSpPr>
          <p:spPr>
            <a:xfrm>
              <a:off x="13245356" y="1607669"/>
              <a:ext cx="668811" cy="610037"/>
            </a:xfrm>
            <a:custGeom>
              <a:avLst/>
              <a:gdLst/>
              <a:ahLst/>
              <a:cxnLst/>
              <a:rect l="l" t="t" r="r" b="b"/>
              <a:pathLst>
                <a:path w="15944" h="14542" extrusionOk="0">
                  <a:moveTo>
                    <a:pt x="11947" y="1"/>
                  </a:moveTo>
                  <a:cubicBezTo>
                    <a:pt x="10190" y="704"/>
                    <a:pt x="8741" y="1977"/>
                    <a:pt x="7862" y="3602"/>
                  </a:cubicBezTo>
                  <a:cubicBezTo>
                    <a:pt x="6720" y="5798"/>
                    <a:pt x="6545" y="8697"/>
                    <a:pt x="4568" y="10235"/>
                  </a:cubicBezTo>
                  <a:cubicBezTo>
                    <a:pt x="3558" y="11025"/>
                    <a:pt x="2240" y="11333"/>
                    <a:pt x="1230" y="12167"/>
                  </a:cubicBezTo>
                  <a:cubicBezTo>
                    <a:pt x="571" y="12650"/>
                    <a:pt x="132" y="13397"/>
                    <a:pt x="0" y="14231"/>
                  </a:cubicBezTo>
                  <a:cubicBezTo>
                    <a:pt x="1023" y="14441"/>
                    <a:pt x="2076" y="14541"/>
                    <a:pt x="3124" y="14541"/>
                  </a:cubicBezTo>
                  <a:cubicBezTo>
                    <a:pt x="3832" y="14541"/>
                    <a:pt x="4536" y="14496"/>
                    <a:pt x="5227" y="14407"/>
                  </a:cubicBezTo>
                  <a:cubicBezTo>
                    <a:pt x="8785" y="13792"/>
                    <a:pt x="11596" y="11069"/>
                    <a:pt x="13748" y="8170"/>
                  </a:cubicBezTo>
                  <a:cubicBezTo>
                    <a:pt x="14714" y="7028"/>
                    <a:pt x="15373" y="5711"/>
                    <a:pt x="15680" y="4305"/>
                  </a:cubicBezTo>
                  <a:cubicBezTo>
                    <a:pt x="15944" y="2856"/>
                    <a:pt x="15505" y="1231"/>
                    <a:pt x="14319" y="396"/>
                  </a:cubicBezTo>
                  <a:lnTo>
                    <a:pt x="119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88"/>
            <p:cNvSpPr/>
            <p:nvPr/>
          </p:nvSpPr>
          <p:spPr>
            <a:xfrm>
              <a:off x="14754249" y="1593196"/>
              <a:ext cx="679885" cy="505246"/>
            </a:xfrm>
            <a:custGeom>
              <a:avLst/>
              <a:gdLst/>
              <a:ahLst/>
              <a:cxnLst/>
              <a:rect l="l" t="t" r="r" b="b"/>
              <a:pathLst>
                <a:path w="16208" h="12044" extrusionOk="0">
                  <a:moveTo>
                    <a:pt x="7474" y="1"/>
                  </a:moveTo>
                  <a:cubicBezTo>
                    <a:pt x="6280" y="1"/>
                    <a:pt x="5052" y="415"/>
                    <a:pt x="3910" y="785"/>
                  </a:cubicBezTo>
                  <a:cubicBezTo>
                    <a:pt x="3251" y="1005"/>
                    <a:pt x="2636" y="1312"/>
                    <a:pt x="2109" y="1707"/>
                  </a:cubicBezTo>
                  <a:cubicBezTo>
                    <a:pt x="1538" y="2103"/>
                    <a:pt x="1275" y="2805"/>
                    <a:pt x="1363" y="3508"/>
                  </a:cubicBezTo>
                  <a:cubicBezTo>
                    <a:pt x="1538" y="4562"/>
                    <a:pt x="2768" y="5001"/>
                    <a:pt x="3734" y="5397"/>
                  </a:cubicBezTo>
                  <a:cubicBezTo>
                    <a:pt x="5052" y="5880"/>
                    <a:pt x="6282" y="6451"/>
                    <a:pt x="7468" y="7154"/>
                  </a:cubicBezTo>
                  <a:cubicBezTo>
                    <a:pt x="7907" y="7373"/>
                    <a:pt x="8390" y="7900"/>
                    <a:pt x="8083" y="8296"/>
                  </a:cubicBezTo>
                  <a:cubicBezTo>
                    <a:pt x="7900" y="8479"/>
                    <a:pt x="7686" y="8570"/>
                    <a:pt x="7442" y="8570"/>
                  </a:cubicBezTo>
                  <a:cubicBezTo>
                    <a:pt x="7393" y="8570"/>
                    <a:pt x="7343" y="8566"/>
                    <a:pt x="7292" y="8559"/>
                  </a:cubicBezTo>
                  <a:cubicBezTo>
                    <a:pt x="5140" y="8603"/>
                    <a:pt x="3032" y="9174"/>
                    <a:pt x="1143" y="10228"/>
                  </a:cubicBezTo>
                  <a:cubicBezTo>
                    <a:pt x="616" y="10536"/>
                    <a:pt x="1" y="11194"/>
                    <a:pt x="396" y="11678"/>
                  </a:cubicBezTo>
                  <a:cubicBezTo>
                    <a:pt x="616" y="11897"/>
                    <a:pt x="879" y="11985"/>
                    <a:pt x="1187" y="11985"/>
                  </a:cubicBezTo>
                  <a:cubicBezTo>
                    <a:pt x="1645" y="12025"/>
                    <a:pt x="2102" y="12043"/>
                    <a:pt x="2558" y="12043"/>
                  </a:cubicBezTo>
                  <a:cubicBezTo>
                    <a:pt x="5648" y="12043"/>
                    <a:pt x="8705" y="11196"/>
                    <a:pt x="11728" y="10316"/>
                  </a:cubicBezTo>
                  <a:cubicBezTo>
                    <a:pt x="12431" y="10140"/>
                    <a:pt x="13177" y="9877"/>
                    <a:pt x="13836" y="9525"/>
                  </a:cubicBezTo>
                  <a:cubicBezTo>
                    <a:pt x="15242" y="8779"/>
                    <a:pt x="16208" y="7066"/>
                    <a:pt x="15593" y="5616"/>
                  </a:cubicBezTo>
                  <a:cubicBezTo>
                    <a:pt x="15242" y="4870"/>
                    <a:pt x="14715" y="4255"/>
                    <a:pt x="14056" y="3816"/>
                  </a:cubicBezTo>
                  <a:cubicBezTo>
                    <a:pt x="12782" y="2718"/>
                    <a:pt x="11464" y="1707"/>
                    <a:pt x="10103" y="697"/>
                  </a:cubicBezTo>
                  <a:lnTo>
                    <a:pt x="8961" y="258"/>
                  </a:lnTo>
                  <a:cubicBezTo>
                    <a:pt x="8478" y="75"/>
                    <a:pt x="7979" y="1"/>
                    <a:pt x="74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88"/>
            <p:cNvSpPr/>
            <p:nvPr/>
          </p:nvSpPr>
          <p:spPr>
            <a:xfrm>
              <a:off x="13202989" y="1214052"/>
              <a:ext cx="99499" cy="79537"/>
            </a:xfrm>
            <a:custGeom>
              <a:avLst/>
              <a:gdLst/>
              <a:ahLst/>
              <a:cxnLst/>
              <a:rect l="l" t="t" r="r" b="b"/>
              <a:pathLst>
                <a:path w="2372" h="1896" extrusionOk="0">
                  <a:moveTo>
                    <a:pt x="1335" y="0"/>
                  </a:moveTo>
                  <a:cubicBezTo>
                    <a:pt x="723" y="0"/>
                    <a:pt x="151" y="440"/>
                    <a:pt x="44" y="1083"/>
                  </a:cubicBezTo>
                  <a:cubicBezTo>
                    <a:pt x="0" y="1390"/>
                    <a:pt x="132" y="1654"/>
                    <a:pt x="351" y="1829"/>
                  </a:cubicBezTo>
                  <a:cubicBezTo>
                    <a:pt x="461" y="1873"/>
                    <a:pt x="582" y="1895"/>
                    <a:pt x="703" y="1895"/>
                  </a:cubicBezTo>
                  <a:cubicBezTo>
                    <a:pt x="824" y="1895"/>
                    <a:pt x="944" y="1873"/>
                    <a:pt x="1054" y="1829"/>
                  </a:cubicBezTo>
                  <a:cubicBezTo>
                    <a:pt x="1493" y="1785"/>
                    <a:pt x="1889" y="1522"/>
                    <a:pt x="2152" y="1127"/>
                  </a:cubicBezTo>
                  <a:cubicBezTo>
                    <a:pt x="2372" y="731"/>
                    <a:pt x="2196" y="204"/>
                    <a:pt x="1757" y="28"/>
                  </a:cubicBezTo>
                  <a:lnTo>
                    <a:pt x="1757" y="72"/>
                  </a:lnTo>
                  <a:cubicBezTo>
                    <a:pt x="1618" y="23"/>
                    <a:pt x="1475" y="0"/>
                    <a:pt x="13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88"/>
            <p:cNvSpPr/>
            <p:nvPr/>
          </p:nvSpPr>
          <p:spPr>
            <a:xfrm>
              <a:off x="11784702" y="1392004"/>
              <a:ext cx="60446" cy="49123"/>
            </a:xfrm>
            <a:custGeom>
              <a:avLst/>
              <a:gdLst/>
              <a:ahLst/>
              <a:cxnLst/>
              <a:rect l="l" t="t" r="r" b="b"/>
              <a:pathLst>
                <a:path w="1441" h="1171" extrusionOk="0">
                  <a:moveTo>
                    <a:pt x="721" y="0"/>
                  </a:moveTo>
                  <a:cubicBezTo>
                    <a:pt x="274" y="0"/>
                    <a:pt x="1" y="461"/>
                    <a:pt x="211" y="881"/>
                  </a:cubicBezTo>
                  <a:lnTo>
                    <a:pt x="255" y="881"/>
                  </a:lnTo>
                  <a:cubicBezTo>
                    <a:pt x="354" y="1054"/>
                    <a:pt x="604" y="1171"/>
                    <a:pt x="836" y="1171"/>
                  </a:cubicBezTo>
                  <a:cubicBezTo>
                    <a:pt x="1018" y="1171"/>
                    <a:pt x="1188" y="1099"/>
                    <a:pt x="1265" y="925"/>
                  </a:cubicBezTo>
                  <a:cubicBezTo>
                    <a:pt x="1441" y="530"/>
                    <a:pt x="1221" y="47"/>
                    <a:pt x="782" y="3"/>
                  </a:cubicBezTo>
                  <a:cubicBezTo>
                    <a:pt x="762" y="1"/>
                    <a:pt x="741" y="0"/>
                    <a:pt x="7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88"/>
            <p:cNvSpPr/>
            <p:nvPr/>
          </p:nvSpPr>
          <p:spPr>
            <a:xfrm>
              <a:off x="13663572" y="1099318"/>
              <a:ext cx="2743367" cy="893577"/>
            </a:xfrm>
            <a:custGeom>
              <a:avLst/>
              <a:gdLst/>
              <a:ahLst/>
              <a:cxnLst/>
              <a:rect l="l" t="t" r="r" b="b"/>
              <a:pathLst>
                <a:path w="65400" h="21301" extrusionOk="0">
                  <a:moveTo>
                    <a:pt x="11690" y="0"/>
                  </a:moveTo>
                  <a:cubicBezTo>
                    <a:pt x="10441" y="0"/>
                    <a:pt x="9307" y="1639"/>
                    <a:pt x="8053" y="1639"/>
                  </a:cubicBezTo>
                  <a:cubicBezTo>
                    <a:pt x="7918" y="1639"/>
                    <a:pt x="7781" y="1620"/>
                    <a:pt x="7643" y="1578"/>
                  </a:cubicBezTo>
                  <a:cubicBezTo>
                    <a:pt x="7248" y="1402"/>
                    <a:pt x="6852" y="1182"/>
                    <a:pt x="6501" y="919"/>
                  </a:cubicBezTo>
                  <a:cubicBezTo>
                    <a:pt x="6170" y="742"/>
                    <a:pt x="5827" y="669"/>
                    <a:pt x="5477" y="669"/>
                  </a:cubicBezTo>
                  <a:cubicBezTo>
                    <a:pt x="4525" y="669"/>
                    <a:pt x="3523" y="1204"/>
                    <a:pt x="2592" y="1622"/>
                  </a:cubicBezTo>
                  <a:cubicBezTo>
                    <a:pt x="1845" y="1929"/>
                    <a:pt x="1099" y="2193"/>
                    <a:pt x="308" y="2368"/>
                  </a:cubicBezTo>
                  <a:cubicBezTo>
                    <a:pt x="88" y="2763"/>
                    <a:pt x="0" y="3203"/>
                    <a:pt x="88" y="3686"/>
                  </a:cubicBezTo>
                  <a:cubicBezTo>
                    <a:pt x="308" y="4916"/>
                    <a:pt x="1713" y="5574"/>
                    <a:pt x="3031" y="5706"/>
                  </a:cubicBezTo>
                  <a:cubicBezTo>
                    <a:pt x="3292" y="5729"/>
                    <a:pt x="3555" y="5739"/>
                    <a:pt x="3820" y="5739"/>
                  </a:cubicBezTo>
                  <a:cubicBezTo>
                    <a:pt x="5947" y="5739"/>
                    <a:pt x="8177" y="5091"/>
                    <a:pt x="10242" y="5091"/>
                  </a:cubicBezTo>
                  <a:cubicBezTo>
                    <a:pt x="11423" y="5091"/>
                    <a:pt x="12550" y="5303"/>
                    <a:pt x="13572" y="5970"/>
                  </a:cubicBezTo>
                  <a:cubicBezTo>
                    <a:pt x="14099" y="6409"/>
                    <a:pt x="14714" y="6804"/>
                    <a:pt x="15373" y="7112"/>
                  </a:cubicBezTo>
                  <a:cubicBezTo>
                    <a:pt x="15687" y="7184"/>
                    <a:pt x="16015" y="7217"/>
                    <a:pt x="16349" y="7217"/>
                  </a:cubicBezTo>
                  <a:cubicBezTo>
                    <a:pt x="16621" y="7217"/>
                    <a:pt x="16897" y="7195"/>
                    <a:pt x="17174" y="7156"/>
                  </a:cubicBezTo>
                  <a:cubicBezTo>
                    <a:pt x="23043" y="6489"/>
                    <a:pt x="28964" y="5290"/>
                    <a:pt x="34839" y="5290"/>
                  </a:cubicBezTo>
                  <a:cubicBezTo>
                    <a:pt x="36701" y="5290"/>
                    <a:pt x="38558" y="5410"/>
                    <a:pt x="40408" y="5706"/>
                  </a:cubicBezTo>
                  <a:cubicBezTo>
                    <a:pt x="45371" y="6497"/>
                    <a:pt x="50071" y="8473"/>
                    <a:pt x="54683" y="10450"/>
                  </a:cubicBezTo>
                  <a:cubicBezTo>
                    <a:pt x="55429" y="10713"/>
                    <a:pt x="56088" y="11153"/>
                    <a:pt x="56615" y="11724"/>
                  </a:cubicBezTo>
                  <a:cubicBezTo>
                    <a:pt x="58372" y="14051"/>
                    <a:pt x="54595" y="17829"/>
                    <a:pt x="56440" y="20156"/>
                  </a:cubicBezTo>
                  <a:cubicBezTo>
                    <a:pt x="56879" y="20684"/>
                    <a:pt x="57538" y="21079"/>
                    <a:pt x="58240" y="21167"/>
                  </a:cubicBezTo>
                  <a:cubicBezTo>
                    <a:pt x="58683" y="21255"/>
                    <a:pt x="59133" y="21301"/>
                    <a:pt x="59581" y="21301"/>
                  </a:cubicBezTo>
                  <a:cubicBezTo>
                    <a:pt x="60245" y="21301"/>
                    <a:pt x="60905" y="21201"/>
                    <a:pt x="61534" y="20991"/>
                  </a:cubicBezTo>
                  <a:cubicBezTo>
                    <a:pt x="62984" y="19629"/>
                    <a:pt x="64126" y="18004"/>
                    <a:pt x="64916" y="16204"/>
                  </a:cubicBezTo>
                  <a:cubicBezTo>
                    <a:pt x="65048" y="15940"/>
                    <a:pt x="65136" y="15589"/>
                    <a:pt x="65048" y="15281"/>
                  </a:cubicBezTo>
                  <a:cubicBezTo>
                    <a:pt x="64916" y="14886"/>
                    <a:pt x="64477" y="14666"/>
                    <a:pt x="64258" y="14271"/>
                  </a:cubicBezTo>
                  <a:cubicBezTo>
                    <a:pt x="63643" y="13173"/>
                    <a:pt x="65400" y="11855"/>
                    <a:pt x="64872" y="10713"/>
                  </a:cubicBezTo>
                  <a:cubicBezTo>
                    <a:pt x="64433" y="9659"/>
                    <a:pt x="62764" y="9967"/>
                    <a:pt x="61974" y="9132"/>
                  </a:cubicBezTo>
                  <a:cubicBezTo>
                    <a:pt x="61491" y="8649"/>
                    <a:pt x="61491" y="7814"/>
                    <a:pt x="61139" y="7200"/>
                  </a:cubicBezTo>
                  <a:cubicBezTo>
                    <a:pt x="60694" y="6426"/>
                    <a:pt x="59861" y="6153"/>
                    <a:pt x="58935" y="6153"/>
                  </a:cubicBezTo>
                  <a:cubicBezTo>
                    <a:pt x="58124" y="6153"/>
                    <a:pt x="57242" y="6362"/>
                    <a:pt x="56483" y="6629"/>
                  </a:cubicBezTo>
                  <a:cubicBezTo>
                    <a:pt x="57011" y="5618"/>
                    <a:pt x="55737" y="4520"/>
                    <a:pt x="54595" y="4476"/>
                  </a:cubicBezTo>
                  <a:cubicBezTo>
                    <a:pt x="54429" y="4464"/>
                    <a:pt x="54261" y="4459"/>
                    <a:pt x="54091" y="4459"/>
                  </a:cubicBezTo>
                  <a:cubicBezTo>
                    <a:pt x="53704" y="4459"/>
                    <a:pt x="53309" y="4482"/>
                    <a:pt x="52923" y="4482"/>
                  </a:cubicBezTo>
                  <a:cubicBezTo>
                    <a:pt x="52311" y="4482"/>
                    <a:pt x="51720" y="4424"/>
                    <a:pt x="51213" y="4125"/>
                  </a:cubicBezTo>
                  <a:cubicBezTo>
                    <a:pt x="50862" y="3905"/>
                    <a:pt x="50554" y="3598"/>
                    <a:pt x="50247" y="3378"/>
                  </a:cubicBezTo>
                  <a:cubicBezTo>
                    <a:pt x="49775" y="3064"/>
                    <a:pt x="49246" y="2941"/>
                    <a:pt x="48695" y="2941"/>
                  </a:cubicBezTo>
                  <a:cubicBezTo>
                    <a:pt x="47709" y="2941"/>
                    <a:pt x="46653" y="3335"/>
                    <a:pt x="45723" y="3730"/>
                  </a:cubicBezTo>
                  <a:cubicBezTo>
                    <a:pt x="46168" y="2951"/>
                    <a:pt x="45079" y="2298"/>
                    <a:pt x="44122" y="2298"/>
                  </a:cubicBezTo>
                  <a:cubicBezTo>
                    <a:pt x="43945" y="2298"/>
                    <a:pt x="43772" y="2320"/>
                    <a:pt x="43615" y="2368"/>
                  </a:cubicBezTo>
                  <a:cubicBezTo>
                    <a:pt x="42959" y="2532"/>
                    <a:pt x="42218" y="2815"/>
                    <a:pt x="41572" y="2815"/>
                  </a:cubicBezTo>
                  <a:cubicBezTo>
                    <a:pt x="41179" y="2815"/>
                    <a:pt x="40822" y="2711"/>
                    <a:pt x="40540" y="2412"/>
                  </a:cubicBezTo>
                  <a:cubicBezTo>
                    <a:pt x="40276" y="2193"/>
                    <a:pt x="40145" y="1841"/>
                    <a:pt x="39881" y="1622"/>
                  </a:cubicBezTo>
                  <a:cubicBezTo>
                    <a:pt x="39686" y="1449"/>
                    <a:pt x="39471" y="1380"/>
                    <a:pt x="39242" y="1380"/>
                  </a:cubicBezTo>
                  <a:cubicBezTo>
                    <a:pt x="38331" y="1380"/>
                    <a:pt x="37196" y="2468"/>
                    <a:pt x="36235" y="2468"/>
                  </a:cubicBezTo>
                  <a:cubicBezTo>
                    <a:pt x="36020" y="2468"/>
                    <a:pt x="35814" y="2414"/>
                    <a:pt x="35621" y="2280"/>
                  </a:cubicBezTo>
                  <a:cubicBezTo>
                    <a:pt x="35182" y="2017"/>
                    <a:pt x="35050" y="1402"/>
                    <a:pt x="34611" y="1094"/>
                  </a:cubicBezTo>
                  <a:cubicBezTo>
                    <a:pt x="34385" y="910"/>
                    <a:pt x="34141" y="836"/>
                    <a:pt x="33883" y="836"/>
                  </a:cubicBezTo>
                  <a:cubicBezTo>
                    <a:pt x="32911" y="836"/>
                    <a:pt x="31745" y="1873"/>
                    <a:pt x="30671" y="1873"/>
                  </a:cubicBezTo>
                  <a:cubicBezTo>
                    <a:pt x="30473" y="1873"/>
                    <a:pt x="30277" y="1837"/>
                    <a:pt x="30087" y="1753"/>
                  </a:cubicBezTo>
                  <a:cubicBezTo>
                    <a:pt x="29516" y="1490"/>
                    <a:pt x="29164" y="787"/>
                    <a:pt x="28549" y="611"/>
                  </a:cubicBezTo>
                  <a:cubicBezTo>
                    <a:pt x="28423" y="569"/>
                    <a:pt x="28297" y="551"/>
                    <a:pt x="28172" y="551"/>
                  </a:cubicBezTo>
                  <a:cubicBezTo>
                    <a:pt x="27178" y="551"/>
                    <a:pt x="26212" y="1722"/>
                    <a:pt x="25294" y="1722"/>
                  </a:cubicBezTo>
                  <a:cubicBezTo>
                    <a:pt x="25118" y="1722"/>
                    <a:pt x="24944" y="1680"/>
                    <a:pt x="24772" y="1578"/>
                  </a:cubicBezTo>
                  <a:cubicBezTo>
                    <a:pt x="24465" y="1358"/>
                    <a:pt x="24245" y="1007"/>
                    <a:pt x="23938" y="787"/>
                  </a:cubicBezTo>
                  <a:cubicBezTo>
                    <a:pt x="23744" y="654"/>
                    <a:pt x="23545" y="598"/>
                    <a:pt x="23341" y="598"/>
                  </a:cubicBezTo>
                  <a:cubicBezTo>
                    <a:pt x="22330" y="598"/>
                    <a:pt x="21200" y="1959"/>
                    <a:pt x="20101" y="1959"/>
                  </a:cubicBezTo>
                  <a:cubicBezTo>
                    <a:pt x="19959" y="1959"/>
                    <a:pt x="19818" y="1936"/>
                    <a:pt x="19677" y="1885"/>
                  </a:cubicBezTo>
                  <a:cubicBezTo>
                    <a:pt x="18931" y="1622"/>
                    <a:pt x="18623" y="655"/>
                    <a:pt x="17877" y="436"/>
                  </a:cubicBezTo>
                  <a:cubicBezTo>
                    <a:pt x="17764" y="399"/>
                    <a:pt x="17653" y="383"/>
                    <a:pt x="17543" y="383"/>
                  </a:cubicBezTo>
                  <a:cubicBezTo>
                    <a:pt x="16528" y="383"/>
                    <a:pt x="15612" y="1778"/>
                    <a:pt x="14557" y="1778"/>
                  </a:cubicBezTo>
                  <a:cubicBezTo>
                    <a:pt x="14478" y="1778"/>
                    <a:pt x="14399" y="1770"/>
                    <a:pt x="14319" y="1753"/>
                  </a:cubicBezTo>
                  <a:cubicBezTo>
                    <a:pt x="13397" y="1578"/>
                    <a:pt x="13045" y="392"/>
                    <a:pt x="12167" y="84"/>
                  </a:cubicBezTo>
                  <a:cubicBezTo>
                    <a:pt x="12006" y="26"/>
                    <a:pt x="11847" y="0"/>
                    <a:pt x="116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88"/>
            <p:cNvSpPr/>
            <p:nvPr/>
          </p:nvSpPr>
          <p:spPr>
            <a:xfrm>
              <a:off x="13208484" y="1226301"/>
              <a:ext cx="44255" cy="44257"/>
            </a:xfrm>
            <a:custGeom>
              <a:avLst/>
              <a:gdLst/>
              <a:ahLst/>
              <a:cxnLst/>
              <a:rect l="l" t="t" r="r" b="b"/>
              <a:pathLst>
                <a:path w="1055" h="1055" extrusionOk="0">
                  <a:moveTo>
                    <a:pt x="528" y="0"/>
                  </a:moveTo>
                  <a:cubicBezTo>
                    <a:pt x="220" y="0"/>
                    <a:pt x="1" y="220"/>
                    <a:pt x="1" y="527"/>
                  </a:cubicBezTo>
                  <a:cubicBezTo>
                    <a:pt x="1" y="835"/>
                    <a:pt x="220" y="1054"/>
                    <a:pt x="528" y="1054"/>
                  </a:cubicBezTo>
                  <a:cubicBezTo>
                    <a:pt x="835" y="1054"/>
                    <a:pt x="1055" y="835"/>
                    <a:pt x="1055" y="527"/>
                  </a:cubicBezTo>
                  <a:cubicBezTo>
                    <a:pt x="1055" y="220"/>
                    <a:pt x="835" y="0"/>
                    <a:pt x="5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88"/>
            <p:cNvSpPr/>
            <p:nvPr/>
          </p:nvSpPr>
          <p:spPr>
            <a:xfrm>
              <a:off x="14691622" y="2051709"/>
              <a:ext cx="257977" cy="95856"/>
            </a:xfrm>
            <a:custGeom>
              <a:avLst/>
              <a:gdLst/>
              <a:ahLst/>
              <a:cxnLst/>
              <a:rect l="l" t="t" r="r" b="b"/>
              <a:pathLst>
                <a:path w="6150" h="2285" extrusionOk="0">
                  <a:moveTo>
                    <a:pt x="2812" y="1"/>
                  </a:moveTo>
                  <a:cubicBezTo>
                    <a:pt x="1714" y="177"/>
                    <a:pt x="703" y="748"/>
                    <a:pt x="1" y="1582"/>
                  </a:cubicBezTo>
                  <a:cubicBezTo>
                    <a:pt x="153" y="1600"/>
                    <a:pt x="307" y="1609"/>
                    <a:pt x="462" y="1609"/>
                  </a:cubicBezTo>
                  <a:cubicBezTo>
                    <a:pt x="1066" y="1609"/>
                    <a:pt x="1681" y="1475"/>
                    <a:pt x="2241" y="1231"/>
                  </a:cubicBezTo>
                  <a:lnTo>
                    <a:pt x="2241" y="1231"/>
                  </a:lnTo>
                  <a:cubicBezTo>
                    <a:pt x="1801" y="1450"/>
                    <a:pt x="1450" y="1802"/>
                    <a:pt x="1318" y="2285"/>
                  </a:cubicBezTo>
                  <a:cubicBezTo>
                    <a:pt x="1845" y="1846"/>
                    <a:pt x="2504" y="1538"/>
                    <a:pt x="3163" y="1319"/>
                  </a:cubicBezTo>
                  <a:lnTo>
                    <a:pt x="3163" y="1319"/>
                  </a:lnTo>
                  <a:cubicBezTo>
                    <a:pt x="2987" y="1626"/>
                    <a:pt x="2856" y="2197"/>
                    <a:pt x="3207" y="2241"/>
                  </a:cubicBezTo>
                  <a:cubicBezTo>
                    <a:pt x="3383" y="2241"/>
                    <a:pt x="3514" y="2197"/>
                    <a:pt x="3646" y="2109"/>
                  </a:cubicBezTo>
                  <a:lnTo>
                    <a:pt x="6150" y="440"/>
                  </a:lnTo>
                  <a:lnTo>
                    <a:pt x="28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88"/>
            <p:cNvSpPr/>
            <p:nvPr/>
          </p:nvSpPr>
          <p:spPr>
            <a:xfrm>
              <a:off x="13891893" y="1199285"/>
              <a:ext cx="62837" cy="27058"/>
            </a:xfrm>
            <a:custGeom>
              <a:avLst/>
              <a:gdLst/>
              <a:ahLst/>
              <a:cxnLst/>
              <a:rect l="l" t="t" r="r" b="b"/>
              <a:pathLst>
                <a:path w="1498" h="645" extrusionOk="0">
                  <a:moveTo>
                    <a:pt x="300" y="0"/>
                  </a:moveTo>
                  <a:cubicBezTo>
                    <a:pt x="123" y="0"/>
                    <a:pt x="0" y="269"/>
                    <a:pt x="223" y="380"/>
                  </a:cubicBezTo>
                  <a:cubicBezTo>
                    <a:pt x="531" y="512"/>
                    <a:pt x="882" y="600"/>
                    <a:pt x="1234" y="644"/>
                  </a:cubicBezTo>
                  <a:cubicBezTo>
                    <a:pt x="1497" y="644"/>
                    <a:pt x="1497" y="205"/>
                    <a:pt x="1234" y="205"/>
                  </a:cubicBezTo>
                  <a:cubicBezTo>
                    <a:pt x="926" y="205"/>
                    <a:pt x="663" y="117"/>
                    <a:pt x="399" y="29"/>
                  </a:cubicBezTo>
                  <a:cubicBezTo>
                    <a:pt x="365" y="9"/>
                    <a:pt x="332" y="0"/>
                    <a:pt x="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88"/>
            <p:cNvSpPr/>
            <p:nvPr/>
          </p:nvSpPr>
          <p:spPr>
            <a:xfrm>
              <a:off x="14040261" y="1165348"/>
              <a:ext cx="72863" cy="39097"/>
            </a:xfrm>
            <a:custGeom>
              <a:avLst/>
              <a:gdLst/>
              <a:ahLst/>
              <a:cxnLst/>
              <a:rect l="l" t="t" r="r" b="b"/>
              <a:pathLst>
                <a:path w="1737" h="932" extrusionOk="0">
                  <a:moveTo>
                    <a:pt x="318" y="0"/>
                  </a:moveTo>
                  <a:cubicBezTo>
                    <a:pt x="153" y="0"/>
                    <a:pt x="1" y="156"/>
                    <a:pt x="156" y="311"/>
                  </a:cubicBezTo>
                  <a:cubicBezTo>
                    <a:pt x="398" y="713"/>
                    <a:pt x="860" y="931"/>
                    <a:pt x="1341" y="931"/>
                  </a:cubicBezTo>
                  <a:cubicBezTo>
                    <a:pt x="1385" y="931"/>
                    <a:pt x="1430" y="930"/>
                    <a:pt x="1474" y="926"/>
                  </a:cubicBezTo>
                  <a:cubicBezTo>
                    <a:pt x="1725" y="884"/>
                    <a:pt x="1737" y="484"/>
                    <a:pt x="1510" y="484"/>
                  </a:cubicBezTo>
                  <a:cubicBezTo>
                    <a:pt x="1498" y="484"/>
                    <a:pt x="1486" y="485"/>
                    <a:pt x="1474" y="487"/>
                  </a:cubicBezTo>
                  <a:cubicBezTo>
                    <a:pt x="1424" y="492"/>
                    <a:pt x="1376" y="495"/>
                    <a:pt x="1328" y="495"/>
                  </a:cubicBezTo>
                  <a:cubicBezTo>
                    <a:pt x="993" y="495"/>
                    <a:pt x="700" y="360"/>
                    <a:pt x="508" y="91"/>
                  </a:cubicBezTo>
                  <a:cubicBezTo>
                    <a:pt x="456" y="27"/>
                    <a:pt x="386" y="0"/>
                    <a:pt x="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88"/>
            <p:cNvSpPr/>
            <p:nvPr/>
          </p:nvSpPr>
          <p:spPr>
            <a:xfrm>
              <a:off x="14127889" y="1253778"/>
              <a:ext cx="95766" cy="26093"/>
            </a:xfrm>
            <a:custGeom>
              <a:avLst/>
              <a:gdLst/>
              <a:ahLst/>
              <a:cxnLst/>
              <a:rect l="l" t="t" r="r" b="b"/>
              <a:pathLst>
                <a:path w="2283" h="622" extrusionOk="0">
                  <a:moveTo>
                    <a:pt x="227" y="1"/>
                  </a:moveTo>
                  <a:cubicBezTo>
                    <a:pt x="0" y="1"/>
                    <a:pt x="12" y="399"/>
                    <a:pt x="263" y="399"/>
                  </a:cubicBezTo>
                  <a:lnTo>
                    <a:pt x="2020" y="619"/>
                  </a:lnTo>
                  <a:cubicBezTo>
                    <a:pt x="2033" y="621"/>
                    <a:pt x="2045" y="622"/>
                    <a:pt x="2056" y="622"/>
                  </a:cubicBezTo>
                  <a:cubicBezTo>
                    <a:pt x="2283" y="622"/>
                    <a:pt x="2271" y="221"/>
                    <a:pt x="2020" y="180"/>
                  </a:cubicBezTo>
                  <a:lnTo>
                    <a:pt x="263" y="4"/>
                  </a:lnTo>
                  <a:cubicBezTo>
                    <a:pt x="251" y="2"/>
                    <a:pt x="239" y="1"/>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88"/>
            <p:cNvSpPr/>
            <p:nvPr/>
          </p:nvSpPr>
          <p:spPr>
            <a:xfrm>
              <a:off x="13943572" y="1326310"/>
              <a:ext cx="71353" cy="36329"/>
            </a:xfrm>
            <a:custGeom>
              <a:avLst/>
              <a:gdLst/>
              <a:ahLst/>
              <a:cxnLst/>
              <a:rect l="l" t="t" r="r" b="b"/>
              <a:pathLst>
                <a:path w="1701" h="866" extrusionOk="0">
                  <a:moveTo>
                    <a:pt x="298" y="0"/>
                  </a:moveTo>
                  <a:cubicBezTo>
                    <a:pt x="144" y="0"/>
                    <a:pt x="0" y="217"/>
                    <a:pt x="133" y="383"/>
                  </a:cubicBezTo>
                  <a:cubicBezTo>
                    <a:pt x="373" y="691"/>
                    <a:pt x="745" y="866"/>
                    <a:pt x="1127" y="866"/>
                  </a:cubicBezTo>
                  <a:cubicBezTo>
                    <a:pt x="1235" y="866"/>
                    <a:pt x="1344" y="851"/>
                    <a:pt x="1451" y="822"/>
                  </a:cubicBezTo>
                  <a:cubicBezTo>
                    <a:pt x="1701" y="781"/>
                    <a:pt x="1635" y="424"/>
                    <a:pt x="1403" y="424"/>
                  </a:cubicBezTo>
                  <a:cubicBezTo>
                    <a:pt x="1390" y="424"/>
                    <a:pt x="1377" y="425"/>
                    <a:pt x="1363" y="427"/>
                  </a:cubicBezTo>
                  <a:cubicBezTo>
                    <a:pt x="1291" y="445"/>
                    <a:pt x="1220" y="454"/>
                    <a:pt x="1149" y="454"/>
                  </a:cubicBezTo>
                  <a:cubicBezTo>
                    <a:pt x="874" y="454"/>
                    <a:pt x="616" y="320"/>
                    <a:pt x="441" y="76"/>
                  </a:cubicBezTo>
                  <a:cubicBezTo>
                    <a:pt x="398" y="22"/>
                    <a:pt x="348" y="0"/>
                    <a:pt x="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88"/>
            <p:cNvSpPr/>
            <p:nvPr/>
          </p:nvSpPr>
          <p:spPr>
            <a:xfrm>
              <a:off x="13746461" y="1408700"/>
              <a:ext cx="33222" cy="16612"/>
            </a:xfrm>
            <a:custGeom>
              <a:avLst/>
              <a:gdLst/>
              <a:ahLst/>
              <a:cxnLst/>
              <a:rect l="l" t="t" r="r" b="b"/>
              <a:pathLst>
                <a:path w="792" h="396" extrusionOk="0">
                  <a:moveTo>
                    <a:pt x="308" y="0"/>
                  </a:moveTo>
                  <a:cubicBezTo>
                    <a:pt x="1" y="0"/>
                    <a:pt x="1" y="396"/>
                    <a:pt x="308" y="396"/>
                  </a:cubicBezTo>
                  <a:lnTo>
                    <a:pt x="528" y="396"/>
                  </a:lnTo>
                  <a:cubicBezTo>
                    <a:pt x="792" y="396"/>
                    <a:pt x="792" y="0"/>
                    <a:pt x="5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88"/>
            <p:cNvSpPr/>
            <p:nvPr/>
          </p:nvSpPr>
          <p:spPr>
            <a:xfrm>
              <a:off x="14029984" y="1399471"/>
              <a:ext cx="67158" cy="26219"/>
            </a:xfrm>
            <a:custGeom>
              <a:avLst/>
              <a:gdLst/>
              <a:ahLst/>
              <a:cxnLst/>
              <a:rect l="l" t="t" r="r" b="b"/>
              <a:pathLst>
                <a:path w="1601" h="625" extrusionOk="0">
                  <a:moveTo>
                    <a:pt x="247" y="0"/>
                  </a:moveTo>
                  <a:cubicBezTo>
                    <a:pt x="88" y="0"/>
                    <a:pt x="1" y="287"/>
                    <a:pt x="182" y="396"/>
                  </a:cubicBezTo>
                  <a:cubicBezTo>
                    <a:pt x="381" y="546"/>
                    <a:pt x="623" y="624"/>
                    <a:pt x="867" y="624"/>
                  </a:cubicBezTo>
                  <a:cubicBezTo>
                    <a:pt x="1053" y="624"/>
                    <a:pt x="1240" y="579"/>
                    <a:pt x="1411" y="484"/>
                  </a:cubicBezTo>
                  <a:cubicBezTo>
                    <a:pt x="1600" y="408"/>
                    <a:pt x="1464" y="106"/>
                    <a:pt x="1283" y="106"/>
                  </a:cubicBezTo>
                  <a:cubicBezTo>
                    <a:pt x="1254" y="106"/>
                    <a:pt x="1223" y="114"/>
                    <a:pt x="1192" y="132"/>
                  </a:cubicBezTo>
                  <a:cubicBezTo>
                    <a:pt x="1088" y="184"/>
                    <a:pt x="977" y="209"/>
                    <a:pt x="865" y="209"/>
                  </a:cubicBezTo>
                  <a:cubicBezTo>
                    <a:pt x="692" y="209"/>
                    <a:pt x="517" y="151"/>
                    <a:pt x="357" y="45"/>
                  </a:cubicBezTo>
                  <a:cubicBezTo>
                    <a:pt x="318" y="14"/>
                    <a:pt x="281" y="0"/>
                    <a:pt x="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88"/>
            <p:cNvSpPr/>
            <p:nvPr/>
          </p:nvSpPr>
          <p:spPr>
            <a:xfrm>
              <a:off x="13844198" y="1413860"/>
              <a:ext cx="58936" cy="29868"/>
            </a:xfrm>
            <a:custGeom>
              <a:avLst/>
              <a:gdLst/>
              <a:ahLst/>
              <a:cxnLst/>
              <a:rect l="l" t="t" r="r" b="b"/>
              <a:pathLst>
                <a:path w="1405" h="712" extrusionOk="0">
                  <a:moveTo>
                    <a:pt x="338" y="0"/>
                  </a:moveTo>
                  <a:cubicBezTo>
                    <a:pt x="156" y="0"/>
                    <a:pt x="1" y="222"/>
                    <a:pt x="174" y="360"/>
                  </a:cubicBezTo>
                  <a:cubicBezTo>
                    <a:pt x="438" y="580"/>
                    <a:pt x="789" y="712"/>
                    <a:pt x="1141" y="712"/>
                  </a:cubicBezTo>
                  <a:cubicBezTo>
                    <a:pt x="1404" y="712"/>
                    <a:pt x="1404" y="273"/>
                    <a:pt x="1141" y="273"/>
                  </a:cubicBezTo>
                  <a:cubicBezTo>
                    <a:pt x="1096" y="280"/>
                    <a:pt x="1052" y="284"/>
                    <a:pt x="1009" y="284"/>
                  </a:cubicBezTo>
                  <a:cubicBezTo>
                    <a:pt x="803" y="284"/>
                    <a:pt x="627" y="198"/>
                    <a:pt x="482" y="53"/>
                  </a:cubicBezTo>
                  <a:cubicBezTo>
                    <a:pt x="436" y="16"/>
                    <a:pt x="386" y="0"/>
                    <a:pt x="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88"/>
            <p:cNvSpPr/>
            <p:nvPr/>
          </p:nvSpPr>
          <p:spPr>
            <a:xfrm>
              <a:off x="13694991" y="1288555"/>
              <a:ext cx="49708" cy="26219"/>
            </a:xfrm>
            <a:custGeom>
              <a:avLst/>
              <a:gdLst/>
              <a:ahLst/>
              <a:cxnLst/>
              <a:rect l="l" t="t" r="r" b="b"/>
              <a:pathLst>
                <a:path w="1185" h="625" extrusionOk="0">
                  <a:moveTo>
                    <a:pt x="337" y="1"/>
                  </a:moveTo>
                  <a:cubicBezTo>
                    <a:pt x="156" y="1"/>
                    <a:pt x="0" y="222"/>
                    <a:pt x="174" y="361"/>
                  </a:cubicBezTo>
                  <a:cubicBezTo>
                    <a:pt x="393" y="536"/>
                    <a:pt x="657" y="624"/>
                    <a:pt x="920" y="624"/>
                  </a:cubicBezTo>
                  <a:cubicBezTo>
                    <a:pt x="1184" y="624"/>
                    <a:pt x="1184" y="185"/>
                    <a:pt x="920" y="185"/>
                  </a:cubicBezTo>
                  <a:cubicBezTo>
                    <a:pt x="877" y="196"/>
                    <a:pt x="833" y="202"/>
                    <a:pt x="790" y="202"/>
                  </a:cubicBezTo>
                  <a:cubicBezTo>
                    <a:pt x="662" y="202"/>
                    <a:pt x="547" y="152"/>
                    <a:pt x="481" y="53"/>
                  </a:cubicBezTo>
                  <a:cubicBezTo>
                    <a:pt x="435" y="16"/>
                    <a:pt x="385" y="1"/>
                    <a:pt x="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88"/>
            <p:cNvSpPr/>
            <p:nvPr/>
          </p:nvSpPr>
          <p:spPr>
            <a:xfrm>
              <a:off x="14208512" y="1328240"/>
              <a:ext cx="77267" cy="25967"/>
            </a:xfrm>
            <a:custGeom>
              <a:avLst/>
              <a:gdLst/>
              <a:ahLst/>
              <a:cxnLst/>
              <a:rect l="l" t="t" r="r" b="b"/>
              <a:pathLst>
                <a:path w="1842" h="619" extrusionOk="0">
                  <a:moveTo>
                    <a:pt x="291" y="1"/>
                  </a:moveTo>
                  <a:cubicBezTo>
                    <a:pt x="97" y="1"/>
                    <a:pt x="0" y="269"/>
                    <a:pt x="186" y="381"/>
                  </a:cubicBezTo>
                  <a:cubicBezTo>
                    <a:pt x="484" y="530"/>
                    <a:pt x="803" y="619"/>
                    <a:pt x="1128" y="619"/>
                  </a:cubicBezTo>
                  <a:cubicBezTo>
                    <a:pt x="1282" y="619"/>
                    <a:pt x="1437" y="599"/>
                    <a:pt x="1591" y="557"/>
                  </a:cubicBezTo>
                  <a:cubicBezTo>
                    <a:pt x="1841" y="515"/>
                    <a:pt x="1736" y="158"/>
                    <a:pt x="1500" y="158"/>
                  </a:cubicBezTo>
                  <a:cubicBezTo>
                    <a:pt x="1487" y="158"/>
                    <a:pt x="1473" y="159"/>
                    <a:pt x="1460" y="161"/>
                  </a:cubicBezTo>
                  <a:cubicBezTo>
                    <a:pt x="1343" y="191"/>
                    <a:pt x="1221" y="205"/>
                    <a:pt x="1099" y="205"/>
                  </a:cubicBezTo>
                  <a:cubicBezTo>
                    <a:pt x="855" y="205"/>
                    <a:pt x="610" y="147"/>
                    <a:pt x="406" y="30"/>
                  </a:cubicBezTo>
                  <a:cubicBezTo>
                    <a:pt x="365" y="9"/>
                    <a:pt x="327" y="1"/>
                    <a:pt x="2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88"/>
            <p:cNvSpPr/>
            <p:nvPr/>
          </p:nvSpPr>
          <p:spPr>
            <a:xfrm>
              <a:off x="14328482" y="1237334"/>
              <a:ext cx="67326" cy="28358"/>
            </a:xfrm>
            <a:custGeom>
              <a:avLst/>
              <a:gdLst/>
              <a:ahLst/>
              <a:cxnLst/>
              <a:rect l="l" t="t" r="r" b="b"/>
              <a:pathLst>
                <a:path w="1605" h="676" extrusionOk="0">
                  <a:moveTo>
                    <a:pt x="286" y="0"/>
                  </a:moveTo>
                  <a:cubicBezTo>
                    <a:pt x="117" y="0"/>
                    <a:pt x="0" y="287"/>
                    <a:pt x="181" y="396"/>
                  </a:cubicBezTo>
                  <a:cubicBezTo>
                    <a:pt x="423" y="578"/>
                    <a:pt x="708" y="676"/>
                    <a:pt x="991" y="676"/>
                  </a:cubicBezTo>
                  <a:cubicBezTo>
                    <a:pt x="1118" y="676"/>
                    <a:pt x="1244" y="656"/>
                    <a:pt x="1367" y="615"/>
                  </a:cubicBezTo>
                  <a:cubicBezTo>
                    <a:pt x="1604" y="536"/>
                    <a:pt x="1556" y="208"/>
                    <a:pt x="1352" y="208"/>
                  </a:cubicBezTo>
                  <a:cubicBezTo>
                    <a:pt x="1329" y="208"/>
                    <a:pt x="1305" y="211"/>
                    <a:pt x="1279" y="220"/>
                  </a:cubicBezTo>
                  <a:cubicBezTo>
                    <a:pt x="1196" y="244"/>
                    <a:pt x="1111" y="255"/>
                    <a:pt x="1026" y="255"/>
                  </a:cubicBezTo>
                  <a:cubicBezTo>
                    <a:pt x="793" y="255"/>
                    <a:pt x="561" y="173"/>
                    <a:pt x="400" y="44"/>
                  </a:cubicBezTo>
                  <a:cubicBezTo>
                    <a:pt x="362" y="13"/>
                    <a:pt x="323" y="0"/>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88"/>
            <p:cNvSpPr/>
            <p:nvPr/>
          </p:nvSpPr>
          <p:spPr>
            <a:xfrm>
              <a:off x="14403065" y="1314019"/>
              <a:ext cx="69339" cy="22989"/>
            </a:xfrm>
            <a:custGeom>
              <a:avLst/>
              <a:gdLst/>
              <a:ahLst/>
              <a:cxnLst/>
              <a:rect l="l" t="t" r="r" b="b"/>
              <a:pathLst>
                <a:path w="1653" h="548" extrusionOk="0">
                  <a:moveTo>
                    <a:pt x="1101" y="1"/>
                  </a:moveTo>
                  <a:cubicBezTo>
                    <a:pt x="818" y="1"/>
                    <a:pt x="555" y="50"/>
                    <a:pt x="291" y="149"/>
                  </a:cubicBezTo>
                  <a:cubicBezTo>
                    <a:pt x="0" y="191"/>
                    <a:pt x="103" y="548"/>
                    <a:pt x="339" y="548"/>
                  </a:cubicBezTo>
                  <a:cubicBezTo>
                    <a:pt x="352" y="548"/>
                    <a:pt x="365" y="547"/>
                    <a:pt x="379" y="544"/>
                  </a:cubicBezTo>
                  <a:lnTo>
                    <a:pt x="423" y="544"/>
                  </a:lnTo>
                  <a:cubicBezTo>
                    <a:pt x="648" y="480"/>
                    <a:pt x="873" y="439"/>
                    <a:pt x="1116" y="439"/>
                  </a:cubicBezTo>
                  <a:cubicBezTo>
                    <a:pt x="1204" y="439"/>
                    <a:pt x="1295" y="445"/>
                    <a:pt x="1389" y="456"/>
                  </a:cubicBezTo>
                  <a:cubicBezTo>
                    <a:pt x="1402" y="459"/>
                    <a:pt x="1414" y="460"/>
                    <a:pt x="1425" y="460"/>
                  </a:cubicBezTo>
                  <a:cubicBezTo>
                    <a:pt x="1652" y="460"/>
                    <a:pt x="1640" y="59"/>
                    <a:pt x="1389" y="17"/>
                  </a:cubicBezTo>
                  <a:cubicBezTo>
                    <a:pt x="1291" y="6"/>
                    <a:pt x="1195" y="1"/>
                    <a:pt x="1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88"/>
            <p:cNvSpPr/>
            <p:nvPr/>
          </p:nvSpPr>
          <p:spPr>
            <a:xfrm>
              <a:off x="14572868" y="1227644"/>
              <a:ext cx="67200" cy="19717"/>
            </a:xfrm>
            <a:custGeom>
              <a:avLst/>
              <a:gdLst/>
              <a:ahLst/>
              <a:cxnLst/>
              <a:rect l="l" t="t" r="r" b="b"/>
              <a:pathLst>
                <a:path w="1602" h="470" extrusionOk="0">
                  <a:moveTo>
                    <a:pt x="304" y="0"/>
                  </a:moveTo>
                  <a:cubicBezTo>
                    <a:pt x="88" y="0"/>
                    <a:pt x="1" y="367"/>
                    <a:pt x="240" y="407"/>
                  </a:cubicBezTo>
                  <a:cubicBezTo>
                    <a:pt x="489" y="438"/>
                    <a:pt x="737" y="469"/>
                    <a:pt x="1001" y="469"/>
                  </a:cubicBezTo>
                  <a:cubicBezTo>
                    <a:pt x="1111" y="469"/>
                    <a:pt x="1223" y="464"/>
                    <a:pt x="1338" y="451"/>
                  </a:cubicBezTo>
                  <a:cubicBezTo>
                    <a:pt x="1602" y="407"/>
                    <a:pt x="1602" y="12"/>
                    <a:pt x="1338" y="12"/>
                  </a:cubicBezTo>
                  <a:cubicBezTo>
                    <a:pt x="1163" y="34"/>
                    <a:pt x="998" y="45"/>
                    <a:pt x="839" y="45"/>
                  </a:cubicBezTo>
                  <a:cubicBezTo>
                    <a:pt x="680" y="45"/>
                    <a:pt x="526" y="34"/>
                    <a:pt x="372" y="12"/>
                  </a:cubicBezTo>
                  <a:cubicBezTo>
                    <a:pt x="348" y="4"/>
                    <a:pt x="325" y="0"/>
                    <a:pt x="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88"/>
            <p:cNvSpPr/>
            <p:nvPr/>
          </p:nvSpPr>
          <p:spPr>
            <a:xfrm>
              <a:off x="14591283" y="1323457"/>
              <a:ext cx="72737" cy="21898"/>
            </a:xfrm>
            <a:custGeom>
              <a:avLst/>
              <a:gdLst/>
              <a:ahLst/>
              <a:cxnLst/>
              <a:rect l="l" t="t" r="r" b="b"/>
              <a:pathLst>
                <a:path w="1734" h="522" extrusionOk="0">
                  <a:moveTo>
                    <a:pt x="304" y="0"/>
                  </a:moveTo>
                  <a:cubicBezTo>
                    <a:pt x="88" y="0"/>
                    <a:pt x="1" y="367"/>
                    <a:pt x="241" y="407"/>
                  </a:cubicBezTo>
                  <a:lnTo>
                    <a:pt x="284" y="407"/>
                  </a:lnTo>
                  <a:cubicBezTo>
                    <a:pt x="535" y="491"/>
                    <a:pt x="786" y="521"/>
                    <a:pt x="1036" y="521"/>
                  </a:cubicBezTo>
                  <a:cubicBezTo>
                    <a:pt x="1181" y="521"/>
                    <a:pt x="1326" y="511"/>
                    <a:pt x="1470" y="495"/>
                  </a:cubicBezTo>
                  <a:cubicBezTo>
                    <a:pt x="1734" y="451"/>
                    <a:pt x="1734" y="56"/>
                    <a:pt x="1470" y="56"/>
                  </a:cubicBezTo>
                  <a:cubicBezTo>
                    <a:pt x="1336" y="89"/>
                    <a:pt x="1195" y="104"/>
                    <a:pt x="1053" y="104"/>
                  </a:cubicBezTo>
                  <a:cubicBezTo>
                    <a:pt x="823" y="104"/>
                    <a:pt x="589" y="66"/>
                    <a:pt x="372" y="12"/>
                  </a:cubicBezTo>
                  <a:cubicBezTo>
                    <a:pt x="348" y="4"/>
                    <a:pt x="326" y="0"/>
                    <a:pt x="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88"/>
            <p:cNvSpPr/>
            <p:nvPr/>
          </p:nvSpPr>
          <p:spPr>
            <a:xfrm>
              <a:off x="14482681" y="1417383"/>
              <a:ext cx="83685" cy="30036"/>
            </a:xfrm>
            <a:custGeom>
              <a:avLst/>
              <a:gdLst/>
              <a:ahLst/>
              <a:cxnLst/>
              <a:rect l="l" t="t" r="r" b="b"/>
              <a:pathLst>
                <a:path w="1995" h="716" extrusionOk="0">
                  <a:moveTo>
                    <a:pt x="264" y="0"/>
                  </a:moveTo>
                  <a:cubicBezTo>
                    <a:pt x="84" y="0"/>
                    <a:pt x="1" y="329"/>
                    <a:pt x="238" y="408"/>
                  </a:cubicBezTo>
                  <a:cubicBezTo>
                    <a:pt x="721" y="584"/>
                    <a:pt x="1204" y="672"/>
                    <a:pt x="1731" y="716"/>
                  </a:cubicBezTo>
                  <a:cubicBezTo>
                    <a:pt x="1995" y="716"/>
                    <a:pt x="1995" y="320"/>
                    <a:pt x="1731" y="276"/>
                  </a:cubicBezTo>
                  <a:cubicBezTo>
                    <a:pt x="1248" y="276"/>
                    <a:pt x="765" y="189"/>
                    <a:pt x="326" y="13"/>
                  </a:cubicBezTo>
                  <a:cubicBezTo>
                    <a:pt x="304" y="4"/>
                    <a:pt x="283" y="0"/>
                    <a:pt x="2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88"/>
            <p:cNvSpPr/>
            <p:nvPr/>
          </p:nvSpPr>
          <p:spPr>
            <a:xfrm>
              <a:off x="14280620" y="1442469"/>
              <a:ext cx="66529" cy="30749"/>
            </a:xfrm>
            <a:custGeom>
              <a:avLst/>
              <a:gdLst/>
              <a:ahLst/>
              <a:cxnLst/>
              <a:rect l="l" t="t" r="r" b="b"/>
              <a:pathLst>
                <a:path w="1586" h="733" extrusionOk="0">
                  <a:moveTo>
                    <a:pt x="301" y="1"/>
                  </a:moveTo>
                  <a:cubicBezTo>
                    <a:pt x="124" y="1"/>
                    <a:pt x="0" y="276"/>
                    <a:pt x="224" y="425"/>
                  </a:cubicBezTo>
                  <a:cubicBezTo>
                    <a:pt x="531" y="645"/>
                    <a:pt x="927" y="733"/>
                    <a:pt x="1322" y="733"/>
                  </a:cubicBezTo>
                  <a:cubicBezTo>
                    <a:pt x="1585" y="733"/>
                    <a:pt x="1585" y="293"/>
                    <a:pt x="1322" y="293"/>
                  </a:cubicBezTo>
                  <a:cubicBezTo>
                    <a:pt x="1271" y="301"/>
                    <a:pt x="1218" y="304"/>
                    <a:pt x="1165" y="304"/>
                  </a:cubicBezTo>
                  <a:cubicBezTo>
                    <a:pt x="900" y="304"/>
                    <a:pt x="619" y="213"/>
                    <a:pt x="399" y="30"/>
                  </a:cubicBezTo>
                  <a:cubicBezTo>
                    <a:pt x="366" y="10"/>
                    <a:pt x="333" y="1"/>
                    <a:pt x="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88"/>
            <p:cNvSpPr/>
            <p:nvPr/>
          </p:nvSpPr>
          <p:spPr>
            <a:xfrm>
              <a:off x="14712889" y="1382733"/>
              <a:ext cx="46352" cy="22779"/>
            </a:xfrm>
            <a:custGeom>
              <a:avLst/>
              <a:gdLst/>
              <a:ahLst/>
              <a:cxnLst/>
              <a:rect l="l" t="t" r="r" b="b"/>
              <a:pathLst>
                <a:path w="1105" h="543" extrusionOk="0">
                  <a:moveTo>
                    <a:pt x="807" y="1"/>
                  </a:moveTo>
                  <a:cubicBezTo>
                    <a:pt x="794" y="1"/>
                    <a:pt x="781" y="2"/>
                    <a:pt x="767" y="4"/>
                  </a:cubicBezTo>
                  <a:lnTo>
                    <a:pt x="240" y="136"/>
                  </a:lnTo>
                  <a:cubicBezTo>
                    <a:pt x="1" y="176"/>
                    <a:pt x="88" y="543"/>
                    <a:pt x="304" y="543"/>
                  </a:cubicBezTo>
                  <a:cubicBezTo>
                    <a:pt x="325" y="543"/>
                    <a:pt x="348" y="539"/>
                    <a:pt x="372" y="531"/>
                  </a:cubicBezTo>
                  <a:lnTo>
                    <a:pt x="855" y="444"/>
                  </a:lnTo>
                  <a:cubicBezTo>
                    <a:pt x="1105" y="360"/>
                    <a:pt x="1039" y="1"/>
                    <a:pt x="8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88"/>
            <p:cNvSpPr/>
            <p:nvPr/>
          </p:nvSpPr>
          <p:spPr>
            <a:xfrm>
              <a:off x="14742798" y="1272950"/>
              <a:ext cx="80959" cy="25170"/>
            </a:xfrm>
            <a:custGeom>
              <a:avLst/>
              <a:gdLst/>
              <a:ahLst/>
              <a:cxnLst/>
              <a:rect l="l" t="t" r="r" b="b"/>
              <a:pathLst>
                <a:path w="1930" h="600" extrusionOk="0">
                  <a:moveTo>
                    <a:pt x="306" y="1"/>
                  </a:moveTo>
                  <a:cubicBezTo>
                    <a:pt x="129" y="1"/>
                    <a:pt x="0" y="270"/>
                    <a:pt x="186" y="381"/>
                  </a:cubicBezTo>
                  <a:cubicBezTo>
                    <a:pt x="516" y="531"/>
                    <a:pt x="867" y="599"/>
                    <a:pt x="1210" y="599"/>
                  </a:cubicBezTo>
                  <a:cubicBezTo>
                    <a:pt x="1369" y="599"/>
                    <a:pt x="1527" y="585"/>
                    <a:pt x="1679" y="557"/>
                  </a:cubicBezTo>
                  <a:cubicBezTo>
                    <a:pt x="1929" y="515"/>
                    <a:pt x="1863" y="158"/>
                    <a:pt x="1632" y="158"/>
                  </a:cubicBezTo>
                  <a:cubicBezTo>
                    <a:pt x="1619" y="158"/>
                    <a:pt x="1605" y="159"/>
                    <a:pt x="1592" y="162"/>
                  </a:cubicBezTo>
                  <a:cubicBezTo>
                    <a:pt x="1481" y="186"/>
                    <a:pt x="1367" y="197"/>
                    <a:pt x="1253" y="197"/>
                  </a:cubicBezTo>
                  <a:cubicBezTo>
                    <a:pt x="958" y="197"/>
                    <a:pt x="659" y="125"/>
                    <a:pt x="406" y="30"/>
                  </a:cubicBezTo>
                  <a:cubicBezTo>
                    <a:pt x="372" y="10"/>
                    <a:pt x="338"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88"/>
            <p:cNvSpPr/>
            <p:nvPr/>
          </p:nvSpPr>
          <p:spPr>
            <a:xfrm>
              <a:off x="14796658" y="1198488"/>
              <a:ext cx="68165" cy="22443"/>
            </a:xfrm>
            <a:custGeom>
              <a:avLst/>
              <a:gdLst/>
              <a:ahLst/>
              <a:cxnLst/>
              <a:rect l="l" t="t" r="r" b="b"/>
              <a:pathLst>
                <a:path w="1625" h="535" extrusionOk="0">
                  <a:moveTo>
                    <a:pt x="224" y="1"/>
                  </a:moveTo>
                  <a:cubicBezTo>
                    <a:pt x="1" y="1"/>
                    <a:pt x="14" y="358"/>
                    <a:pt x="264" y="399"/>
                  </a:cubicBezTo>
                  <a:lnTo>
                    <a:pt x="1362" y="531"/>
                  </a:lnTo>
                  <a:cubicBezTo>
                    <a:pt x="1374" y="533"/>
                    <a:pt x="1386" y="534"/>
                    <a:pt x="1398" y="534"/>
                  </a:cubicBezTo>
                  <a:cubicBezTo>
                    <a:pt x="1625" y="534"/>
                    <a:pt x="1613" y="134"/>
                    <a:pt x="1362" y="92"/>
                  </a:cubicBezTo>
                  <a:lnTo>
                    <a:pt x="264" y="4"/>
                  </a:lnTo>
                  <a:cubicBezTo>
                    <a:pt x="250" y="2"/>
                    <a:pt x="237" y="1"/>
                    <a:pt x="2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88"/>
            <p:cNvSpPr/>
            <p:nvPr/>
          </p:nvSpPr>
          <p:spPr>
            <a:xfrm>
              <a:off x="14962477" y="1290778"/>
              <a:ext cx="92159" cy="22150"/>
            </a:xfrm>
            <a:custGeom>
              <a:avLst/>
              <a:gdLst/>
              <a:ahLst/>
              <a:cxnLst/>
              <a:rect l="l" t="t" r="r" b="b"/>
              <a:pathLst>
                <a:path w="2197" h="528" extrusionOk="0">
                  <a:moveTo>
                    <a:pt x="264" y="0"/>
                  </a:moveTo>
                  <a:cubicBezTo>
                    <a:pt x="0" y="0"/>
                    <a:pt x="0" y="396"/>
                    <a:pt x="264" y="396"/>
                  </a:cubicBezTo>
                  <a:lnTo>
                    <a:pt x="1933" y="527"/>
                  </a:lnTo>
                  <a:cubicBezTo>
                    <a:pt x="2196" y="527"/>
                    <a:pt x="2196" y="132"/>
                    <a:pt x="1933" y="132"/>
                  </a:cubicBezTo>
                  <a:lnTo>
                    <a:pt x="2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88"/>
            <p:cNvSpPr/>
            <p:nvPr/>
          </p:nvSpPr>
          <p:spPr>
            <a:xfrm>
              <a:off x="14890621" y="1358821"/>
              <a:ext cx="68165" cy="22275"/>
            </a:xfrm>
            <a:custGeom>
              <a:avLst/>
              <a:gdLst/>
              <a:ahLst/>
              <a:cxnLst/>
              <a:rect l="l" t="t" r="r" b="b"/>
              <a:pathLst>
                <a:path w="1625" h="531" extrusionOk="0">
                  <a:moveTo>
                    <a:pt x="1398" y="0"/>
                  </a:moveTo>
                  <a:cubicBezTo>
                    <a:pt x="1386" y="0"/>
                    <a:pt x="1374" y="1"/>
                    <a:pt x="1362" y="3"/>
                  </a:cubicBezTo>
                  <a:lnTo>
                    <a:pt x="264" y="91"/>
                  </a:lnTo>
                  <a:cubicBezTo>
                    <a:pt x="0" y="91"/>
                    <a:pt x="0" y="530"/>
                    <a:pt x="264" y="530"/>
                  </a:cubicBezTo>
                  <a:lnTo>
                    <a:pt x="1362" y="399"/>
                  </a:lnTo>
                  <a:cubicBezTo>
                    <a:pt x="1613" y="399"/>
                    <a:pt x="1625" y="0"/>
                    <a:pt x="1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88"/>
            <p:cNvSpPr/>
            <p:nvPr/>
          </p:nvSpPr>
          <p:spPr>
            <a:xfrm>
              <a:off x="15070240" y="1224455"/>
              <a:ext cx="79113" cy="22653"/>
            </a:xfrm>
            <a:custGeom>
              <a:avLst/>
              <a:gdLst/>
              <a:ahLst/>
              <a:cxnLst/>
              <a:rect l="l" t="t" r="r" b="b"/>
              <a:pathLst>
                <a:path w="1886" h="540" extrusionOk="0">
                  <a:moveTo>
                    <a:pt x="923" y="0"/>
                  </a:moveTo>
                  <a:cubicBezTo>
                    <a:pt x="681" y="0"/>
                    <a:pt x="440" y="44"/>
                    <a:pt x="198" y="132"/>
                  </a:cubicBezTo>
                  <a:cubicBezTo>
                    <a:pt x="0" y="211"/>
                    <a:pt x="52" y="540"/>
                    <a:pt x="257" y="540"/>
                  </a:cubicBezTo>
                  <a:cubicBezTo>
                    <a:pt x="280" y="540"/>
                    <a:pt x="304" y="536"/>
                    <a:pt x="330" y="527"/>
                  </a:cubicBezTo>
                  <a:cubicBezTo>
                    <a:pt x="528" y="461"/>
                    <a:pt x="725" y="428"/>
                    <a:pt x="923" y="428"/>
                  </a:cubicBezTo>
                  <a:cubicBezTo>
                    <a:pt x="1121" y="428"/>
                    <a:pt x="1318" y="461"/>
                    <a:pt x="1516" y="527"/>
                  </a:cubicBezTo>
                  <a:cubicBezTo>
                    <a:pt x="1542" y="536"/>
                    <a:pt x="1567" y="540"/>
                    <a:pt x="1590" y="540"/>
                  </a:cubicBezTo>
                  <a:cubicBezTo>
                    <a:pt x="1802" y="540"/>
                    <a:pt x="1885" y="211"/>
                    <a:pt x="1648" y="132"/>
                  </a:cubicBezTo>
                  <a:cubicBezTo>
                    <a:pt x="1406" y="44"/>
                    <a:pt x="1164" y="0"/>
                    <a:pt x="9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88"/>
            <p:cNvSpPr/>
            <p:nvPr/>
          </p:nvSpPr>
          <p:spPr>
            <a:xfrm>
              <a:off x="15137482" y="1329456"/>
              <a:ext cx="86622" cy="23995"/>
            </a:xfrm>
            <a:custGeom>
              <a:avLst/>
              <a:gdLst/>
              <a:ahLst/>
              <a:cxnLst/>
              <a:rect l="l" t="t" r="r" b="b"/>
              <a:pathLst>
                <a:path w="2065" h="572" extrusionOk="0">
                  <a:moveTo>
                    <a:pt x="264" y="1"/>
                  </a:moveTo>
                  <a:cubicBezTo>
                    <a:pt x="1" y="1"/>
                    <a:pt x="1" y="440"/>
                    <a:pt x="264" y="440"/>
                  </a:cubicBezTo>
                  <a:lnTo>
                    <a:pt x="1801" y="572"/>
                  </a:lnTo>
                  <a:cubicBezTo>
                    <a:pt x="2065" y="572"/>
                    <a:pt x="2065" y="176"/>
                    <a:pt x="1801" y="132"/>
                  </a:cubicBezTo>
                  <a:lnTo>
                    <a:pt x="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88"/>
            <p:cNvSpPr/>
            <p:nvPr/>
          </p:nvSpPr>
          <p:spPr>
            <a:xfrm>
              <a:off x="15272511" y="1288807"/>
              <a:ext cx="65270" cy="24247"/>
            </a:xfrm>
            <a:custGeom>
              <a:avLst/>
              <a:gdLst/>
              <a:ahLst/>
              <a:cxnLst/>
              <a:rect l="l" t="t" r="r" b="b"/>
              <a:pathLst>
                <a:path w="1556" h="578" extrusionOk="0">
                  <a:moveTo>
                    <a:pt x="347" y="0"/>
                  </a:moveTo>
                  <a:cubicBezTo>
                    <a:pt x="108" y="0"/>
                    <a:pt x="0" y="401"/>
                    <a:pt x="251" y="443"/>
                  </a:cubicBezTo>
                  <a:lnTo>
                    <a:pt x="1174" y="574"/>
                  </a:lnTo>
                  <a:cubicBezTo>
                    <a:pt x="1188" y="577"/>
                    <a:pt x="1201" y="578"/>
                    <a:pt x="1214" y="578"/>
                  </a:cubicBezTo>
                  <a:cubicBezTo>
                    <a:pt x="1450" y="578"/>
                    <a:pt x="1555" y="221"/>
                    <a:pt x="1306" y="179"/>
                  </a:cubicBezTo>
                  <a:lnTo>
                    <a:pt x="383" y="3"/>
                  </a:lnTo>
                  <a:cubicBezTo>
                    <a:pt x="371" y="1"/>
                    <a:pt x="358" y="0"/>
                    <a:pt x="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88"/>
            <p:cNvSpPr/>
            <p:nvPr/>
          </p:nvSpPr>
          <p:spPr>
            <a:xfrm>
              <a:off x="15414419" y="1263007"/>
              <a:ext cx="62879" cy="26470"/>
            </a:xfrm>
            <a:custGeom>
              <a:avLst/>
              <a:gdLst/>
              <a:ahLst/>
              <a:cxnLst/>
              <a:rect l="l" t="t" r="r" b="b"/>
              <a:pathLst>
                <a:path w="1499" h="631" extrusionOk="0">
                  <a:moveTo>
                    <a:pt x="298" y="0"/>
                  </a:moveTo>
                  <a:cubicBezTo>
                    <a:pt x="66" y="0"/>
                    <a:pt x="1" y="359"/>
                    <a:pt x="250" y="443"/>
                  </a:cubicBezTo>
                  <a:lnTo>
                    <a:pt x="1173" y="618"/>
                  </a:lnTo>
                  <a:cubicBezTo>
                    <a:pt x="1199" y="627"/>
                    <a:pt x="1223" y="631"/>
                    <a:pt x="1246" y="631"/>
                  </a:cubicBezTo>
                  <a:cubicBezTo>
                    <a:pt x="1450" y="631"/>
                    <a:pt x="1498" y="302"/>
                    <a:pt x="1261" y="223"/>
                  </a:cubicBezTo>
                  <a:lnTo>
                    <a:pt x="338" y="3"/>
                  </a:lnTo>
                  <a:cubicBezTo>
                    <a:pt x="324" y="1"/>
                    <a:pt x="311" y="0"/>
                    <a:pt x="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88"/>
            <p:cNvSpPr/>
            <p:nvPr/>
          </p:nvSpPr>
          <p:spPr>
            <a:xfrm>
              <a:off x="15421257" y="1368008"/>
              <a:ext cx="81043" cy="26135"/>
            </a:xfrm>
            <a:custGeom>
              <a:avLst/>
              <a:gdLst/>
              <a:ahLst/>
              <a:cxnLst/>
              <a:rect l="l" t="t" r="r" b="b"/>
              <a:pathLst>
                <a:path w="1932" h="623" extrusionOk="0">
                  <a:moveTo>
                    <a:pt x="227" y="1"/>
                  </a:moveTo>
                  <a:cubicBezTo>
                    <a:pt x="0" y="1"/>
                    <a:pt x="12" y="401"/>
                    <a:pt x="263" y="443"/>
                  </a:cubicBezTo>
                  <a:lnTo>
                    <a:pt x="1669" y="619"/>
                  </a:lnTo>
                  <a:cubicBezTo>
                    <a:pt x="1682" y="621"/>
                    <a:pt x="1696" y="622"/>
                    <a:pt x="1708" y="622"/>
                  </a:cubicBezTo>
                  <a:cubicBezTo>
                    <a:pt x="1931" y="622"/>
                    <a:pt x="1918" y="265"/>
                    <a:pt x="1669" y="224"/>
                  </a:cubicBezTo>
                  <a:lnTo>
                    <a:pt x="263" y="4"/>
                  </a:lnTo>
                  <a:cubicBezTo>
                    <a:pt x="251" y="2"/>
                    <a:pt x="239" y="1"/>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88"/>
            <p:cNvSpPr/>
            <p:nvPr/>
          </p:nvSpPr>
          <p:spPr>
            <a:xfrm>
              <a:off x="15259675" y="1404882"/>
              <a:ext cx="78106" cy="29784"/>
            </a:xfrm>
            <a:custGeom>
              <a:avLst/>
              <a:gdLst/>
              <a:ahLst/>
              <a:cxnLst/>
              <a:rect l="l" t="t" r="r" b="b"/>
              <a:pathLst>
                <a:path w="1862" h="710" extrusionOk="0">
                  <a:moveTo>
                    <a:pt x="342" y="0"/>
                  </a:moveTo>
                  <a:cubicBezTo>
                    <a:pt x="106" y="0"/>
                    <a:pt x="0" y="359"/>
                    <a:pt x="250" y="443"/>
                  </a:cubicBezTo>
                  <a:lnTo>
                    <a:pt x="1480" y="706"/>
                  </a:lnTo>
                  <a:cubicBezTo>
                    <a:pt x="1494" y="708"/>
                    <a:pt x="1507" y="710"/>
                    <a:pt x="1520" y="710"/>
                  </a:cubicBezTo>
                  <a:cubicBezTo>
                    <a:pt x="1756" y="710"/>
                    <a:pt x="1861" y="350"/>
                    <a:pt x="1612" y="267"/>
                  </a:cubicBezTo>
                  <a:lnTo>
                    <a:pt x="382" y="3"/>
                  </a:lnTo>
                  <a:cubicBezTo>
                    <a:pt x="368" y="1"/>
                    <a:pt x="355" y="0"/>
                    <a:pt x="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88"/>
            <p:cNvSpPr/>
            <p:nvPr/>
          </p:nvSpPr>
          <p:spPr>
            <a:xfrm>
              <a:off x="15060676" y="1412224"/>
              <a:ext cx="65816" cy="23031"/>
            </a:xfrm>
            <a:custGeom>
              <a:avLst/>
              <a:gdLst/>
              <a:ahLst/>
              <a:cxnLst/>
              <a:rect l="l" t="t" r="r" b="b"/>
              <a:pathLst>
                <a:path w="1569" h="549" extrusionOk="0">
                  <a:moveTo>
                    <a:pt x="298" y="1"/>
                  </a:moveTo>
                  <a:cubicBezTo>
                    <a:pt x="67" y="1"/>
                    <a:pt x="1" y="360"/>
                    <a:pt x="250" y="443"/>
                  </a:cubicBezTo>
                  <a:lnTo>
                    <a:pt x="207" y="443"/>
                  </a:lnTo>
                  <a:cubicBezTo>
                    <a:pt x="464" y="508"/>
                    <a:pt x="745" y="548"/>
                    <a:pt x="1014" y="548"/>
                  </a:cubicBezTo>
                  <a:cubicBezTo>
                    <a:pt x="1113" y="548"/>
                    <a:pt x="1210" y="543"/>
                    <a:pt x="1305" y="531"/>
                  </a:cubicBezTo>
                  <a:cubicBezTo>
                    <a:pt x="1568" y="487"/>
                    <a:pt x="1568" y="92"/>
                    <a:pt x="1305" y="92"/>
                  </a:cubicBezTo>
                  <a:cubicBezTo>
                    <a:pt x="1192" y="108"/>
                    <a:pt x="1074" y="118"/>
                    <a:pt x="954" y="118"/>
                  </a:cubicBezTo>
                  <a:cubicBezTo>
                    <a:pt x="746" y="118"/>
                    <a:pt x="533" y="88"/>
                    <a:pt x="338" y="4"/>
                  </a:cubicBezTo>
                  <a:cubicBezTo>
                    <a:pt x="325" y="2"/>
                    <a:pt x="311" y="1"/>
                    <a:pt x="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88"/>
            <p:cNvSpPr/>
            <p:nvPr/>
          </p:nvSpPr>
          <p:spPr>
            <a:xfrm>
              <a:off x="15522560" y="1449223"/>
              <a:ext cx="105037" cy="18458"/>
            </a:xfrm>
            <a:custGeom>
              <a:avLst/>
              <a:gdLst/>
              <a:ahLst/>
              <a:cxnLst/>
              <a:rect l="l" t="t" r="r" b="b"/>
              <a:pathLst>
                <a:path w="2504" h="440" extrusionOk="0">
                  <a:moveTo>
                    <a:pt x="2196" y="1"/>
                  </a:moveTo>
                  <a:lnTo>
                    <a:pt x="264" y="44"/>
                  </a:lnTo>
                  <a:cubicBezTo>
                    <a:pt x="0" y="44"/>
                    <a:pt x="0" y="440"/>
                    <a:pt x="264" y="440"/>
                  </a:cubicBezTo>
                  <a:lnTo>
                    <a:pt x="2196" y="440"/>
                  </a:lnTo>
                  <a:cubicBezTo>
                    <a:pt x="2504" y="440"/>
                    <a:pt x="2504" y="1"/>
                    <a:pt x="2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88"/>
            <p:cNvSpPr/>
            <p:nvPr/>
          </p:nvSpPr>
          <p:spPr>
            <a:xfrm>
              <a:off x="15563668" y="1353284"/>
              <a:ext cx="72569" cy="26093"/>
            </a:xfrm>
            <a:custGeom>
              <a:avLst/>
              <a:gdLst/>
              <a:ahLst/>
              <a:cxnLst/>
              <a:rect l="l" t="t" r="r" b="b"/>
              <a:pathLst>
                <a:path w="1730" h="622" extrusionOk="0">
                  <a:moveTo>
                    <a:pt x="341" y="0"/>
                  </a:moveTo>
                  <a:cubicBezTo>
                    <a:pt x="106" y="0"/>
                    <a:pt x="0" y="357"/>
                    <a:pt x="250" y="399"/>
                  </a:cubicBezTo>
                  <a:lnTo>
                    <a:pt x="1348" y="619"/>
                  </a:lnTo>
                  <a:cubicBezTo>
                    <a:pt x="1362" y="621"/>
                    <a:pt x="1375" y="622"/>
                    <a:pt x="1388" y="622"/>
                  </a:cubicBezTo>
                  <a:cubicBezTo>
                    <a:pt x="1624" y="622"/>
                    <a:pt x="1730" y="265"/>
                    <a:pt x="1480" y="223"/>
                  </a:cubicBezTo>
                  <a:lnTo>
                    <a:pt x="382" y="4"/>
                  </a:lnTo>
                  <a:cubicBezTo>
                    <a:pt x="368" y="1"/>
                    <a:pt x="355" y="0"/>
                    <a:pt x="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88"/>
            <p:cNvSpPr/>
            <p:nvPr/>
          </p:nvSpPr>
          <p:spPr>
            <a:xfrm>
              <a:off x="15580321" y="1275886"/>
              <a:ext cx="96353" cy="27981"/>
            </a:xfrm>
            <a:custGeom>
              <a:avLst/>
              <a:gdLst/>
              <a:ahLst/>
              <a:cxnLst/>
              <a:rect l="l" t="t" r="r" b="b"/>
              <a:pathLst>
                <a:path w="2297" h="667" extrusionOk="0">
                  <a:moveTo>
                    <a:pt x="340" y="1"/>
                  </a:moveTo>
                  <a:cubicBezTo>
                    <a:pt x="104" y="1"/>
                    <a:pt x="1" y="358"/>
                    <a:pt x="292" y="399"/>
                  </a:cubicBezTo>
                  <a:lnTo>
                    <a:pt x="1917" y="663"/>
                  </a:lnTo>
                  <a:cubicBezTo>
                    <a:pt x="1931" y="665"/>
                    <a:pt x="1945" y="666"/>
                    <a:pt x="1958" y="666"/>
                  </a:cubicBezTo>
                  <a:cubicBezTo>
                    <a:pt x="2194" y="666"/>
                    <a:pt x="2297" y="309"/>
                    <a:pt x="2005" y="267"/>
                  </a:cubicBezTo>
                  <a:lnTo>
                    <a:pt x="380" y="4"/>
                  </a:lnTo>
                  <a:cubicBezTo>
                    <a:pt x="366" y="2"/>
                    <a:pt x="353" y="1"/>
                    <a:pt x="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88"/>
            <p:cNvSpPr/>
            <p:nvPr/>
          </p:nvSpPr>
          <p:spPr>
            <a:xfrm>
              <a:off x="15755914" y="1310453"/>
              <a:ext cx="91571" cy="45432"/>
            </a:xfrm>
            <a:custGeom>
              <a:avLst/>
              <a:gdLst/>
              <a:ahLst/>
              <a:cxnLst/>
              <a:rect l="l" t="t" r="r" b="b"/>
              <a:pathLst>
                <a:path w="2183" h="1083" extrusionOk="0">
                  <a:moveTo>
                    <a:pt x="370" y="0"/>
                  </a:moveTo>
                  <a:cubicBezTo>
                    <a:pt x="149" y="0"/>
                    <a:pt x="0" y="288"/>
                    <a:pt x="235" y="366"/>
                  </a:cubicBezTo>
                  <a:lnTo>
                    <a:pt x="191" y="366"/>
                  </a:lnTo>
                  <a:lnTo>
                    <a:pt x="1728" y="1069"/>
                  </a:lnTo>
                  <a:cubicBezTo>
                    <a:pt x="1757" y="1078"/>
                    <a:pt x="1785" y="1083"/>
                    <a:pt x="1813" y="1083"/>
                  </a:cubicBezTo>
                  <a:cubicBezTo>
                    <a:pt x="2034" y="1083"/>
                    <a:pt x="2182" y="795"/>
                    <a:pt x="1948" y="717"/>
                  </a:cubicBezTo>
                  <a:lnTo>
                    <a:pt x="454" y="14"/>
                  </a:lnTo>
                  <a:cubicBezTo>
                    <a:pt x="426" y="5"/>
                    <a:pt x="397" y="0"/>
                    <a:pt x="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88"/>
            <p:cNvSpPr/>
            <p:nvPr/>
          </p:nvSpPr>
          <p:spPr>
            <a:xfrm>
              <a:off x="15730326" y="1366918"/>
              <a:ext cx="81965" cy="44886"/>
            </a:xfrm>
            <a:custGeom>
              <a:avLst/>
              <a:gdLst/>
              <a:ahLst/>
              <a:cxnLst/>
              <a:rect l="l" t="t" r="r" b="b"/>
              <a:pathLst>
                <a:path w="1954" h="1070" extrusionOk="0">
                  <a:moveTo>
                    <a:pt x="306" y="1"/>
                  </a:moveTo>
                  <a:cubicBezTo>
                    <a:pt x="129" y="1"/>
                    <a:pt x="0" y="270"/>
                    <a:pt x="186" y="381"/>
                  </a:cubicBezTo>
                  <a:lnTo>
                    <a:pt x="1548" y="1040"/>
                  </a:lnTo>
                  <a:cubicBezTo>
                    <a:pt x="1581" y="1060"/>
                    <a:pt x="1615" y="1069"/>
                    <a:pt x="1647" y="1069"/>
                  </a:cubicBezTo>
                  <a:cubicBezTo>
                    <a:pt x="1824" y="1069"/>
                    <a:pt x="1953" y="800"/>
                    <a:pt x="1767" y="689"/>
                  </a:cubicBezTo>
                  <a:lnTo>
                    <a:pt x="406" y="30"/>
                  </a:lnTo>
                  <a:cubicBezTo>
                    <a:pt x="372" y="10"/>
                    <a:pt x="338"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88"/>
            <p:cNvSpPr/>
            <p:nvPr/>
          </p:nvSpPr>
          <p:spPr>
            <a:xfrm>
              <a:off x="15731752" y="1459795"/>
              <a:ext cx="78232" cy="21520"/>
            </a:xfrm>
            <a:custGeom>
              <a:avLst/>
              <a:gdLst/>
              <a:ahLst/>
              <a:cxnLst/>
              <a:rect l="l" t="t" r="r" b="b"/>
              <a:pathLst>
                <a:path w="1865" h="513" extrusionOk="0">
                  <a:moveTo>
                    <a:pt x="261" y="0"/>
                  </a:moveTo>
                  <a:cubicBezTo>
                    <a:pt x="51" y="0"/>
                    <a:pt x="0" y="367"/>
                    <a:pt x="240" y="407"/>
                  </a:cubicBezTo>
                  <a:cubicBezTo>
                    <a:pt x="561" y="472"/>
                    <a:pt x="906" y="512"/>
                    <a:pt x="1241" y="512"/>
                  </a:cubicBezTo>
                  <a:cubicBezTo>
                    <a:pt x="1363" y="512"/>
                    <a:pt x="1484" y="507"/>
                    <a:pt x="1601" y="495"/>
                  </a:cubicBezTo>
                  <a:cubicBezTo>
                    <a:pt x="1852" y="495"/>
                    <a:pt x="1864" y="97"/>
                    <a:pt x="1637" y="97"/>
                  </a:cubicBezTo>
                  <a:cubicBezTo>
                    <a:pt x="1626" y="97"/>
                    <a:pt x="1614" y="98"/>
                    <a:pt x="1601" y="100"/>
                  </a:cubicBezTo>
                  <a:cubicBezTo>
                    <a:pt x="1484" y="112"/>
                    <a:pt x="1369" y="117"/>
                    <a:pt x="1256" y="117"/>
                  </a:cubicBezTo>
                  <a:cubicBezTo>
                    <a:pt x="947" y="117"/>
                    <a:pt x="649" y="76"/>
                    <a:pt x="328" y="12"/>
                  </a:cubicBezTo>
                  <a:cubicBezTo>
                    <a:pt x="304" y="4"/>
                    <a:pt x="281" y="0"/>
                    <a:pt x="2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88"/>
            <p:cNvSpPr/>
            <p:nvPr/>
          </p:nvSpPr>
          <p:spPr>
            <a:xfrm>
              <a:off x="15897654" y="1456061"/>
              <a:ext cx="58643" cy="30582"/>
            </a:xfrm>
            <a:custGeom>
              <a:avLst/>
              <a:gdLst/>
              <a:ahLst/>
              <a:cxnLst/>
              <a:rect l="l" t="t" r="r" b="b"/>
              <a:pathLst>
                <a:path w="1398" h="729" extrusionOk="0">
                  <a:moveTo>
                    <a:pt x="296" y="1"/>
                  </a:moveTo>
                  <a:cubicBezTo>
                    <a:pt x="84" y="1"/>
                    <a:pt x="0" y="329"/>
                    <a:pt x="238" y="409"/>
                  </a:cubicBezTo>
                  <a:lnTo>
                    <a:pt x="1072" y="716"/>
                  </a:lnTo>
                  <a:cubicBezTo>
                    <a:pt x="1098" y="725"/>
                    <a:pt x="1123" y="729"/>
                    <a:pt x="1145" y="729"/>
                  </a:cubicBezTo>
                  <a:cubicBezTo>
                    <a:pt x="1350" y="729"/>
                    <a:pt x="1398" y="400"/>
                    <a:pt x="1160" y="321"/>
                  </a:cubicBezTo>
                  <a:lnTo>
                    <a:pt x="370" y="13"/>
                  </a:lnTo>
                  <a:cubicBezTo>
                    <a:pt x="344" y="5"/>
                    <a:pt x="319" y="1"/>
                    <a:pt x="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88"/>
            <p:cNvSpPr/>
            <p:nvPr/>
          </p:nvSpPr>
          <p:spPr>
            <a:xfrm>
              <a:off x="15945474" y="1399009"/>
              <a:ext cx="55580" cy="26428"/>
            </a:xfrm>
            <a:custGeom>
              <a:avLst/>
              <a:gdLst/>
              <a:ahLst/>
              <a:cxnLst/>
              <a:rect l="l" t="t" r="r" b="b"/>
              <a:pathLst>
                <a:path w="1325" h="630" extrusionOk="0">
                  <a:moveTo>
                    <a:pt x="261" y="0"/>
                  </a:moveTo>
                  <a:cubicBezTo>
                    <a:pt x="51" y="0"/>
                    <a:pt x="0" y="367"/>
                    <a:pt x="240" y="407"/>
                  </a:cubicBezTo>
                  <a:lnTo>
                    <a:pt x="943" y="627"/>
                  </a:lnTo>
                  <a:cubicBezTo>
                    <a:pt x="956" y="629"/>
                    <a:pt x="970" y="630"/>
                    <a:pt x="983" y="630"/>
                  </a:cubicBezTo>
                  <a:cubicBezTo>
                    <a:pt x="1219" y="630"/>
                    <a:pt x="1324" y="271"/>
                    <a:pt x="1074" y="187"/>
                  </a:cubicBezTo>
                  <a:lnTo>
                    <a:pt x="328" y="12"/>
                  </a:lnTo>
                  <a:cubicBezTo>
                    <a:pt x="304" y="4"/>
                    <a:pt x="281" y="0"/>
                    <a:pt x="2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88"/>
            <p:cNvSpPr/>
            <p:nvPr/>
          </p:nvSpPr>
          <p:spPr>
            <a:xfrm>
              <a:off x="16071107" y="1493942"/>
              <a:ext cx="55832" cy="61667"/>
            </a:xfrm>
            <a:custGeom>
              <a:avLst/>
              <a:gdLst/>
              <a:ahLst/>
              <a:cxnLst/>
              <a:rect l="l" t="t" r="r" b="b"/>
              <a:pathLst>
                <a:path w="1331" h="1470" extrusionOk="0">
                  <a:moveTo>
                    <a:pt x="269" y="0"/>
                  </a:moveTo>
                  <a:cubicBezTo>
                    <a:pt x="126" y="0"/>
                    <a:pt x="0" y="208"/>
                    <a:pt x="100" y="340"/>
                  </a:cubicBezTo>
                  <a:lnTo>
                    <a:pt x="890" y="1394"/>
                  </a:lnTo>
                  <a:cubicBezTo>
                    <a:pt x="933" y="1447"/>
                    <a:pt x="983" y="1470"/>
                    <a:pt x="1033" y="1470"/>
                  </a:cubicBezTo>
                  <a:cubicBezTo>
                    <a:pt x="1187" y="1470"/>
                    <a:pt x="1331" y="1253"/>
                    <a:pt x="1198" y="1087"/>
                  </a:cubicBezTo>
                  <a:lnTo>
                    <a:pt x="407" y="76"/>
                  </a:lnTo>
                  <a:cubicBezTo>
                    <a:pt x="364" y="22"/>
                    <a:pt x="315" y="0"/>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88"/>
            <p:cNvSpPr/>
            <p:nvPr/>
          </p:nvSpPr>
          <p:spPr>
            <a:xfrm>
              <a:off x="16112048" y="1447210"/>
              <a:ext cx="41067" cy="43083"/>
            </a:xfrm>
            <a:custGeom>
              <a:avLst/>
              <a:gdLst/>
              <a:ahLst/>
              <a:cxnLst/>
              <a:rect l="l" t="t" r="r" b="b"/>
              <a:pathLst>
                <a:path w="979" h="1027" extrusionOk="0">
                  <a:moveTo>
                    <a:pt x="275" y="1"/>
                  </a:moveTo>
                  <a:cubicBezTo>
                    <a:pt x="110" y="1"/>
                    <a:pt x="0" y="258"/>
                    <a:pt x="178" y="400"/>
                  </a:cubicBezTo>
                  <a:cubicBezTo>
                    <a:pt x="353" y="488"/>
                    <a:pt x="485" y="663"/>
                    <a:pt x="529" y="883"/>
                  </a:cubicBezTo>
                  <a:cubicBezTo>
                    <a:pt x="546" y="984"/>
                    <a:pt x="620" y="1027"/>
                    <a:pt x="701" y="1027"/>
                  </a:cubicBezTo>
                  <a:cubicBezTo>
                    <a:pt x="832" y="1027"/>
                    <a:pt x="979" y="914"/>
                    <a:pt x="924" y="751"/>
                  </a:cubicBezTo>
                  <a:cubicBezTo>
                    <a:pt x="837" y="444"/>
                    <a:pt x="661" y="224"/>
                    <a:pt x="397" y="49"/>
                  </a:cubicBezTo>
                  <a:cubicBezTo>
                    <a:pt x="355" y="15"/>
                    <a:pt x="314" y="1"/>
                    <a:pt x="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88"/>
            <p:cNvSpPr/>
            <p:nvPr/>
          </p:nvSpPr>
          <p:spPr>
            <a:xfrm>
              <a:off x="16191329" y="1627008"/>
              <a:ext cx="18457" cy="25841"/>
            </a:xfrm>
            <a:custGeom>
              <a:avLst/>
              <a:gdLst/>
              <a:ahLst/>
              <a:cxnLst/>
              <a:rect l="l" t="t" r="r" b="b"/>
              <a:pathLst>
                <a:path w="440" h="616" extrusionOk="0">
                  <a:moveTo>
                    <a:pt x="220" y="1"/>
                  </a:moveTo>
                  <a:cubicBezTo>
                    <a:pt x="111" y="1"/>
                    <a:pt x="1" y="67"/>
                    <a:pt x="1" y="199"/>
                  </a:cubicBezTo>
                  <a:lnTo>
                    <a:pt x="1" y="418"/>
                  </a:lnTo>
                  <a:cubicBezTo>
                    <a:pt x="1" y="550"/>
                    <a:pt x="111" y="616"/>
                    <a:pt x="220" y="616"/>
                  </a:cubicBezTo>
                  <a:cubicBezTo>
                    <a:pt x="330" y="616"/>
                    <a:pt x="440" y="550"/>
                    <a:pt x="440" y="418"/>
                  </a:cubicBezTo>
                  <a:lnTo>
                    <a:pt x="440" y="199"/>
                  </a:lnTo>
                  <a:cubicBezTo>
                    <a:pt x="440" y="67"/>
                    <a:pt x="330" y="1"/>
                    <a:pt x="2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88"/>
            <p:cNvSpPr/>
            <p:nvPr/>
          </p:nvSpPr>
          <p:spPr>
            <a:xfrm>
              <a:off x="16113516" y="1673530"/>
              <a:ext cx="25546" cy="29701"/>
            </a:xfrm>
            <a:custGeom>
              <a:avLst/>
              <a:gdLst/>
              <a:ahLst/>
              <a:cxnLst/>
              <a:rect l="l" t="t" r="r" b="b"/>
              <a:pathLst>
                <a:path w="609" h="708" extrusionOk="0">
                  <a:moveTo>
                    <a:pt x="259" y="0"/>
                  </a:moveTo>
                  <a:cubicBezTo>
                    <a:pt x="131" y="0"/>
                    <a:pt x="1" y="113"/>
                    <a:pt x="55" y="276"/>
                  </a:cubicBezTo>
                  <a:lnTo>
                    <a:pt x="143" y="583"/>
                  </a:lnTo>
                  <a:cubicBezTo>
                    <a:pt x="177" y="669"/>
                    <a:pt x="258" y="707"/>
                    <a:pt x="341" y="707"/>
                  </a:cubicBezTo>
                  <a:cubicBezTo>
                    <a:pt x="472" y="707"/>
                    <a:pt x="609" y="612"/>
                    <a:pt x="582" y="451"/>
                  </a:cubicBezTo>
                  <a:lnTo>
                    <a:pt x="450" y="144"/>
                  </a:lnTo>
                  <a:cubicBezTo>
                    <a:pt x="417" y="43"/>
                    <a:pt x="338" y="0"/>
                    <a:pt x="2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88"/>
            <p:cNvSpPr/>
            <p:nvPr/>
          </p:nvSpPr>
          <p:spPr>
            <a:xfrm>
              <a:off x="15927773" y="1554098"/>
              <a:ext cx="54028" cy="40104"/>
            </a:xfrm>
            <a:custGeom>
              <a:avLst/>
              <a:gdLst/>
              <a:ahLst/>
              <a:cxnLst/>
              <a:rect l="l" t="t" r="r" b="b"/>
              <a:pathLst>
                <a:path w="1288" h="956" extrusionOk="0">
                  <a:moveTo>
                    <a:pt x="275" y="0"/>
                  </a:moveTo>
                  <a:cubicBezTo>
                    <a:pt x="111" y="0"/>
                    <a:pt x="1" y="257"/>
                    <a:pt x="179" y="399"/>
                  </a:cubicBezTo>
                  <a:lnTo>
                    <a:pt x="881" y="926"/>
                  </a:lnTo>
                  <a:cubicBezTo>
                    <a:pt x="915" y="946"/>
                    <a:pt x="948" y="955"/>
                    <a:pt x="980" y="955"/>
                  </a:cubicBezTo>
                  <a:cubicBezTo>
                    <a:pt x="1158" y="955"/>
                    <a:pt x="1287" y="680"/>
                    <a:pt x="1101" y="531"/>
                  </a:cubicBezTo>
                  <a:lnTo>
                    <a:pt x="398" y="48"/>
                  </a:lnTo>
                  <a:cubicBezTo>
                    <a:pt x="356" y="14"/>
                    <a:pt x="314" y="0"/>
                    <a:pt x="2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88"/>
            <p:cNvSpPr/>
            <p:nvPr/>
          </p:nvSpPr>
          <p:spPr>
            <a:xfrm>
              <a:off x="15817031" y="1557580"/>
              <a:ext cx="40899" cy="34902"/>
            </a:xfrm>
            <a:custGeom>
              <a:avLst/>
              <a:gdLst/>
              <a:ahLst/>
              <a:cxnLst/>
              <a:rect l="l" t="t" r="r" b="b"/>
              <a:pathLst>
                <a:path w="975" h="832" extrusionOk="0">
                  <a:moveTo>
                    <a:pt x="307" y="0"/>
                  </a:moveTo>
                  <a:cubicBezTo>
                    <a:pt x="136" y="0"/>
                    <a:pt x="1" y="221"/>
                    <a:pt x="139" y="360"/>
                  </a:cubicBezTo>
                  <a:lnTo>
                    <a:pt x="535" y="756"/>
                  </a:lnTo>
                  <a:cubicBezTo>
                    <a:pt x="589" y="810"/>
                    <a:pt x="646" y="832"/>
                    <a:pt x="698" y="832"/>
                  </a:cubicBezTo>
                  <a:cubicBezTo>
                    <a:pt x="857" y="832"/>
                    <a:pt x="975" y="624"/>
                    <a:pt x="842" y="492"/>
                  </a:cubicBezTo>
                  <a:lnTo>
                    <a:pt x="447" y="53"/>
                  </a:lnTo>
                  <a:cubicBezTo>
                    <a:pt x="401" y="16"/>
                    <a:pt x="353" y="0"/>
                    <a:pt x="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88"/>
            <p:cNvSpPr/>
            <p:nvPr/>
          </p:nvSpPr>
          <p:spPr>
            <a:xfrm>
              <a:off x="15991910" y="1702266"/>
              <a:ext cx="36872" cy="35574"/>
            </a:xfrm>
            <a:custGeom>
              <a:avLst/>
              <a:gdLst/>
              <a:ahLst/>
              <a:cxnLst/>
              <a:rect l="l" t="t" r="r" b="b"/>
              <a:pathLst>
                <a:path w="879" h="848" extrusionOk="0">
                  <a:moveTo>
                    <a:pt x="308" y="1"/>
                  </a:moveTo>
                  <a:cubicBezTo>
                    <a:pt x="130" y="1"/>
                    <a:pt x="1" y="276"/>
                    <a:pt x="187" y="425"/>
                  </a:cubicBezTo>
                  <a:cubicBezTo>
                    <a:pt x="275" y="513"/>
                    <a:pt x="363" y="601"/>
                    <a:pt x="407" y="689"/>
                  </a:cubicBezTo>
                  <a:cubicBezTo>
                    <a:pt x="443" y="799"/>
                    <a:pt x="542" y="848"/>
                    <a:pt x="634" y="848"/>
                  </a:cubicBezTo>
                  <a:cubicBezTo>
                    <a:pt x="762" y="848"/>
                    <a:pt x="878" y="754"/>
                    <a:pt x="802" y="601"/>
                  </a:cubicBezTo>
                  <a:cubicBezTo>
                    <a:pt x="714" y="381"/>
                    <a:pt x="582" y="205"/>
                    <a:pt x="407" y="30"/>
                  </a:cubicBezTo>
                  <a:cubicBezTo>
                    <a:pt x="373" y="10"/>
                    <a:pt x="340" y="1"/>
                    <a:pt x="3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88"/>
            <p:cNvSpPr/>
            <p:nvPr/>
          </p:nvSpPr>
          <p:spPr>
            <a:xfrm>
              <a:off x="16132392" y="1767498"/>
              <a:ext cx="18457" cy="34609"/>
            </a:xfrm>
            <a:custGeom>
              <a:avLst/>
              <a:gdLst/>
              <a:ahLst/>
              <a:cxnLst/>
              <a:rect l="l" t="t" r="r" b="b"/>
              <a:pathLst>
                <a:path w="440" h="825" extrusionOk="0">
                  <a:moveTo>
                    <a:pt x="220" y="1"/>
                  </a:moveTo>
                  <a:cubicBezTo>
                    <a:pt x="110" y="1"/>
                    <a:pt x="0" y="78"/>
                    <a:pt x="0" y="232"/>
                  </a:cubicBezTo>
                  <a:lnTo>
                    <a:pt x="0" y="627"/>
                  </a:lnTo>
                  <a:cubicBezTo>
                    <a:pt x="0" y="759"/>
                    <a:pt x="110" y="825"/>
                    <a:pt x="220" y="825"/>
                  </a:cubicBezTo>
                  <a:cubicBezTo>
                    <a:pt x="330" y="825"/>
                    <a:pt x="439" y="759"/>
                    <a:pt x="439" y="627"/>
                  </a:cubicBezTo>
                  <a:lnTo>
                    <a:pt x="439" y="232"/>
                  </a:lnTo>
                  <a:cubicBezTo>
                    <a:pt x="439" y="78"/>
                    <a:pt x="330" y="1"/>
                    <a:pt x="2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88"/>
            <p:cNvSpPr/>
            <p:nvPr/>
          </p:nvSpPr>
          <p:spPr>
            <a:xfrm>
              <a:off x="16224425" y="1506863"/>
              <a:ext cx="35781" cy="52438"/>
            </a:xfrm>
            <a:custGeom>
              <a:avLst/>
              <a:gdLst/>
              <a:ahLst/>
              <a:cxnLst/>
              <a:rect l="l" t="t" r="r" b="b"/>
              <a:pathLst>
                <a:path w="853" h="1250" extrusionOk="0">
                  <a:moveTo>
                    <a:pt x="271" y="1"/>
                  </a:moveTo>
                  <a:cubicBezTo>
                    <a:pt x="135" y="1"/>
                    <a:pt x="0" y="160"/>
                    <a:pt x="90" y="339"/>
                  </a:cubicBezTo>
                  <a:lnTo>
                    <a:pt x="398" y="1130"/>
                  </a:lnTo>
                  <a:cubicBezTo>
                    <a:pt x="440" y="1214"/>
                    <a:pt x="504" y="1249"/>
                    <a:pt x="569" y="1249"/>
                  </a:cubicBezTo>
                  <a:cubicBezTo>
                    <a:pt x="709" y="1249"/>
                    <a:pt x="853" y="1090"/>
                    <a:pt x="793" y="910"/>
                  </a:cubicBezTo>
                  <a:lnTo>
                    <a:pt x="442" y="120"/>
                  </a:lnTo>
                  <a:cubicBezTo>
                    <a:pt x="400" y="36"/>
                    <a:pt x="335" y="1"/>
                    <a:pt x="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88"/>
            <p:cNvSpPr/>
            <p:nvPr/>
          </p:nvSpPr>
          <p:spPr>
            <a:xfrm>
              <a:off x="16290828" y="1660651"/>
              <a:ext cx="18457" cy="43796"/>
            </a:xfrm>
            <a:custGeom>
              <a:avLst/>
              <a:gdLst/>
              <a:ahLst/>
              <a:cxnLst/>
              <a:rect l="l" t="t" r="r" b="b"/>
              <a:pathLst>
                <a:path w="440" h="1044" extrusionOk="0">
                  <a:moveTo>
                    <a:pt x="220" y="1"/>
                  </a:moveTo>
                  <a:cubicBezTo>
                    <a:pt x="110" y="1"/>
                    <a:pt x="1" y="77"/>
                    <a:pt x="1" y="231"/>
                  </a:cubicBezTo>
                  <a:lnTo>
                    <a:pt x="1" y="846"/>
                  </a:lnTo>
                  <a:cubicBezTo>
                    <a:pt x="1" y="978"/>
                    <a:pt x="110" y="1044"/>
                    <a:pt x="220" y="1044"/>
                  </a:cubicBezTo>
                  <a:cubicBezTo>
                    <a:pt x="330" y="1044"/>
                    <a:pt x="440" y="978"/>
                    <a:pt x="440" y="846"/>
                  </a:cubicBezTo>
                  <a:lnTo>
                    <a:pt x="440" y="231"/>
                  </a:lnTo>
                  <a:cubicBezTo>
                    <a:pt x="440" y="77"/>
                    <a:pt x="330" y="1"/>
                    <a:pt x="2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88"/>
            <p:cNvSpPr/>
            <p:nvPr/>
          </p:nvSpPr>
          <p:spPr>
            <a:xfrm>
              <a:off x="16255802" y="1785033"/>
              <a:ext cx="24665" cy="42873"/>
            </a:xfrm>
            <a:custGeom>
              <a:avLst/>
              <a:gdLst/>
              <a:ahLst/>
              <a:cxnLst/>
              <a:rect l="l" t="t" r="r" b="b"/>
              <a:pathLst>
                <a:path w="588" h="1022" extrusionOk="0">
                  <a:moveTo>
                    <a:pt x="309" y="1"/>
                  </a:moveTo>
                  <a:cubicBezTo>
                    <a:pt x="242" y="1"/>
                    <a:pt x="176" y="35"/>
                    <a:pt x="133" y="121"/>
                  </a:cubicBezTo>
                  <a:cubicBezTo>
                    <a:pt x="45" y="341"/>
                    <a:pt x="1" y="560"/>
                    <a:pt x="1" y="824"/>
                  </a:cubicBezTo>
                  <a:cubicBezTo>
                    <a:pt x="23" y="956"/>
                    <a:pt x="144" y="1021"/>
                    <a:pt x="254" y="1021"/>
                  </a:cubicBezTo>
                  <a:cubicBezTo>
                    <a:pt x="363" y="1021"/>
                    <a:pt x="462" y="956"/>
                    <a:pt x="440" y="824"/>
                  </a:cubicBezTo>
                  <a:cubicBezTo>
                    <a:pt x="440" y="648"/>
                    <a:pt x="440" y="472"/>
                    <a:pt x="528" y="297"/>
                  </a:cubicBezTo>
                  <a:cubicBezTo>
                    <a:pt x="587" y="149"/>
                    <a:pt x="447" y="1"/>
                    <a:pt x="309" y="1"/>
                  </a:cubicBezTo>
                  <a:close/>
                </a:path>
              </a:pathLst>
            </a:custGeom>
            <a:solidFill>
              <a:srgbClr val="07A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88"/>
            <p:cNvSpPr/>
            <p:nvPr/>
          </p:nvSpPr>
          <p:spPr>
            <a:xfrm>
              <a:off x="15349946" y="1463822"/>
              <a:ext cx="55580" cy="26470"/>
            </a:xfrm>
            <a:custGeom>
              <a:avLst/>
              <a:gdLst/>
              <a:ahLst/>
              <a:cxnLst/>
              <a:rect l="l" t="t" r="r" b="b"/>
              <a:pathLst>
                <a:path w="1325" h="631" extrusionOk="0">
                  <a:moveTo>
                    <a:pt x="298" y="1"/>
                  </a:moveTo>
                  <a:cubicBezTo>
                    <a:pt x="66" y="1"/>
                    <a:pt x="0" y="360"/>
                    <a:pt x="250" y="443"/>
                  </a:cubicBezTo>
                  <a:lnTo>
                    <a:pt x="953" y="619"/>
                  </a:lnTo>
                  <a:cubicBezTo>
                    <a:pt x="977" y="627"/>
                    <a:pt x="1000" y="630"/>
                    <a:pt x="1021" y="630"/>
                  </a:cubicBezTo>
                  <a:cubicBezTo>
                    <a:pt x="1237" y="630"/>
                    <a:pt x="1324" y="263"/>
                    <a:pt x="1085" y="224"/>
                  </a:cubicBezTo>
                  <a:lnTo>
                    <a:pt x="338" y="4"/>
                  </a:lnTo>
                  <a:cubicBezTo>
                    <a:pt x="324" y="2"/>
                    <a:pt x="311" y="1"/>
                    <a:pt x="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88"/>
            <p:cNvSpPr/>
            <p:nvPr/>
          </p:nvSpPr>
          <p:spPr>
            <a:xfrm>
              <a:off x="15615767" y="1550029"/>
              <a:ext cx="59146" cy="24667"/>
            </a:xfrm>
            <a:custGeom>
              <a:avLst/>
              <a:gdLst/>
              <a:ahLst/>
              <a:cxnLst/>
              <a:rect l="l" t="t" r="r" b="b"/>
              <a:pathLst>
                <a:path w="1410" h="588" extrusionOk="0">
                  <a:moveTo>
                    <a:pt x="285" y="1"/>
                  </a:moveTo>
                  <a:cubicBezTo>
                    <a:pt x="48" y="1"/>
                    <a:pt x="0" y="329"/>
                    <a:pt x="238" y="409"/>
                  </a:cubicBezTo>
                  <a:lnTo>
                    <a:pt x="1072" y="584"/>
                  </a:lnTo>
                  <a:cubicBezTo>
                    <a:pt x="1086" y="587"/>
                    <a:pt x="1100" y="588"/>
                    <a:pt x="1112" y="588"/>
                  </a:cubicBezTo>
                  <a:cubicBezTo>
                    <a:pt x="1344" y="588"/>
                    <a:pt x="1410" y="231"/>
                    <a:pt x="1160" y="189"/>
                  </a:cubicBezTo>
                  <a:lnTo>
                    <a:pt x="370" y="13"/>
                  </a:lnTo>
                  <a:cubicBezTo>
                    <a:pt x="339" y="5"/>
                    <a:pt x="311" y="1"/>
                    <a:pt x="2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88"/>
            <p:cNvSpPr/>
            <p:nvPr/>
          </p:nvSpPr>
          <p:spPr>
            <a:xfrm>
              <a:off x="15787542" y="1625749"/>
              <a:ext cx="45849" cy="31882"/>
            </a:xfrm>
            <a:custGeom>
              <a:avLst/>
              <a:gdLst/>
              <a:ahLst/>
              <a:cxnLst/>
              <a:rect l="l" t="t" r="r" b="b"/>
              <a:pathLst>
                <a:path w="1093" h="760" extrusionOk="0">
                  <a:moveTo>
                    <a:pt x="303" y="0"/>
                  </a:moveTo>
                  <a:cubicBezTo>
                    <a:pt x="164" y="0"/>
                    <a:pt x="1" y="222"/>
                    <a:pt x="140" y="360"/>
                  </a:cubicBezTo>
                  <a:cubicBezTo>
                    <a:pt x="271" y="580"/>
                    <a:pt x="491" y="712"/>
                    <a:pt x="711" y="756"/>
                  </a:cubicBezTo>
                  <a:cubicBezTo>
                    <a:pt x="724" y="758"/>
                    <a:pt x="738" y="759"/>
                    <a:pt x="751" y="759"/>
                  </a:cubicBezTo>
                  <a:cubicBezTo>
                    <a:pt x="987" y="759"/>
                    <a:pt x="1092" y="400"/>
                    <a:pt x="842" y="316"/>
                  </a:cubicBezTo>
                  <a:cubicBezTo>
                    <a:pt x="667" y="316"/>
                    <a:pt x="535" y="229"/>
                    <a:pt x="403" y="53"/>
                  </a:cubicBezTo>
                  <a:cubicBezTo>
                    <a:pt x="376" y="16"/>
                    <a:pt x="340" y="0"/>
                    <a:pt x="3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88"/>
            <p:cNvSpPr/>
            <p:nvPr/>
          </p:nvSpPr>
          <p:spPr>
            <a:xfrm>
              <a:off x="15923955" y="1764184"/>
              <a:ext cx="37165" cy="42034"/>
            </a:xfrm>
            <a:custGeom>
              <a:avLst/>
              <a:gdLst/>
              <a:ahLst/>
              <a:cxnLst/>
              <a:rect l="l" t="t" r="r" b="b"/>
              <a:pathLst>
                <a:path w="886" h="1002" extrusionOk="0">
                  <a:moveTo>
                    <a:pt x="291" y="0"/>
                  </a:moveTo>
                  <a:cubicBezTo>
                    <a:pt x="149" y="0"/>
                    <a:pt x="1" y="155"/>
                    <a:pt x="94" y="311"/>
                  </a:cubicBezTo>
                  <a:lnTo>
                    <a:pt x="401" y="882"/>
                  </a:lnTo>
                  <a:cubicBezTo>
                    <a:pt x="459" y="967"/>
                    <a:pt x="535" y="1002"/>
                    <a:pt x="606" y="1002"/>
                  </a:cubicBezTo>
                  <a:cubicBezTo>
                    <a:pt x="755" y="1002"/>
                    <a:pt x="886" y="854"/>
                    <a:pt x="797" y="706"/>
                  </a:cubicBezTo>
                  <a:lnTo>
                    <a:pt x="445" y="91"/>
                  </a:lnTo>
                  <a:cubicBezTo>
                    <a:pt x="407" y="27"/>
                    <a:pt x="349" y="0"/>
                    <a:pt x="2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88"/>
            <p:cNvSpPr/>
            <p:nvPr/>
          </p:nvSpPr>
          <p:spPr>
            <a:xfrm>
              <a:off x="13566506" y="1305377"/>
              <a:ext cx="65186" cy="22443"/>
            </a:xfrm>
            <a:custGeom>
              <a:avLst/>
              <a:gdLst/>
              <a:ahLst/>
              <a:cxnLst/>
              <a:rect l="l" t="t" r="r" b="b"/>
              <a:pathLst>
                <a:path w="1554" h="535" extrusionOk="0">
                  <a:moveTo>
                    <a:pt x="342" y="0"/>
                  </a:moveTo>
                  <a:cubicBezTo>
                    <a:pt x="106" y="0"/>
                    <a:pt x="0" y="357"/>
                    <a:pt x="250" y="399"/>
                  </a:cubicBezTo>
                  <a:lnTo>
                    <a:pt x="1173" y="531"/>
                  </a:lnTo>
                  <a:cubicBezTo>
                    <a:pt x="1186" y="533"/>
                    <a:pt x="1200" y="534"/>
                    <a:pt x="1213" y="534"/>
                  </a:cubicBezTo>
                  <a:cubicBezTo>
                    <a:pt x="1449" y="534"/>
                    <a:pt x="1554" y="177"/>
                    <a:pt x="1304" y="135"/>
                  </a:cubicBezTo>
                  <a:lnTo>
                    <a:pt x="382" y="4"/>
                  </a:lnTo>
                  <a:cubicBezTo>
                    <a:pt x="368" y="1"/>
                    <a:pt x="355" y="0"/>
                    <a:pt x="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88"/>
            <p:cNvSpPr/>
            <p:nvPr/>
          </p:nvSpPr>
          <p:spPr>
            <a:xfrm>
              <a:off x="13549937" y="1250087"/>
              <a:ext cx="46771" cy="22443"/>
            </a:xfrm>
            <a:custGeom>
              <a:avLst/>
              <a:gdLst/>
              <a:ahLst/>
              <a:cxnLst/>
              <a:rect l="l" t="t" r="r" b="b"/>
              <a:pathLst>
                <a:path w="1115" h="535" extrusionOk="0">
                  <a:moveTo>
                    <a:pt x="298" y="1"/>
                  </a:moveTo>
                  <a:cubicBezTo>
                    <a:pt x="66" y="1"/>
                    <a:pt x="0" y="358"/>
                    <a:pt x="250" y="399"/>
                  </a:cubicBezTo>
                  <a:lnTo>
                    <a:pt x="777" y="531"/>
                  </a:lnTo>
                  <a:cubicBezTo>
                    <a:pt x="791" y="533"/>
                    <a:pt x="804" y="534"/>
                    <a:pt x="817" y="534"/>
                  </a:cubicBezTo>
                  <a:cubicBezTo>
                    <a:pt x="1049" y="534"/>
                    <a:pt x="1115" y="175"/>
                    <a:pt x="865" y="92"/>
                  </a:cubicBezTo>
                  <a:lnTo>
                    <a:pt x="338" y="4"/>
                  </a:lnTo>
                  <a:cubicBezTo>
                    <a:pt x="324" y="2"/>
                    <a:pt x="311" y="1"/>
                    <a:pt x="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88"/>
            <p:cNvSpPr/>
            <p:nvPr/>
          </p:nvSpPr>
          <p:spPr>
            <a:xfrm>
              <a:off x="16118424" y="1874345"/>
              <a:ext cx="28021" cy="60660"/>
            </a:xfrm>
            <a:custGeom>
              <a:avLst/>
              <a:gdLst/>
              <a:ahLst/>
              <a:cxnLst/>
              <a:rect l="l" t="t" r="r" b="b"/>
              <a:pathLst>
                <a:path w="668" h="1446" extrusionOk="0">
                  <a:moveTo>
                    <a:pt x="405" y="1"/>
                  </a:moveTo>
                  <a:cubicBezTo>
                    <a:pt x="330" y="1"/>
                    <a:pt x="262" y="44"/>
                    <a:pt x="245" y="144"/>
                  </a:cubicBezTo>
                  <a:lnTo>
                    <a:pt x="201" y="144"/>
                  </a:lnTo>
                  <a:lnTo>
                    <a:pt x="26" y="1198"/>
                  </a:lnTo>
                  <a:cubicBezTo>
                    <a:pt x="0" y="1351"/>
                    <a:pt x="123" y="1445"/>
                    <a:pt x="248" y="1445"/>
                  </a:cubicBezTo>
                  <a:cubicBezTo>
                    <a:pt x="337" y="1445"/>
                    <a:pt x="428" y="1397"/>
                    <a:pt x="465" y="1286"/>
                  </a:cubicBezTo>
                  <a:lnTo>
                    <a:pt x="641" y="276"/>
                  </a:lnTo>
                  <a:cubicBezTo>
                    <a:pt x="668" y="113"/>
                    <a:pt x="527" y="1"/>
                    <a:pt x="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88"/>
            <p:cNvSpPr/>
            <p:nvPr/>
          </p:nvSpPr>
          <p:spPr>
            <a:xfrm>
              <a:off x="16069513" y="2003341"/>
              <a:ext cx="53189" cy="59611"/>
            </a:xfrm>
            <a:custGeom>
              <a:avLst/>
              <a:gdLst/>
              <a:ahLst/>
              <a:cxnLst/>
              <a:rect l="l" t="t" r="r" b="b"/>
              <a:pathLst>
                <a:path w="1268" h="1421" extrusionOk="0">
                  <a:moveTo>
                    <a:pt x="994" y="0"/>
                  </a:moveTo>
                  <a:cubicBezTo>
                    <a:pt x="925" y="0"/>
                    <a:pt x="852" y="30"/>
                    <a:pt x="797" y="100"/>
                  </a:cubicBezTo>
                  <a:lnTo>
                    <a:pt x="94" y="1110"/>
                  </a:lnTo>
                  <a:cubicBezTo>
                    <a:pt x="1" y="1265"/>
                    <a:pt x="149" y="1421"/>
                    <a:pt x="306" y="1421"/>
                  </a:cubicBezTo>
                  <a:cubicBezTo>
                    <a:pt x="371" y="1421"/>
                    <a:pt x="438" y="1394"/>
                    <a:pt x="489" y="1330"/>
                  </a:cubicBezTo>
                  <a:lnTo>
                    <a:pt x="1148" y="319"/>
                  </a:lnTo>
                  <a:cubicBezTo>
                    <a:pt x="1268" y="139"/>
                    <a:pt x="1142" y="0"/>
                    <a:pt x="9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88"/>
            <p:cNvSpPr/>
            <p:nvPr/>
          </p:nvSpPr>
          <p:spPr>
            <a:xfrm>
              <a:off x="15952522" y="2063497"/>
              <a:ext cx="24371" cy="38510"/>
            </a:xfrm>
            <a:custGeom>
              <a:avLst/>
              <a:gdLst/>
              <a:ahLst/>
              <a:cxnLst/>
              <a:rect l="l" t="t" r="r" b="b"/>
              <a:pathLst>
                <a:path w="581" h="918" extrusionOk="0">
                  <a:moveTo>
                    <a:pt x="342" y="0"/>
                  </a:moveTo>
                  <a:cubicBezTo>
                    <a:pt x="258" y="0"/>
                    <a:pt x="178" y="49"/>
                    <a:pt x="160" y="159"/>
                  </a:cubicBezTo>
                  <a:lnTo>
                    <a:pt x="28" y="642"/>
                  </a:lnTo>
                  <a:cubicBezTo>
                    <a:pt x="1" y="805"/>
                    <a:pt x="141" y="918"/>
                    <a:pt x="263" y="918"/>
                  </a:cubicBezTo>
                  <a:cubicBezTo>
                    <a:pt x="338" y="918"/>
                    <a:pt x="406" y="875"/>
                    <a:pt x="423" y="774"/>
                  </a:cubicBezTo>
                  <a:lnTo>
                    <a:pt x="555" y="247"/>
                  </a:lnTo>
                  <a:cubicBezTo>
                    <a:pt x="580" y="94"/>
                    <a:pt x="458" y="0"/>
                    <a:pt x="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88"/>
            <p:cNvSpPr/>
            <p:nvPr/>
          </p:nvSpPr>
          <p:spPr>
            <a:xfrm>
              <a:off x="16012632" y="1874471"/>
              <a:ext cx="29825" cy="43712"/>
            </a:xfrm>
            <a:custGeom>
              <a:avLst/>
              <a:gdLst/>
              <a:ahLst/>
              <a:cxnLst/>
              <a:rect l="l" t="t" r="r" b="b"/>
              <a:pathLst>
                <a:path w="711" h="1042" extrusionOk="0">
                  <a:moveTo>
                    <a:pt x="386" y="1"/>
                  </a:moveTo>
                  <a:cubicBezTo>
                    <a:pt x="343" y="1"/>
                    <a:pt x="301" y="16"/>
                    <a:pt x="264" y="53"/>
                  </a:cubicBezTo>
                  <a:cubicBezTo>
                    <a:pt x="88" y="273"/>
                    <a:pt x="0" y="536"/>
                    <a:pt x="0" y="844"/>
                  </a:cubicBezTo>
                  <a:cubicBezTo>
                    <a:pt x="0" y="976"/>
                    <a:pt x="110" y="1042"/>
                    <a:pt x="220" y="1042"/>
                  </a:cubicBezTo>
                  <a:cubicBezTo>
                    <a:pt x="330" y="1042"/>
                    <a:pt x="440" y="976"/>
                    <a:pt x="440" y="844"/>
                  </a:cubicBezTo>
                  <a:cubicBezTo>
                    <a:pt x="396" y="668"/>
                    <a:pt x="440" y="493"/>
                    <a:pt x="571" y="361"/>
                  </a:cubicBezTo>
                  <a:cubicBezTo>
                    <a:pt x="710" y="222"/>
                    <a:pt x="547" y="1"/>
                    <a:pt x="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88"/>
            <p:cNvSpPr/>
            <p:nvPr/>
          </p:nvSpPr>
          <p:spPr>
            <a:xfrm>
              <a:off x="16194349" y="1900522"/>
              <a:ext cx="30412" cy="34651"/>
            </a:xfrm>
            <a:custGeom>
              <a:avLst/>
              <a:gdLst/>
              <a:ahLst/>
              <a:cxnLst/>
              <a:rect l="l" t="t" r="r" b="b"/>
              <a:pathLst>
                <a:path w="725" h="826" extrusionOk="0">
                  <a:moveTo>
                    <a:pt x="435" y="0"/>
                  </a:moveTo>
                  <a:cubicBezTo>
                    <a:pt x="376" y="0"/>
                    <a:pt x="319" y="27"/>
                    <a:pt x="280" y="91"/>
                  </a:cubicBezTo>
                  <a:lnTo>
                    <a:pt x="61" y="486"/>
                  </a:lnTo>
                  <a:cubicBezTo>
                    <a:pt x="1" y="666"/>
                    <a:pt x="145" y="825"/>
                    <a:pt x="284" y="825"/>
                  </a:cubicBezTo>
                  <a:cubicBezTo>
                    <a:pt x="349" y="825"/>
                    <a:pt x="414" y="790"/>
                    <a:pt x="456" y="706"/>
                  </a:cubicBezTo>
                  <a:lnTo>
                    <a:pt x="631" y="311"/>
                  </a:lnTo>
                  <a:cubicBezTo>
                    <a:pt x="725" y="155"/>
                    <a:pt x="576" y="0"/>
                    <a:pt x="435" y="0"/>
                  </a:cubicBezTo>
                  <a:close/>
                </a:path>
              </a:pathLst>
            </a:custGeom>
            <a:solidFill>
              <a:srgbClr val="07A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88"/>
            <p:cNvSpPr/>
            <p:nvPr/>
          </p:nvSpPr>
          <p:spPr>
            <a:xfrm>
              <a:off x="15820723" y="2123234"/>
              <a:ext cx="55497" cy="43125"/>
            </a:xfrm>
            <a:custGeom>
              <a:avLst/>
              <a:gdLst/>
              <a:ahLst/>
              <a:cxnLst/>
              <a:rect l="l" t="t" r="r" b="b"/>
              <a:pathLst>
                <a:path w="1323" h="1028" extrusionOk="0">
                  <a:moveTo>
                    <a:pt x="1008" y="0"/>
                  </a:moveTo>
                  <a:cubicBezTo>
                    <a:pt x="965" y="0"/>
                    <a:pt x="923" y="16"/>
                    <a:pt x="886" y="53"/>
                  </a:cubicBezTo>
                  <a:lnTo>
                    <a:pt x="139" y="668"/>
                  </a:lnTo>
                  <a:cubicBezTo>
                    <a:pt x="0" y="806"/>
                    <a:pt x="136" y="1028"/>
                    <a:pt x="307" y="1028"/>
                  </a:cubicBezTo>
                  <a:cubicBezTo>
                    <a:pt x="353" y="1028"/>
                    <a:pt x="401" y="1012"/>
                    <a:pt x="447" y="975"/>
                  </a:cubicBezTo>
                  <a:lnTo>
                    <a:pt x="1149" y="360"/>
                  </a:lnTo>
                  <a:cubicBezTo>
                    <a:pt x="1323" y="221"/>
                    <a:pt x="1167" y="0"/>
                    <a:pt x="1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88"/>
            <p:cNvSpPr/>
            <p:nvPr/>
          </p:nvSpPr>
          <p:spPr>
            <a:xfrm>
              <a:off x="15872696" y="2160402"/>
              <a:ext cx="46226" cy="35951"/>
            </a:xfrm>
            <a:custGeom>
              <a:avLst/>
              <a:gdLst/>
              <a:ahLst/>
              <a:cxnLst/>
              <a:rect l="l" t="t" r="r" b="b"/>
              <a:pathLst>
                <a:path w="1102" h="857" extrusionOk="0">
                  <a:moveTo>
                    <a:pt x="815" y="1"/>
                  </a:moveTo>
                  <a:cubicBezTo>
                    <a:pt x="779" y="1"/>
                    <a:pt x="740" y="14"/>
                    <a:pt x="701" y="45"/>
                  </a:cubicBezTo>
                  <a:lnTo>
                    <a:pt x="174" y="440"/>
                  </a:lnTo>
                  <a:cubicBezTo>
                    <a:pt x="0" y="580"/>
                    <a:pt x="102" y="857"/>
                    <a:pt x="261" y="857"/>
                  </a:cubicBezTo>
                  <a:cubicBezTo>
                    <a:pt x="302" y="857"/>
                    <a:pt x="348" y="838"/>
                    <a:pt x="394" y="792"/>
                  </a:cubicBezTo>
                  <a:lnTo>
                    <a:pt x="921" y="397"/>
                  </a:lnTo>
                  <a:cubicBezTo>
                    <a:pt x="1101" y="288"/>
                    <a:pt x="985" y="1"/>
                    <a:pt x="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88"/>
            <p:cNvSpPr/>
            <p:nvPr/>
          </p:nvSpPr>
          <p:spPr>
            <a:xfrm>
              <a:off x="15898367" y="1946583"/>
              <a:ext cx="35320" cy="43922"/>
            </a:xfrm>
            <a:custGeom>
              <a:avLst/>
              <a:gdLst/>
              <a:ahLst/>
              <a:cxnLst/>
              <a:rect l="l" t="t" r="r" b="b"/>
              <a:pathLst>
                <a:path w="842" h="1047" extrusionOk="0">
                  <a:moveTo>
                    <a:pt x="551" y="0"/>
                  </a:moveTo>
                  <a:cubicBezTo>
                    <a:pt x="493" y="0"/>
                    <a:pt x="435" y="27"/>
                    <a:pt x="397" y="91"/>
                  </a:cubicBezTo>
                  <a:lnTo>
                    <a:pt x="89" y="750"/>
                  </a:lnTo>
                  <a:cubicBezTo>
                    <a:pt x="0" y="898"/>
                    <a:pt x="151" y="1046"/>
                    <a:pt x="286" y="1046"/>
                  </a:cubicBezTo>
                  <a:cubicBezTo>
                    <a:pt x="351" y="1046"/>
                    <a:pt x="412" y="1012"/>
                    <a:pt x="440" y="926"/>
                  </a:cubicBezTo>
                  <a:lnTo>
                    <a:pt x="748" y="311"/>
                  </a:lnTo>
                  <a:cubicBezTo>
                    <a:pt x="841" y="156"/>
                    <a:pt x="693" y="0"/>
                    <a:pt x="5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88"/>
            <p:cNvSpPr/>
            <p:nvPr/>
          </p:nvSpPr>
          <p:spPr>
            <a:xfrm>
              <a:off x="15693873" y="2208351"/>
              <a:ext cx="62712" cy="18458"/>
            </a:xfrm>
            <a:custGeom>
              <a:avLst/>
              <a:gdLst/>
              <a:ahLst/>
              <a:cxnLst/>
              <a:rect l="l" t="t" r="r" b="b"/>
              <a:pathLst>
                <a:path w="1495" h="440" extrusionOk="0">
                  <a:moveTo>
                    <a:pt x="264" y="0"/>
                  </a:moveTo>
                  <a:cubicBezTo>
                    <a:pt x="1" y="0"/>
                    <a:pt x="1" y="439"/>
                    <a:pt x="264" y="439"/>
                  </a:cubicBezTo>
                  <a:lnTo>
                    <a:pt x="1187" y="439"/>
                  </a:lnTo>
                  <a:cubicBezTo>
                    <a:pt x="1494" y="439"/>
                    <a:pt x="1494" y="0"/>
                    <a:pt x="1187" y="0"/>
                  </a:cubicBezTo>
                  <a:close/>
                </a:path>
              </a:pathLst>
            </a:custGeom>
            <a:solidFill>
              <a:srgbClr val="07A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88"/>
            <p:cNvSpPr/>
            <p:nvPr/>
          </p:nvSpPr>
          <p:spPr>
            <a:xfrm>
              <a:off x="15585271" y="2246693"/>
              <a:ext cx="45974" cy="26303"/>
            </a:xfrm>
            <a:custGeom>
              <a:avLst/>
              <a:gdLst/>
              <a:ahLst/>
              <a:cxnLst/>
              <a:rect l="l" t="t" r="r" b="b"/>
              <a:pathLst>
                <a:path w="1096" h="627" extrusionOk="0">
                  <a:moveTo>
                    <a:pt x="338" y="0"/>
                  </a:moveTo>
                  <a:cubicBezTo>
                    <a:pt x="156" y="0"/>
                    <a:pt x="1" y="221"/>
                    <a:pt x="174" y="360"/>
                  </a:cubicBezTo>
                  <a:cubicBezTo>
                    <a:pt x="350" y="492"/>
                    <a:pt x="570" y="624"/>
                    <a:pt x="833" y="624"/>
                  </a:cubicBezTo>
                  <a:cubicBezTo>
                    <a:pt x="846" y="626"/>
                    <a:pt x="858" y="627"/>
                    <a:pt x="869" y="627"/>
                  </a:cubicBezTo>
                  <a:cubicBezTo>
                    <a:pt x="1096" y="627"/>
                    <a:pt x="1084" y="228"/>
                    <a:pt x="833" y="228"/>
                  </a:cubicBezTo>
                  <a:cubicBezTo>
                    <a:pt x="701" y="184"/>
                    <a:pt x="570" y="140"/>
                    <a:pt x="482" y="53"/>
                  </a:cubicBezTo>
                  <a:cubicBezTo>
                    <a:pt x="436" y="16"/>
                    <a:pt x="386" y="0"/>
                    <a:pt x="338" y="0"/>
                  </a:cubicBezTo>
                  <a:close/>
                </a:path>
              </a:pathLst>
            </a:custGeom>
            <a:solidFill>
              <a:srgbClr val="07A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8" name="Google Shape;3238;p88"/>
          <p:cNvGrpSpPr/>
          <p:nvPr/>
        </p:nvGrpSpPr>
        <p:grpSpPr>
          <a:xfrm rot="-2388593" flipH="1">
            <a:off x="3510398" y="4716464"/>
            <a:ext cx="494404" cy="365727"/>
            <a:chOff x="830525" y="3091250"/>
            <a:chExt cx="484300" cy="358275"/>
          </a:xfrm>
        </p:grpSpPr>
        <p:sp>
          <p:nvSpPr>
            <p:cNvPr id="3239" name="Google Shape;3239;p88"/>
            <p:cNvSpPr/>
            <p:nvPr/>
          </p:nvSpPr>
          <p:spPr>
            <a:xfrm>
              <a:off x="1198400" y="3103575"/>
              <a:ext cx="48900" cy="72100"/>
            </a:xfrm>
            <a:custGeom>
              <a:avLst/>
              <a:gdLst/>
              <a:ahLst/>
              <a:cxnLst/>
              <a:rect l="l" t="t" r="r" b="b"/>
              <a:pathLst>
                <a:path w="1956" h="2884" fill="none" extrusionOk="0">
                  <a:moveTo>
                    <a:pt x="1" y="0"/>
                  </a:moveTo>
                  <a:cubicBezTo>
                    <a:pt x="299" y="481"/>
                    <a:pt x="415" y="1044"/>
                    <a:pt x="332" y="1591"/>
                  </a:cubicBezTo>
                  <a:cubicBezTo>
                    <a:pt x="1061" y="1707"/>
                    <a:pt x="1674" y="2204"/>
                    <a:pt x="1956" y="2883"/>
                  </a:cubicBezTo>
                </a:path>
              </a:pathLst>
            </a:custGeom>
            <a:noFill/>
            <a:ln w="4550" cap="flat" cmpd="sng">
              <a:solidFill>
                <a:srgbClr val="222221"/>
              </a:solidFill>
              <a:prstDash val="solid"/>
              <a:miter lim="1657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88"/>
            <p:cNvSpPr/>
            <p:nvPr/>
          </p:nvSpPr>
          <p:spPr>
            <a:xfrm>
              <a:off x="1237750" y="3099000"/>
              <a:ext cx="23225" cy="53900"/>
            </a:xfrm>
            <a:custGeom>
              <a:avLst/>
              <a:gdLst/>
              <a:ahLst/>
              <a:cxnLst/>
              <a:rect l="l" t="t" r="r" b="b"/>
              <a:pathLst>
                <a:path w="929" h="2156" fill="none" extrusionOk="0">
                  <a:moveTo>
                    <a:pt x="1" y="1"/>
                  </a:moveTo>
                  <a:cubicBezTo>
                    <a:pt x="249" y="349"/>
                    <a:pt x="249" y="813"/>
                    <a:pt x="17" y="1161"/>
                  </a:cubicBezTo>
                  <a:cubicBezTo>
                    <a:pt x="514" y="1260"/>
                    <a:pt x="879" y="1658"/>
                    <a:pt x="929" y="2155"/>
                  </a:cubicBezTo>
                </a:path>
              </a:pathLst>
            </a:custGeom>
            <a:noFill/>
            <a:ln w="4550" cap="flat" cmpd="sng">
              <a:solidFill>
                <a:srgbClr val="222221"/>
              </a:solidFill>
              <a:prstDash val="solid"/>
              <a:miter lim="1657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88"/>
            <p:cNvSpPr/>
            <p:nvPr/>
          </p:nvSpPr>
          <p:spPr>
            <a:xfrm>
              <a:off x="877750" y="3091250"/>
              <a:ext cx="437075" cy="358275"/>
            </a:xfrm>
            <a:custGeom>
              <a:avLst/>
              <a:gdLst/>
              <a:ahLst/>
              <a:cxnLst/>
              <a:rect l="l" t="t" r="r" b="b"/>
              <a:pathLst>
                <a:path w="17483" h="14331" extrusionOk="0">
                  <a:moveTo>
                    <a:pt x="16794" y="0"/>
                  </a:moveTo>
                  <a:cubicBezTo>
                    <a:pt x="16006" y="0"/>
                    <a:pt x="15041" y="215"/>
                    <a:pt x="14351" y="278"/>
                  </a:cubicBezTo>
                  <a:lnTo>
                    <a:pt x="11269" y="543"/>
                  </a:lnTo>
                  <a:cubicBezTo>
                    <a:pt x="9429" y="709"/>
                    <a:pt x="7590" y="858"/>
                    <a:pt x="5817" y="1355"/>
                  </a:cubicBezTo>
                  <a:cubicBezTo>
                    <a:pt x="4044" y="1835"/>
                    <a:pt x="2321" y="2697"/>
                    <a:pt x="1094" y="4039"/>
                  </a:cubicBezTo>
                  <a:cubicBezTo>
                    <a:pt x="630" y="4487"/>
                    <a:pt x="315" y="5050"/>
                    <a:pt x="150" y="5663"/>
                  </a:cubicBezTo>
                  <a:cubicBezTo>
                    <a:pt x="1" y="6293"/>
                    <a:pt x="183" y="6939"/>
                    <a:pt x="630" y="7403"/>
                  </a:cubicBezTo>
                  <a:cubicBezTo>
                    <a:pt x="1144" y="7867"/>
                    <a:pt x="1973" y="7917"/>
                    <a:pt x="2403" y="8464"/>
                  </a:cubicBezTo>
                  <a:cubicBezTo>
                    <a:pt x="3099" y="9292"/>
                    <a:pt x="2370" y="10518"/>
                    <a:pt x="2354" y="11596"/>
                  </a:cubicBezTo>
                  <a:cubicBezTo>
                    <a:pt x="2321" y="13087"/>
                    <a:pt x="3795" y="14297"/>
                    <a:pt x="5270" y="14330"/>
                  </a:cubicBezTo>
                  <a:cubicBezTo>
                    <a:pt x="5298" y="14330"/>
                    <a:pt x="5325" y="14331"/>
                    <a:pt x="5353" y="14331"/>
                  </a:cubicBezTo>
                  <a:cubicBezTo>
                    <a:pt x="6797" y="14331"/>
                    <a:pt x="8155" y="13480"/>
                    <a:pt x="9098" y="12374"/>
                  </a:cubicBezTo>
                  <a:cubicBezTo>
                    <a:pt x="10059" y="11248"/>
                    <a:pt x="10689" y="9889"/>
                    <a:pt x="11385" y="8580"/>
                  </a:cubicBezTo>
                  <a:cubicBezTo>
                    <a:pt x="13059" y="5431"/>
                    <a:pt x="15196" y="2796"/>
                    <a:pt x="17483" y="79"/>
                  </a:cubicBezTo>
                  <a:cubicBezTo>
                    <a:pt x="17282" y="22"/>
                    <a:pt x="17047" y="0"/>
                    <a:pt x="167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88"/>
            <p:cNvSpPr/>
            <p:nvPr/>
          </p:nvSpPr>
          <p:spPr>
            <a:xfrm>
              <a:off x="830525" y="3108125"/>
              <a:ext cx="442475" cy="318175"/>
            </a:xfrm>
            <a:custGeom>
              <a:avLst/>
              <a:gdLst/>
              <a:ahLst/>
              <a:cxnLst/>
              <a:rect l="l" t="t" r="r" b="b"/>
              <a:pathLst>
                <a:path w="17699" h="12727" extrusionOk="0">
                  <a:moveTo>
                    <a:pt x="17698" y="0"/>
                  </a:moveTo>
                  <a:cubicBezTo>
                    <a:pt x="17168" y="166"/>
                    <a:pt x="15958" y="564"/>
                    <a:pt x="15528" y="730"/>
                  </a:cubicBezTo>
                  <a:cubicBezTo>
                    <a:pt x="14881" y="978"/>
                    <a:pt x="14235" y="1243"/>
                    <a:pt x="13605" y="1525"/>
                  </a:cubicBezTo>
                  <a:cubicBezTo>
                    <a:pt x="12329" y="2105"/>
                    <a:pt x="11086" y="2751"/>
                    <a:pt x="9877" y="3464"/>
                  </a:cubicBezTo>
                  <a:cubicBezTo>
                    <a:pt x="7457" y="4922"/>
                    <a:pt x="5204" y="6645"/>
                    <a:pt x="3182" y="8617"/>
                  </a:cubicBezTo>
                  <a:cubicBezTo>
                    <a:pt x="2039" y="9711"/>
                    <a:pt x="978" y="10904"/>
                    <a:pt x="1" y="12147"/>
                  </a:cubicBezTo>
                  <a:lnTo>
                    <a:pt x="564" y="12727"/>
                  </a:lnTo>
                  <a:cubicBezTo>
                    <a:pt x="464" y="12627"/>
                    <a:pt x="3083" y="9926"/>
                    <a:pt x="3331" y="9678"/>
                  </a:cubicBezTo>
                  <a:cubicBezTo>
                    <a:pt x="4309" y="8700"/>
                    <a:pt x="5320" y="7772"/>
                    <a:pt x="6380" y="6877"/>
                  </a:cubicBezTo>
                  <a:cubicBezTo>
                    <a:pt x="8518" y="5088"/>
                    <a:pt x="10805" y="3497"/>
                    <a:pt x="13224" y="2105"/>
                  </a:cubicBezTo>
                  <a:cubicBezTo>
                    <a:pt x="14517" y="1359"/>
                    <a:pt x="16638" y="796"/>
                    <a:pt x="17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3" name="Google Shape;3243;p88"/>
          <p:cNvGrpSpPr/>
          <p:nvPr/>
        </p:nvGrpSpPr>
        <p:grpSpPr>
          <a:xfrm rot="2388593">
            <a:off x="5139198" y="4716464"/>
            <a:ext cx="494404" cy="365727"/>
            <a:chOff x="830525" y="3091250"/>
            <a:chExt cx="484300" cy="358275"/>
          </a:xfrm>
        </p:grpSpPr>
        <p:sp>
          <p:nvSpPr>
            <p:cNvPr id="3244" name="Google Shape;3244;p88"/>
            <p:cNvSpPr/>
            <p:nvPr/>
          </p:nvSpPr>
          <p:spPr>
            <a:xfrm>
              <a:off x="1198400" y="3103575"/>
              <a:ext cx="48900" cy="72100"/>
            </a:xfrm>
            <a:custGeom>
              <a:avLst/>
              <a:gdLst/>
              <a:ahLst/>
              <a:cxnLst/>
              <a:rect l="l" t="t" r="r" b="b"/>
              <a:pathLst>
                <a:path w="1956" h="2884" fill="none" extrusionOk="0">
                  <a:moveTo>
                    <a:pt x="1" y="0"/>
                  </a:moveTo>
                  <a:cubicBezTo>
                    <a:pt x="299" y="481"/>
                    <a:pt x="415" y="1044"/>
                    <a:pt x="332" y="1591"/>
                  </a:cubicBezTo>
                  <a:cubicBezTo>
                    <a:pt x="1061" y="1707"/>
                    <a:pt x="1674" y="2204"/>
                    <a:pt x="1956" y="2883"/>
                  </a:cubicBezTo>
                </a:path>
              </a:pathLst>
            </a:custGeom>
            <a:noFill/>
            <a:ln w="4550" cap="flat" cmpd="sng">
              <a:solidFill>
                <a:srgbClr val="222221"/>
              </a:solidFill>
              <a:prstDash val="solid"/>
              <a:miter lim="1657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88"/>
            <p:cNvSpPr/>
            <p:nvPr/>
          </p:nvSpPr>
          <p:spPr>
            <a:xfrm>
              <a:off x="1237750" y="3099000"/>
              <a:ext cx="23225" cy="53900"/>
            </a:xfrm>
            <a:custGeom>
              <a:avLst/>
              <a:gdLst/>
              <a:ahLst/>
              <a:cxnLst/>
              <a:rect l="l" t="t" r="r" b="b"/>
              <a:pathLst>
                <a:path w="929" h="2156" fill="none" extrusionOk="0">
                  <a:moveTo>
                    <a:pt x="1" y="1"/>
                  </a:moveTo>
                  <a:cubicBezTo>
                    <a:pt x="249" y="349"/>
                    <a:pt x="249" y="813"/>
                    <a:pt x="17" y="1161"/>
                  </a:cubicBezTo>
                  <a:cubicBezTo>
                    <a:pt x="514" y="1260"/>
                    <a:pt x="879" y="1658"/>
                    <a:pt x="929" y="2155"/>
                  </a:cubicBezTo>
                </a:path>
              </a:pathLst>
            </a:custGeom>
            <a:noFill/>
            <a:ln w="4550" cap="flat" cmpd="sng">
              <a:solidFill>
                <a:srgbClr val="222221"/>
              </a:solidFill>
              <a:prstDash val="solid"/>
              <a:miter lim="1657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88"/>
            <p:cNvSpPr/>
            <p:nvPr/>
          </p:nvSpPr>
          <p:spPr>
            <a:xfrm>
              <a:off x="877750" y="3091250"/>
              <a:ext cx="437075" cy="358275"/>
            </a:xfrm>
            <a:custGeom>
              <a:avLst/>
              <a:gdLst/>
              <a:ahLst/>
              <a:cxnLst/>
              <a:rect l="l" t="t" r="r" b="b"/>
              <a:pathLst>
                <a:path w="17483" h="14331" extrusionOk="0">
                  <a:moveTo>
                    <a:pt x="16794" y="0"/>
                  </a:moveTo>
                  <a:cubicBezTo>
                    <a:pt x="16006" y="0"/>
                    <a:pt x="15041" y="215"/>
                    <a:pt x="14351" y="278"/>
                  </a:cubicBezTo>
                  <a:lnTo>
                    <a:pt x="11269" y="543"/>
                  </a:lnTo>
                  <a:cubicBezTo>
                    <a:pt x="9429" y="709"/>
                    <a:pt x="7590" y="858"/>
                    <a:pt x="5817" y="1355"/>
                  </a:cubicBezTo>
                  <a:cubicBezTo>
                    <a:pt x="4044" y="1835"/>
                    <a:pt x="2321" y="2697"/>
                    <a:pt x="1094" y="4039"/>
                  </a:cubicBezTo>
                  <a:cubicBezTo>
                    <a:pt x="630" y="4487"/>
                    <a:pt x="315" y="5050"/>
                    <a:pt x="150" y="5663"/>
                  </a:cubicBezTo>
                  <a:cubicBezTo>
                    <a:pt x="1" y="6293"/>
                    <a:pt x="183" y="6939"/>
                    <a:pt x="630" y="7403"/>
                  </a:cubicBezTo>
                  <a:cubicBezTo>
                    <a:pt x="1144" y="7867"/>
                    <a:pt x="1973" y="7917"/>
                    <a:pt x="2403" y="8464"/>
                  </a:cubicBezTo>
                  <a:cubicBezTo>
                    <a:pt x="3099" y="9292"/>
                    <a:pt x="2370" y="10518"/>
                    <a:pt x="2354" y="11596"/>
                  </a:cubicBezTo>
                  <a:cubicBezTo>
                    <a:pt x="2321" y="13087"/>
                    <a:pt x="3795" y="14297"/>
                    <a:pt x="5270" y="14330"/>
                  </a:cubicBezTo>
                  <a:cubicBezTo>
                    <a:pt x="5298" y="14330"/>
                    <a:pt x="5325" y="14331"/>
                    <a:pt x="5353" y="14331"/>
                  </a:cubicBezTo>
                  <a:cubicBezTo>
                    <a:pt x="6797" y="14331"/>
                    <a:pt x="8155" y="13480"/>
                    <a:pt x="9098" y="12374"/>
                  </a:cubicBezTo>
                  <a:cubicBezTo>
                    <a:pt x="10059" y="11248"/>
                    <a:pt x="10689" y="9889"/>
                    <a:pt x="11385" y="8580"/>
                  </a:cubicBezTo>
                  <a:cubicBezTo>
                    <a:pt x="13059" y="5431"/>
                    <a:pt x="15196" y="2796"/>
                    <a:pt x="17483" y="79"/>
                  </a:cubicBezTo>
                  <a:cubicBezTo>
                    <a:pt x="17282" y="22"/>
                    <a:pt x="17047" y="0"/>
                    <a:pt x="167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88"/>
            <p:cNvSpPr/>
            <p:nvPr/>
          </p:nvSpPr>
          <p:spPr>
            <a:xfrm>
              <a:off x="830525" y="3108125"/>
              <a:ext cx="442475" cy="318175"/>
            </a:xfrm>
            <a:custGeom>
              <a:avLst/>
              <a:gdLst/>
              <a:ahLst/>
              <a:cxnLst/>
              <a:rect l="l" t="t" r="r" b="b"/>
              <a:pathLst>
                <a:path w="17699" h="12727" extrusionOk="0">
                  <a:moveTo>
                    <a:pt x="17698" y="0"/>
                  </a:moveTo>
                  <a:cubicBezTo>
                    <a:pt x="17168" y="166"/>
                    <a:pt x="15958" y="564"/>
                    <a:pt x="15528" y="730"/>
                  </a:cubicBezTo>
                  <a:cubicBezTo>
                    <a:pt x="14881" y="978"/>
                    <a:pt x="14235" y="1243"/>
                    <a:pt x="13605" y="1525"/>
                  </a:cubicBezTo>
                  <a:cubicBezTo>
                    <a:pt x="12329" y="2105"/>
                    <a:pt x="11086" y="2751"/>
                    <a:pt x="9877" y="3464"/>
                  </a:cubicBezTo>
                  <a:cubicBezTo>
                    <a:pt x="7457" y="4922"/>
                    <a:pt x="5204" y="6645"/>
                    <a:pt x="3182" y="8617"/>
                  </a:cubicBezTo>
                  <a:cubicBezTo>
                    <a:pt x="2039" y="9711"/>
                    <a:pt x="978" y="10904"/>
                    <a:pt x="1" y="12147"/>
                  </a:cubicBezTo>
                  <a:lnTo>
                    <a:pt x="564" y="12727"/>
                  </a:lnTo>
                  <a:cubicBezTo>
                    <a:pt x="464" y="12627"/>
                    <a:pt x="3083" y="9926"/>
                    <a:pt x="3331" y="9678"/>
                  </a:cubicBezTo>
                  <a:cubicBezTo>
                    <a:pt x="4309" y="8700"/>
                    <a:pt x="5320" y="7772"/>
                    <a:pt x="6380" y="6877"/>
                  </a:cubicBezTo>
                  <a:cubicBezTo>
                    <a:pt x="8518" y="5088"/>
                    <a:pt x="10805" y="3497"/>
                    <a:pt x="13224" y="2105"/>
                  </a:cubicBezTo>
                  <a:cubicBezTo>
                    <a:pt x="14517" y="1359"/>
                    <a:pt x="16638" y="796"/>
                    <a:pt x="17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48" name="Google Shape;3248;p88">
            <a:hlinkClick r:id="" action="ppaction://noaction"/>
          </p:cNvPr>
          <p:cNvSpPr/>
          <p:nvPr/>
        </p:nvSpPr>
        <p:spPr>
          <a:xfrm>
            <a:off x="4632025" y="4743455"/>
            <a:ext cx="311750" cy="311745"/>
          </a:xfrm>
          <a:custGeom>
            <a:avLst/>
            <a:gdLst/>
            <a:ahLst/>
            <a:cxnLst/>
            <a:rect l="l" t="t" r="r" b="b"/>
            <a:pathLst>
              <a:path w="56811" h="56810" extrusionOk="0">
                <a:moveTo>
                  <a:pt x="28390" y="0"/>
                </a:moveTo>
                <a:cubicBezTo>
                  <a:pt x="12706" y="0"/>
                  <a:pt x="1" y="12706"/>
                  <a:pt x="1" y="28390"/>
                </a:cubicBezTo>
                <a:cubicBezTo>
                  <a:pt x="1" y="44074"/>
                  <a:pt x="12706" y="56810"/>
                  <a:pt x="28390" y="56810"/>
                </a:cubicBezTo>
                <a:cubicBezTo>
                  <a:pt x="44075" y="56810"/>
                  <a:pt x="56810" y="44074"/>
                  <a:pt x="56810" y="28390"/>
                </a:cubicBezTo>
                <a:cubicBezTo>
                  <a:pt x="56810" y="12706"/>
                  <a:pt x="44075" y="0"/>
                  <a:pt x="28390" y="0"/>
                </a:cubicBez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1"/>
                </a:solidFill>
                <a:latin typeface="Gorditas"/>
                <a:ea typeface="Gorditas"/>
                <a:cs typeface="Gorditas"/>
                <a:sym typeface="Gorditas"/>
              </a:rPr>
              <a:t>2</a:t>
            </a:r>
            <a:endParaRPr sz="1000" b="1">
              <a:solidFill>
                <a:schemeClr val="dk1"/>
              </a:solidFill>
              <a:latin typeface="Gorditas"/>
              <a:ea typeface="Gorditas"/>
              <a:cs typeface="Gorditas"/>
              <a:sym typeface="Gorditas"/>
            </a:endParaRPr>
          </a:p>
        </p:txBody>
      </p:sp>
      <p:sp>
        <p:nvSpPr>
          <p:cNvPr id="3249" name="Google Shape;3249;p88">
            <a:hlinkClick r:id="rId3" action="ppaction://hlinksldjump"/>
          </p:cNvPr>
          <p:cNvSpPr/>
          <p:nvPr/>
        </p:nvSpPr>
        <p:spPr>
          <a:xfrm>
            <a:off x="4200225" y="4743455"/>
            <a:ext cx="311750" cy="311745"/>
          </a:xfrm>
          <a:custGeom>
            <a:avLst/>
            <a:gdLst/>
            <a:ahLst/>
            <a:cxnLst/>
            <a:rect l="l" t="t" r="r" b="b"/>
            <a:pathLst>
              <a:path w="56811" h="56810" extrusionOk="0">
                <a:moveTo>
                  <a:pt x="28390" y="0"/>
                </a:moveTo>
                <a:cubicBezTo>
                  <a:pt x="12706" y="0"/>
                  <a:pt x="1" y="12706"/>
                  <a:pt x="1" y="28390"/>
                </a:cubicBezTo>
                <a:cubicBezTo>
                  <a:pt x="1" y="44074"/>
                  <a:pt x="12706" y="56810"/>
                  <a:pt x="28390" y="56810"/>
                </a:cubicBezTo>
                <a:cubicBezTo>
                  <a:pt x="44075" y="56810"/>
                  <a:pt x="56810" y="44074"/>
                  <a:pt x="56810" y="28390"/>
                </a:cubicBezTo>
                <a:cubicBezTo>
                  <a:pt x="56810" y="12706"/>
                  <a:pt x="44075" y="0"/>
                  <a:pt x="28390" y="0"/>
                </a:cubicBez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1"/>
                </a:solidFill>
                <a:latin typeface="Gorditas"/>
                <a:ea typeface="Gorditas"/>
                <a:cs typeface="Gorditas"/>
                <a:sym typeface="Gorditas"/>
              </a:rPr>
              <a:t>H</a:t>
            </a:r>
            <a:endParaRPr sz="1000" b="1">
              <a:solidFill>
                <a:schemeClr val="dk1"/>
              </a:solidFill>
              <a:latin typeface="Gorditas"/>
              <a:ea typeface="Gorditas"/>
              <a:cs typeface="Gorditas"/>
              <a:sym typeface="Gorditas"/>
            </a:endParaRPr>
          </a:p>
        </p:txBody>
      </p:sp>
      <p:sp>
        <p:nvSpPr>
          <p:cNvPr id="3250" name="Google Shape;3250;p88">
            <a:hlinkClick r:id="" action="ppaction://hlinkshowjump?jump=previousslide"/>
          </p:cNvPr>
          <p:cNvSpPr/>
          <p:nvPr/>
        </p:nvSpPr>
        <p:spPr>
          <a:xfrm rot="-8608949">
            <a:off x="3625531" y="4690269"/>
            <a:ext cx="360967" cy="360967"/>
          </a:xfrm>
          <a:prstGeom prst="teardrop">
            <a:avLst>
              <a:gd name="adj" fmla="val 154855"/>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88">
            <a:hlinkClick r:id="" action="ppaction://hlinkshowjump?jump=nextslide"/>
          </p:cNvPr>
          <p:cNvSpPr/>
          <p:nvPr/>
        </p:nvSpPr>
        <p:spPr>
          <a:xfrm rot="8608949" flipH="1">
            <a:off x="5154293" y="4690269"/>
            <a:ext cx="360967" cy="360967"/>
          </a:xfrm>
          <a:prstGeom prst="teardrop">
            <a:avLst>
              <a:gd name="adj" fmla="val 154855"/>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ítulo 6">
            <a:extLst>
              <a:ext uri="{FF2B5EF4-FFF2-40B4-BE49-F238E27FC236}">
                <a16:creationId xmlns:a16="http://schemas.microsoft.com/office/drawing/2014/main" id="{1D6C9290-E280-5004-B337-AE2FAFB22F43}"/>
              </a:ext>
            </a:extLst>
          </p:cNvPr>
          <p:cNvSpPr>
            <a:spLocks noGrp="1"/>
          </p:cNvSpPr>
          <p:nvPr>
            <p:ph type="title"/>
          </p:nvPr>
        </p:nvSpPr>
        <p:spPr>
          <a:xfrm>
            <a:off x="1204669" y="547522"/>
            <a:ext cx="6948182" cy="3038477"/>
          </a:xfrm>
        </p:spPr>
        <p:txBody>
          <a:bodyPr/>
          <a:lstStyle/>
          <a:p>
            <a:pPr algn="just"/>
            <a:r>
              <a:rPr lang="es-MX" sz="2800" i="1" dirty="0"/>
              <a:t>"En esta selva, la comunicación y la colaboración son clave para sobrevivir. Tendremos que trabajar juntos para encontrar la mejor ruta y evitar los peligros."</a:t>
            </a:r>
            <a:endParaRPr lang="es-CL" sz="3600" dirty="0"/>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163"/>
                                        </p:tgtEl>
                                        <p:attrNameLst>
                                          <p:attrName>style.visibility</p:attrName>
                                        </p:attrNameLst>
                                      </p:cBhvr>
                                      <p:to>
                                        <p:strVal val="visible"/>
                                      </p:to>
                                    </p:set>
                                    <p:anim calcmode="lin" valueType="num">
                                      <p:cBhvr additive="base">
                                        <p:cTn id="7" dur="1000"/>
                                        <p:tgtEl>
                                          <p:spTgt spid="316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45"/>
        <p:cNvGrpSpPr/>
        <p:nvPr/>
      </p:nvGrpSpPr>
      <p:grpSpPr>
        <a:xfrm>
          <a:off x="0" y="0"/>
          <a:ext cx="0" cy="0"/>
          <a:chOff x="0" y="0"/>
          <a:chExt cx="0" cy="0"/>
        </a:xfrm>
      </p:grpSpPr>
      <p:sp>
        <p:nvSpPr>
          <p:cNvPr id="2146" name="Google Shape;2146;p69"/>
          <p:cNvSpPr txBox="1">
            <a:spLocks noGrp="1"/>
          </p:cNvSpPr>
          <p:nvPr>
            <p:ph type="title"/>
          </p:nvPr>
        </p:nvSpPr>
        <p:spPr>
          <a:xfrm>
            <a:off x="198790" y="2081403"/>
            <a:ext cx="5319430" cy="683400"/>
          </a:xfrm>
          <a:prstGeom prst="rect">
            <a:avLst/>
          </a:prstGeom>
        </p:spPr>
        <p:txBody>
          <a:bodyPr spcFirstLastPara="1" wrap="square" lIns="0" tIns="91425" rIns="91425" bIns="91425" anchor="ctr" anchorCtr="0">
            <a:noAutofit/>
          </a:bodyPr>
          <a:lstStyle/>
          <a:p>
            <a:pPr marL="0" lvl="0" indent="0" algn="l" rtl="0">
              <a:spcBef>
                <a:spcPts val="0"/>
              </a:spcBef>
              <a:spcAft>
                <a:spcPts val="0"/>
              </a:spcAft>
              <a:buNone/>
            </a:pPr>
            <a:r>
              <a:rPr lang="en" sz="3200" dirty="0"/>
              <a:t>Plannig Pocker</a:t>
            </a:r>
            <a:endParaRPr sz="3200" dirty="0"/>
          </a:p>
        </p:txBody>
      </p:sp>
      <p:sp>
        <p:nvSpPr>
          <p:cNvPr id="2147" name="Google Shape;2147;p69"/>
          <p:cNvSpPr txBox="1">
            <a:spLocks noGrp="1"/>
          </p:cNvSpPr>
          <p:nvPr>
            <p:ph type="title" idx="2"/>
          </p:nvPr>
        </p:nvSpPr>
        <p:spPr>
          <a:xfrm>
            <a:off x="137169" y="1470827"/>
            <a:ext cx="8323071" cy="1802400"/>
          </a:xfrm>
          <a:prstGeom prst="rect">
            <a:avLst/>
          </a:prstGeom>
        </p:spPr>
        <p:txBody>
          <a:bodyPr spcFirstLastPara="1" wrap="square" lIns="0" tIns="91425" rIns="91425" bIns="91425" anchor="t" anchorCtr="0">
            <a:noAutofit/>
          </a:bodyPr>
          <a:lstStyle/>
          <a:p>
            <a:pPr marL="0" lvl="0" indent="0" algn="l" rtl="0">
              <a:spcBef>
                <a:spcPts val="0"/>
              </a:spcBef>
              <a:spcAft>
                <a:spcPts val="0"/>
              </a:spcAft>
              <a:buNone/>
            </a:pPr>
            <a:r>
              <a:rPr lang="en" sz="4400" dirty="0"/>
              <a:t>TÉCNICA DE ESTIMACIÓN</a:t>
            </a:r>
            <a:endParaRPr sz="4400" dirty="0"/>
          </a:p>
        </p:txBody>
      </p:sp>
      <p:grpSp>
        <p:nvGrpSpPr>
          <p:cNvPr id="2149" name="Google Shape;2149;p69"/>
          <p:cNvGrpSpPr/>
          <p:nvPr/>
        </p:nvGrpSpPr>
        <p:grpSpPr>
          <a:xfrm>
            <a:off x="5876169" y="-103135"/>
            <a:ext cx="2226121" cy="2184538"/>
            <a:chOff x="4120075" y="1657716"/>
            <a:chExt cx="2071388" cy="2032695"/>
          </a:xfrm>
        </p:grpSpPr>
        <p:sp>
          <p:nvSpPr>
            <p:cNvPr id="2150" name="Google Shape;2150;p69"/>
            <p:cNvSpPr/>
            <p:nvPr/>
          </p:nvSpPr>
          <p:spPr>
            <a:xfrm rot="-623702">
              <a:off x="4958613" y="2754600"/>
              <a:ext cx="904277" cy="861299"/>
            </a:xfrm>
            <a:custGeom>
              <a:avLst/>
              <a:gdLst/>
              <a:ahLst/>
              <a:cxnLst/>
              <a:rect l="l" t="t" r="r" b="b"/>
              <a:pathLst>
                <a:path w="25564" h="24349" extrusionOk="0">
                  <a:moveTo>
                    <a:pt x="2433" y="1"/>
                  </a:moveTo>
                  <a:cubicBezTo>
                    <a:pt x="2250" y="31"/>
                    <a:pt x="2129" y="122"/>
                    <a:pt x="2007" y="244"/>
                  </a:cubicBezTo>
                  <a:cubicBezTo>
                    <a:pt x="1369" y="791"/>
                    <a:pt x="730" y="1308"/>
                    <a:pt x="1" y="1977"/>
                  </a:cubicBezTo>
                  <a:cubicBezTo>
                    <a:pt x="3314" y="8360"/>
                    <a:pt x="6931" y="14591"/>
                    <a:pt x="11491" y="19940"/>
                  </a:cubicBezTo>
                  <a:cubicBezTo>
                    <a:pt x="12950" y="21643"/>
                    <a:pt x="14530" y="23254"/>
                    <a:pt x="16506" y="24196"/>
                  </a:cubicBezTo>
                  <a:cubicBezTo>
                    <a:pt x="16699" y="24276"/>
                    <a:pt x="16918" y="24348"/>
                    <a:pt x="17127" y="24348"/>
                  </a:cubicBezTo>
                  <a:cubicBezTo>
                    <a:pt x="17312" y="24348"/>
                    <a:pt x="17488" y="24292"/>
                    <a:pt x="17630" y="24135"/>
                  </a:cubicBezTo>
                  <a:cubicBezTo>
                    <a:pt x="17904" y="23801"/>
                    <a:pt x="17661" y="23193"/>
                    <a:pt x="17387" y="22828"/>
                  </a:cubicBezTo>
                  <a:lnTo>
                    <a:pt x="11278" y="14652"/>
                  </a:lnTo>
                  <a:lnTo>
                    <a:pt x="18755" y="20670"/>
                  </a:lnTo>
                  <a:cubicBezTo>
                    <a:pt x="19272" y="21156"/>
                    <a:pt x="19880" y="21491"/>
                    <a:pt x="20579" y="21703"/>
                  </a:cubicBezTo>
                  <a:cubicBezTo>
                    <a:pt x="20669" y="21731"/>
                    <a:pt x="20762" y="21745"/>
                    <a:pt x="20855" y="21745"/>
                  </a:cubicBezTo>
                  <a:cubicBezTo>
                    <a:pt x="21171" y="21745"/>
                    <a:pt x="21485" y="21590"/>
                    <a:pt x="21673" y="21308"/>
                  </a:cubicBezTo>
                  <a:cubicBezTo>
                    <a:pt x="21734" y="21126"/>
                    <a:pt x="21764" y="20943"/>
                    <a:pt x="21734" y="20761"/>
                  </a:cubicBezTo>
                  <a:cubicBezTo>
                    <a:pt x="21643" y="19667"/>
                    <a:pt x="20852" y="18907"/>
                    <a:pt x="20093" y="18238"/>
                  </a:cubicBezTo>
                  <a:lnTo>
                    <a:pt x="15351" y="13952"/>
                  </a:lnTo>
                  <a:lnTo>
                    <a:pt x="15351" y="13952"/>
                  </a:lnTo>
                  <a:cubicBezTo>
                    <a:pt x="18086" y="15563"/>
                    <a:pt x="21156" y="16536"/>
                    <a:pt x="24348" y="16810"/>
                  </a:cubicBezTo>
                  <a:cubicBezTo>
                    <a:pt x="24401" y="16817"/>
                    <a:pt x="24456" y="16821"/>
                    <a:pt x="24512" y="16821"/>
                  </a:cubicBezTo>
                  <a:cubicBezTo>
                    <a:pt x="24678" y="16821"/>
                    <a:pt x="24849" y="16787"/>
                    <a:pt x="24986" y="16718"/>
                  </a:cubicBezTo>
                  <a:cubicBezTo>
                    <a:pt x="25564" y="16323"/>
                    <a:pt x="25169" y="15442"/>
                    <a:pt x="24743" y="14986"/>
                  </a:cubicBezTo>
                  <a:cubicBezTo>
                    <a:pt x="18482" y="8633"/>
                    <a:pt x="9880" y="5594"/>
                    <a:pt x="2889" y="183"/>
                  </a:cubicBezTo>
                  <a:cubicBezTo>
                    <a:pt x="2737" y="92"/>
                    <a:pt x="2585" y="1"/>
                    <a:pt x="24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69"/>
            <p:cNvSpPr/>
            <p:nvPr/>
          </p:nvSpPr>
          <p:spPr>
            <a:xfrm rot="-623702">
              <a:off x="4241026" y="2417532"/>
              <a:ext cx="807497" cy="644391"/>
            </a:xfrm>
            <a:custGeom>
              <a:avLst/>
              <a:gdLst/>
              <a:ahLst/>
              <a:cxnLst/>
              <a:rect l="l" t="t" r="r" b="b"/>
              <a:pathLst>
                <a:path w="22828" h="18217" extrusionOk="0">
                  <a:moveTo>
                    <a:pt x="3521" y="1"/>
                  </a:moveTo>
                  <a:cubicBezTo>
                    <a:pt x="3432" y="1"/>
                    <a:pt x="3342" y="4"/>
                    <a:pt x="3252" y="10"/>
                  </a:cubicBezTo>
                  <a:cubicBezTo>
                    <a:pt x="1885" y="131"/>
                    <a:pt x="669" y="922"/>
                    <a:pt x="30" y="2138"/>
                  </a:cubicBezTo>
                  <a:lnTo>
                    <a:pt x="0" y="2138"/>
                  </a:lnTo>
                  <a:cubicBezTo>
                    <a:pt x="334" y="3961"/>
                    <a:pt x="1337" y="5572"/>
                    <a:pt x="2827" y="6636"/>
                  </a:cubicBezTo>
                  <a:cubicBezTo>
                    <a:pt x="3222" y="6910"/>
                    <a:pt x="3617" y="7214"/>
                    <a:pt x="3982" y="7578"/>
                  </a:cubicBezTo>
                  <a:cubicBezTo>
                    <a:pt x="4407" y="7973"/>
                    <a:pt x="4742" y="8521"/>
                    <a:pt x="4894" y="9128"/>
                  </a:cubicBezTo>
                  <a:cubicBezTo>
                    <a:pt x="6018" y="15633"/>
                    <a:pt x="12462" y="17639"/>
                    <a:pt x="17964" y="18156"/>
                  </a:cubicBezTo>
                  <a:cubicBezTo>
                    <a:pt x="18167" y="18197"/>
                    <a:pt x="18373" y="18217"/>
                    <a:pt x="18579" y="18217"/>
                  </a:cubicBezTo>
                  <a:cubicBezTo>
                    <a:pt x="18991" y="18217"/>
                    <a:pt x="19403" y="18136"/>
                    <a:pt x="19788" y="17974"/>
                  </a:cubicBezTo>
                  <a:cubicBezTo>
                    <a:pt x="20943" y="17366"/>
                    <a:pt x="21186" y="15755"/>
                    <a:pt x="22189" y="14934"/>
                  </a:cubicBezTo>
                  <a:cubicBezTo>
                    <a:pt x="22402" y="14752"/>
                    <a:pt x="22706" y="14569"/>
                    <a:pt x="22797" y="14296"/>
                  </a:cubicBezTo>
                  <a:cubicBezTo>
                    <a:pt x="22827" y="14022"/>
                    <a:pt x="22766" y="13718"/>
                    <a:pt x="22614" y="13505"/>
                  </a:cubicBezTo>
                  <a:cubicBezTo>
                    <a:pt x="20365" y="9341"/>
                    <a:pt x="16414" y="6362"/>
                    <a:pt x="11794" y="5329"/>
                  </a:cubicBezTo>
                  <a:cubicBezTo>
                    <a:pt x="10578" y="5055"/>
                    <a:pt x="9180" y="4904"/>
                    <a:pt x="8298" y="4022"/>
                  </a:cubicBezTo>
                  <a:cubicBezTo>
                    <a:pt x="7629" y="3353"/>
                    <a:pt x="7325" y="2411"/>
                    <a:pt x="6778" y="1651"/>
                  </a:cubicBezTo>
                  <a:cubicBezTo>
                    <a:pt x="5983" y="601"/>
                    <a:pt x="4790" y="1"/>
                    <a:pt x="3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69"/>
            <p:cNvSpPr/>
            <p:nvPr/>
          </p:nvSpPr>
          <p:spPr>
            <a:xfrm rot="-623702">
              <a:off x="4996713" y="2825395"/>
              <a:ext cx="578491" cy="568764"/>
            </a:xfrm>
            <a:custGeom>
              <a:avLst/>
              <a:gdLst/>
              <a:ahLst/>
              <a:cxnLst/>
              <a:rect l="l" t="t" r="r" b="b"/>
              <a:pathLst>
                <a:path w="16354" h="16079" extrusionOk="0">
                  <a:moveTo>
                    <a:pt x="798" y="0"/>
                  </a:moveTo>
                  <a:cubicBezTo>
                    <a:pt x="511" y="0"/>
                    <a:pt x="223" y="80"/>
                    <a:pt x="92" y="364"/>
                  </a:cubicBezTo>
                  <a:cubicBezTo>
                    <a:pt x="1" y="577"/>
                    <a:pt x="1" y="850"/>
                    <a:pt x="92" y="1063"/>
                  </a:cubicBezTo>
                  <a:cubicBezTo>
                    <a:pt x="426" y="2279"/>
                    <a:pt x="761" y="3464"/>
                    <a:pt x="1125" y="4437"/>
                  </a:cubicBezTo>
                  <a:lnTo>
                    <a:pt x="1156" y="4437"/>
                  </a:lnTo>
                  <a:cubicBezTo>
                    <a:pt x="2311" y="7689"/>
                    <a:pt x="3770" y="10790"/>
                    <a:pt x="5533" y="13768"/>
                  </a:cubicBezTo>
                  <a:cubicBezTo>
                    <a:pt x="6171" y="14832"/>
                    <a:pt x="6992" y="15987"/>
                    <a:pt x="8177" y="16078"/>
                  </a:cubicBezTo>
                  <a:cubicBezTo>
                    <a:pt x="8299" y="14711"/>
                    <a:pt x="7843" y="13434"/>
                    <a:pt x="7357" y="12249"/>
                  </a:cubicBezTo>
                  <a:cubicBezTo>
                    <a:pt x="6597" y="10242"/>
                    <a:pt x="5685" y="8297"/>
                    <a:pt x="4712" y="6382"/>
                  </a:cubicBezTo>
                  <a:lnTo>
                    <a:pt x="4712" y="6382"/>
                  </a:lnTo>
                  <a:cubicBezTo>
                    <a:pt x="6779" y="8905"/>
                    <a:pt x="9241" y="11063"/>
                    <a:pt x="12007" y="12765"/>
                  </a:cubicBezTo>
                  <a:cubicBezTo>
                    <a:pt x="12220" y="12917"/>
                    <a:pt x="12493" y="13039"/>
                    <a:pt x="12767" y="13069"/>
                  </a:cubicBezTo>
                  <a:cubicBezTo>
                    <a:pt x="13101" y="13069"/>
                    <a:pt x="13375" y="12856"/>
                    <a:pt x="13466" y="12552"/>
                  </a:cubicBezTo>
                  <a:cubicBezTo>
                    <a:pt x="13496" y="12370"/>
                    <a:pt x="13466" y="12188"/>
                    <a:pt x="13375" y="12005"/>
                  </a:cubicBezTo>
                  <a:cubicBezTo>
                    <a:pt x="12433" y="9361"/>
                    <a:pt x="10426" y="7385"/>
                    <a:pt x="8512" y="5501"/>
                  </a:cubicBezTo>
                  <a:lnTo>
                    <a:pt x="8512" y="5501"/>
                  </a:lnTo>
                  <a:cubicBezTo>
                    <a:pt x="10153" y="6899"/>
                    <a:pt x="12068" y="7932"/>
                    <a:pt x="14135" y="8601"/>
                  </a:cubicBezTo>
                  <a:cubicBezTo>
                    <a:pt x="14409" y="8684"/>
                    <a:pt x="14716" y="8745"/>
                    <a:pt x="15012" y="8745"/>
                  </a:cubicBezTo>
                  <a:cubicBezTo>
                    <a:pt x="15470" y="8745"/>
                    <a:pt x="15901" y="8600"/>
                    <a:pt x="16141" y="8176"/>
                  </a:cubicBezTo>
                  <a:cubicBezTo>
                    <a:pt x="16354" y="7750"/>
                    <a:pt x="16293" y="7233"/>
                    <a:pt x="15989" y="6838"/>
                  </a:cubicBezTo>
                  <a:cubicBezTo>
                    <a:pt x="15685" y="6504"/>
                    <a:pt x="15320" y="6261"/>
                    <a:pt x="14925" y="6078"/>
                  </a:cubicBezTo>
                  <a:cubicBezTo>
                    <a:pt x="11703" y="4437"/>
                    <a:pt x="8451" y="2887"/>
                    <a:pt x="5138" y="1428"/>
                  </a:cubicBezTo>
                  <a:cubicBezTo>
                    <a:pt x="3861" y="789"/>
                    <a:pt x="2524" y="333"/>
                    <a:pt x="1125" y="29"/>
                  </a:cubicBezTo>
                  <a:cubicBezTo>
                    <a:pt x="1023" y="12"/>
                    <a:pt x="910" y="0"/>
                    <a:pt x="7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69"/>
            <p:cNvSpPr/>
            <p:nvPr/>
          </p:nvSpPr>
          <p:spPr>
            <a:xfrm rot="-623702">
              <a:off x="4885893" y="2750798"/>
              <a:ext cx="622601" cy="554544"/>
            </a:xfrm>
            <a:custGeom>
              <a:avLst/>
              <a:gdLst/>
              <a:ahLst/>
              <a:cxnLst/>
              <a:rect l="l" t="t" r="r" b="b"/>
              <a:pathLst>
                <a:path w="17601" h="15677" extrusionOk="0">
                  <a:moveTo>
                    <a:pt x="3375" y="0"/>
                  </a:moveTo>
                  <a:cubicBezTo>
                    <a:pt x="3253" y="31"/>
                    <a:pt x="3101" y="91"/>
                    <a:pt x="3010" y="183"/>
                  </a:cubicBezTo>
                  <a:cubicBezTo>
                    <a:pt x="2068" y="1003"/>
                    <a:pt x="1065" y="1763"/>
                    <a:pt x="1" y="2402"/>
                  </a:cubicBezTo>
                  <a:lnTo>
                    <a:pt x="5320" y="11520"/>
                  </a:lnTo>
                  <a:cubicBezTo>
                    <a:pt x="5926" y="12566"/>
                    <a:pt x="6755" y="13686"/>
                    <a:pt x="7854" y="13686"/>
                  </a:cubicBezTo>
                  <a:cubicBezTo>
                    <a:pt x="7969" y="13686"/>
                    <a:pt x="8087" y="13674"/>
                    <a:pt x="8208" y="13648"/>
                  </a:cubicBezTo>
                  <a:cubicBezTo>
                    <a:pt x="8390" y="12888"/>
                    <a:pt x="8025" y="12158"/>
                    <a:pt x="7691" y="11551"/>
                  </a:cubicBezTo>
                  <a:cubicBezTo>
                    <a:pt x="6232" y="8906"/>
                    <a:pt x="4591" y="6383"/>
                    <a:pt x="2797" y="3982"/>
                  </a:cubicBezTo>
                  <a:lnTo>
                    <a:pt x="2797" y="3982"/>
                  </a:lnTo>
                  <a:cubicBezTo>
                    <a:pt x="5685" y="6657"/>
                    <a:pt x="7569" y="10396"/>
                    <a:pt x="9971" y="13557"/>
                  </a:cubicBezTo>
                  <a:cubicBezTo>
                    <a:pt x="10670" y="14438"/>
                    <a:pt x="11430" y="15320"/>
                    <a:pt x="12463" y="15624"/>
                  </a:cubicBezTo>
                  <a:cubicBezTo>
                    <a:pt x="12535" y="15660"/>
                    <a:pt x="12617" y="15677"/>
                    <a:pt x="12698" y="15677"/>
                  </a:cubicBezTo>
                  <a:cubicBezTo>
                    <a:pt x="12823" y="15677"/>
                    <a:pt x="12949" y="15636"/>
                    <a:pt x="13041" y="15563"/>
                  </a:cubicBezTo>
                  <a:cubicBezTo>
                    <a:pt x="13223" y="15380"/>
                    <a:pt x="13132" y="15046"/>
                    <a:pt x="13041" y="14803"/>
                  </a:cubicBezTo>
                  <a:cubicBezTo>
                    <a:pt x="11764" y="11581"/>
                    <a:pt x="9606" y="8937"/>
                    <a:pt x="7478" y="6323"/>
                  </a:cubicBezTo>
                  <a:lnTo>
                    <a:pt x="7478" y="6323"/>
                  </a:lnTo>
                  <a:cubicBezTo>
                    <a:pt x="9940" y="8177"/>
                    <a:pt x="12585" y="9757"/>
                    <a:pt x="15381" y="11064"/>
                  </a:cubicBezTo>
                  <a:cubicBezTo>
                    <a:pt x="15796" y="11245"/>
                    <a:pt x="16276" y="11414"/>
                    <a:pt x="16730" y="11414"/>
                  </a:cubicBezTo>
                  <a:cubicBezTo>
                    <a:pt x="17041" y="11414"/>
                    <a:pt x="17341" y="11335"/>
                    <a:pt x="17600" y="11125"/>
                  </a:cubicBezTo>
                  <a:cubicBezTo>
                    <a:pt x="17205" y="9392"/>
                    <a:pt x="15867" y="8207"/>
                    <a:pt x="14591" y="7204"/>
                  </a:cubicBezTo>
                  <a:cubicBezTo>
                    <a:pt x="11156" y="4529"/>
                    <a:pt x="7509" y="2158"/>
                    <a:pt x="3679" y="91"/>
                  </a:cubicBezTo>
                  <a:cubicBezTo>
                    <a:pt x="3588" y="31"/>
                    <a:pt x="3496" y="0"/>
                    <a:pt x="33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69"/>
            <p:cNvSpPr/>
            <p:nvPr/>
          </p:nvSpPr>
          <p:spPr>
            <a:xfrm rot="-623702">
              <a:off x="4147758" y="2551676"/>
              <a:ext cx="173116" cy="322602"/>
            </a:xfrm>
            <a:custGeom>
              <a:avLst/>
              <a:gdLst/>
              <a:ahLst/>
              <a:cxnLst/>
              <a:rect l="l" t="t" r="r" b="b"/>
              <a:pathLst>
                <a:path w="4894" h="9120" extrusionOk="0">
                  <a:moveTo>
                    <a:pt x="2705" y="1"/>
                  </a:moveTo>
                  <a:cubicBezTo>
                    <a:pt x="1398" y="1156"/>
                    <a:pt x="547" y="2706"/>
                    <a:pt x="274" y="4408"/>
                  </a:cubicBezTo>
                  <a:cubicBezTo>
                    <a:pt x="0" y="6141"/>
                    <a:pt x="608" y="7904"/>
                    <a:pt x="1885" y="9120"/>
                  </a:cubicBezTo>
                  <a:cubicBezTo>
                    <a:pt x="1763" y="6992"/>
                    <a:pt x="2979" y="5047"/>
                    <a:pt x="4894" y="4196"/>
                  </a:cubicBezTo>
                  <a:cubicBezTo>
                    <a:pt x="4195" y="2767"/>
                    <a:pt x="3526" y="1369"/>
                    <a:pt x="2705" y="31"/>
                  </a:cubicBezTo>
                  <a:lnTo>
                    <a:pt x="2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69"/>
            <p:cNvSpPr/>
            <p:nvPr/>
          </p:nvSpPr>
          <p:spPr>
            <a:xfrm rot="-623702">
              <a:off x="4245939" y="2664930"/>
              <a:ext cx="93562" cy="113158"/>
            </a:xfrm>
            <a:custGeom>
              <a:avLst/>
              <a:gdLst/>
              <a:ahLst/>
              <a:cxnLst/>
              <a:rect l="l" t="t" r="r" b="b"/>
              <a:pathLst>
                <a:path w="2645" h="3199" extrusionOk="0">
                  <a:moveTo>
                    <a:pt x="1520" y="0"/>
                  </a:moveTo>
                  <a:lnTo>
                    <a:pt x="1520" y="0"/>
                  </a:lnTo>
                  <a:cubicBezTo>
                    <a:pt x="1763" y="1277"/>
                    <a:pt x="1155" y="2554"/>
                    <a:pt x="0" y="3131"/>
                  </a:cubicBezTo>
                  <a:cubicBezTo>
                    <a:pt x="186" y="3176"/>
                    <a:pt x="375" y="3198"/>
                    <a:pt x="563" y="3198"/>
                  </a:cubicBezTo>
                  <a:cubicBezTo>
                    <a:pt x="1263" y="3198"/>
                    <a:pt x="1946" y="2892"/>
                    <a:pt x="2401" y="2341"/>
                  </a:cubicBezTo>
                  <a:cubicBezTo>
                    <a:pt x="2523" y="2189"/>
                    <a:pt x="2614" y="2007"/>
                    <a:pt x="2645" y="1794"/>
                  </a:cubicBezTo>
                  <a:cubicBezTo>
                    <a:pt x="2645" y="1581"/>
                    <a:pt x="2553" y="1338"/>
                    <a:pt x="2432" y="1155"/>
                  </a:cubicBezTo>
                  <a:cubicBezTo>
                    <a:pt x="2219" y="700"/>
                    <a:pt x="1915" y="304"/>
                    <a:pt x="15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69"/>
            <p:cNvSpPr/>
            <p:nvPr/>
          </p:nvSpPr>
          <p:spPr>
            <a:xfrm rot="-623702">
              <a:off x="4240144" y="2504518"/>
              <a:ext cx="173151" cy="232684"/>
            </a:xfrm>
            <a:custGeom>
              <a:avLst/>
              <a:gdLst/>
              <a:ahLst/>
              <a:cxnLst/>
              <a:rect l="l" t="t" r="r" b="b"/>
              <a:pathLst>
                <a:path w="4895" h="6578" extrusionOk="0">
                  <a:moveTo>
                    <a:pt x="2092" y="1"/>
                  </a:moveTo>
                  <a:cubicBezTo>
                    <a:pt x="1266" y="1"/>
                    <a:pt x="457" y="408"/>
                    <a:pt x="1" y="1154"/>
                  </a:cubicBezTo>
                  <a:cubicBezTo>
                    <a:pt x="183" y="1610"/>
                    <a:pt x="396" y="2066"/>
                    <a:pt x="639" y="2522"/>
                  </a:cubicBezTo>
                  <a:lnTo>
                    <a:pt x="2159" y="5288"/>
                  </a:lnTo>
                  <a:cubicBezTo>
                    <a:pt x="2469" y="5881"/>
                    <a:pt x="2936" y="6578"/>
                    <a:pt x="3585" y="6578"/>
                  </a:cubicBezTo>
                  <a:cubicBezTo>
                    <a:pt x="3635" y="6578"/>
                    <a:pt x="3687" y="6573"/>
                    <a:pt x="3739" y="6565"/>
                  </a:cubicBezTo>
                  <a:cubicBezTo>
                    <a:pt x="4469" y="6443"/>
                    <a:pt x="4742" y="5501"/>
                    <a:pt x="4803" y="4741"/>
                  </a:cubicBezTo>
                  <a:cubicBezTo>
                    <a:pt x="4894" y="3920"/>
                    <a:pt x="4833" y="3069"/>
                    <a:pt x="4651" y="2279"/>
                  </a:cubicBezTo>
                  <a:cubicBezTo>
                    <a:pt x="4469" y="1458"/>
                    <a:pt x="3952" y="729"/>
                    <a:pt x="3223" y="273"/>
                  </a:cubicBezTo>
                  <a:cubicBezTo>
                    <a:pt x="2865" y="89"/>
                    <a:pt x="2477" y="1"/>
                    <a:pt x="20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69"/>
            <p:cNvSpPr/>
            <p:nvPr/>
          </p:nvSpPr>
          <p:spPr>
            <a:xfrm rot="-623702">
              <a:off x="4278066" y="2546281"/>
              <a:ext cx="74213" cy="70923"/>
            </a:xfrm>
            <a:custGeom>
              <a:avLst/>
              <a:gdLst/>
              <a:ahLst/>
              <a:cxnLst/>
              <a:rect l="l" t="t" r="r" b="b"/>
              <a:pathLst>
                <a:path w="2098" h="2005" extrusionOk="0">
                  <a:moveTo>
                    <a:pt x="1057" y="0"/>
                  </a:moveTo>
                  <a:cubicBezTo>
                    <a:pt x="598" y="0"/>
                    <a:pt x="176" y="344"/>
                    <a:pt x="122" y="835"/>
                  </a:cubicBezTo>
                  <a:cubicBezTo>
                    <a:pt x="0" y="1352"/>
                    <a:pt x="335" y="1868"/>
                    <a:pt x="882" y="1990"/>
                  </a:cubicBezTo>
                  <a:cubicBezTo>
                    <a:pt x="935" y="1999"/>
                    <a:pt x="988" y="2004"/>
                    <a:pt x="1041" y="2004"/>
                  </a:cubicBezTo>
                  <a:cubicBezTo>
                    <a:pt x="1495" y="2004"/>
                    <a:pt x="1894" y="1663"/>
                    <a:pt x="1976" y="1200"/>
                  </a:cubicBezTo>
                  <a:cubicBezTo>
                    <a:pt x="2097" y="653"/>
                    <a:pt x="1763" y="136"/>
                    <a:pt x="1216" y="14"/>
                  </a:cubicBezTo>
                  <a:cubicBezTo>
                    <a:pt x="1163" y="5"/>
                    <a:pt x="1109" y="0"/>
                    <a:pt x="1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69"/>
            <p:cNvSpPr/>
            <p:nvPr/>
          </p:nvSpPr>
          <p:spPr>
            <a:xfrm rot="-623702">
              <a:off x="4649700" y="1794097"/>
              <a:ext cx="470957" cy="836290"/>
            </a:xfrm>
            <a:custGeom>
              <a:avLst/>
              <a:gdLst/>
              <a:ahLst/>
              <a:cxnLst/>
              <a:rect l="l" t="t" r="r" b="b"/>
              <a:pathLst>
                <a:path w="13314" h="23642" extrusionOk="0">
                  <a:moveTo>
                    <a:pt x="11452" y="0"/>
                  </a:moveTo>
                  <a:cubicBezTo>
                    <a:pt x="11258" y="0"/>
                    <a:pt x="11065" y="27"/>
                    <a:pt x="10882" y="85"/>
                  </a:cubicBezTo>
                  <a:cubicBezTo>
                    <a:pt x="6900" y="784"/>
                    <a:pt x="3496" y="3610"/>
                    <a:pt x="1702" y="7744"/>
                  </a:cubicBezTo>
                  <a:cubicBezTo>
                    <a:pt x="0" y="11635"/>
                    <a:pt x="2189" y="18869"/>
                    <a:pt x="0" y="23641"/>
                  </a:cubicBezTo>
                  <a:cubicBezTo>
                    <a:pt x="2584" y="23003"/>
                    <a:pt x="5107" y="22061"/>
                    <a:pt x="7447" y="20814"/>
                  </a:cubicBezTo>
                  <a:cubicBezTo>
                    <a:pt x="7903" y="20602"/>
                    <a:pt x="8389" y="20085"/>
                    <a:pt x="8116" y="19507"/>
                  </a:cubicBezTo>
                  <a:cubicBezTo>
                    <a:pt x="7927" y="19157"/>
                    <a:pt x="7571" y="18950"/>
                    <a:pt x="7175" y="18950"/>
                  </a:cubicBezTo>
                  <a:cubicBezTo>
                    <a:pt x="7124" y="18950"/>
                    <a:pt x="7073" y="18953"/>
                    <a:pt x="7021" y="18960"/>
                  </a:cubicBezTo>
                  <a:cubicBezTo>
                    <a:pt x="5866" y="18991"/>
                    <a:pt x="4742" y="19234"/>
                    <a:pt x="3678" y="19690"/>
                  </a:cubicBezTo>
                  <a:cubicBezTo>
                    <a:pt x="6079" y="18231"/>
                    <a:pt x="8389" y="16589"/>
                    <a:pt x="10547" y="14766"/>
                  </a:cubicBezTo>
                  <a:cubicBezTo>
                    <a:pt x="10912" y="14553"/>
                    <a:pt x="11095" y="14158"/>
                    <a:pt x="11064" y="13732"/>
                  </a:cubicBezTo>
                  <a:cubicBezTo>
                    <a:pt x="10912" y="13124"/>
                    <a:pt x="10274" y="12911"/>
                    <a:pt x="9787" y="12911"/>
                  </a:cubicBezTo>
                  <a:cubicBezTo>
                    <a:pt x="9731" y="12911"/>
                    <a:pt x="9675" y="12910"/>
                    <a:pt x="9619" y="12910"/>
                  </a:cubicBezTo>
                  <a:cubicBezTo>
                    <a:pt x="7882" y="12910"/>
                    <a:pt x="6152" y="13366"/>
                    <a:pt x="4651" y="14249"/>
                  </a:cubicBezTo>
                  <a:lnTo>
                    <a:pt x="10760" y="8413"/>
                  </a:lnTo>
                  <a:cubicBezTo>
                    <a:pt x="11155" y="8139"/>
                    <a:pt x="11368" y="7683"/>
                    <a:pt x="11338" y="7228"/>
                  </a:cubicBezTo>
                  <a:cubicBezTo>
                    <a:pt x="11226" y="6502"/>
                    <a:pt x="10474" y="6187"/>
                    <a:pt x="9882" y="6187"/>
                  </a:cubicBezTo>
                  <a:cubicBezTo>
                    <a:pt x="9829" y="6187"/>
                    <a:pt x="9777" y="6189"/>
                    <a:pt x="9727" y="6194"/>
                  </a:cubicBezTo>
                  <a:cubicBezTo>
                    <a:pt x="7873" y="6316"/>
                    <a:pt x="6262" y="7349"/>
                    <a:pt x="4711" y="8352"/>
                  </a:cubicBezTo>
                  <a:lnTo>
                    <a:pt x="12523" y="2820"/>
                  </a:lnTo>
                  <a:cubicBezTo>
                    <a:pt x="12949" y="2577"/>
                    <a:pt x="13222" y="2182"/>
                    <a:pt x="13313" y="1726"/>
                  </a:cubicBezTo>
                  <a:cubicBezTo>
                    <a:pt x="13313" y="1057"/>
                    <a:pt x="12949" y="480"/>
                    <a:pt x="12402" y="206"/>
                  </a:cubicBezTo>
                  <a:cubicBezTo>
                    <a:pt x="12099" y="74"/>
                    <a:pt x="11772" y="0"/>
                    <a:pt x="114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69"/>
            <p:cNvSpPr/>
            <p:nvPr/>
          </p:nvSpPr>
          <p:spPr>
            <a:xfrm rot="-623702">
              <a:off x="4373713" y="1711994"/>
              <a:ext cx="691402" cy="986909"/>
            </a:xfrm>
            <a:custGeom>
              <a:avLst/>
              <a:gdLst/>
              <a:ahLst/>
              <a:cxnLst/>
              <a:rect l="l" t="t" r="r" b="b"/>
              <a:pathLst>
                <a:path w="19546" h="27900" extrusionOk="0">
                  <a:moveTo>
                    <a:pt x="18318" y="0"/>
                  </a:moveTo>
                  <a:cubicBezTo>
                    <a:pt x="18206" y="0"/>
                    <a:pt x="18096" y="10"/>
                    <a:pt x="17995" y="27"/>
                  </a:cubicBezTo>
                  <a:cubicBezTo>
                    <a:pt x="12038" y="1030"/>
                    <a:pt x="6992" y="5437"/>
                    <a:pt x="4530" y="11790"/>
                  </a:cubicBezTo>
                  <a:cubicBezTo>
                    <a:pt x="2615" y="16653"/>
                    <a:pt x="2159" y="22519"/>
                    <a:pt x="1" y="27200"/>
                  </a:cubicBezTo>
                  <a:lnTo>
                    <a:pt x="1" y="27231"/>
                  </a:lnTo>
                  <a:cubicBezTo>
                    <a:pt x="1582" y="27231"/>
                    <a:pt x="3041" y="27899"/>
                    <a:pt x="4408" y="27899"/>
                  </a:cubicBezTo>
                  <a:cubicBezTo>
                    <a:pt x="5624" y="27899"/>
                    <a:pt x="6688" y="27383"/>
                    <a:pt x="7752" y="26896"/>
                  </a:cubicBezTo>
                  <a:lnTo>
                    <a:pt x="11035" y="25316"/>
                  </a:lnTo>
                  <a:cubicBezTo>
                    <a:pt x="11673" y="25012"/>
                    <a:pt x="12402" y="24343"/>
                    <a:pt x="12068" y="23492"/>
                  </a:cubicBezTo>
                  <a:cubicBezTo>
                    <a:pt x="11957" y="23487"/>
                    <a:pt x="11847" y="23485"/>
                    <a:pt x="11736" y="23485"/>
                  </a:cubicBezTo>
                  <a:cubicBezTo>
                    <a:pt x="11148" y="23485"/>
                    <a:pt x="10564" y="23556"/>
                    <a:pt x="10001" y="23735"/>
                  </a:cubicBezTo>
                  <a:cubicBezTo>
                    <a:pt x="10336" y="22914"/>
                    <a:pt x="11095" y="22519"/>
                    <a:pt x="11764" y="22094"/>
                  </a:cubicBezTo>
                  <a:cubicBezTo>
                    <a:pt x="12433" y="21668"/>
                    <a:pt x="13102" y="21000"/>
                    <a:pt x="13041" y="20027"/>
                  </a:cubicBezTo>
                  <a:cubicBezTo>
                    <a:pt x="12932" y="20023"/>
                    <a:pt x="12822" y="20020"/>
                    <a:pt x="12713" y="20020"/>
                  </a:cubicBezTo>
                  <a:cubicBezTo>
                    <a:pt x="11304" y="20020"/>
                    <a:pt x="9905" y="20383"/>
                    <a:pt x="8664" y="21060"/>
                  </a:cubicBezTo>
                  <a:cubicBezTo>
                    <a:pt x="10062" y="18021"/>
                    <a:pt x="13162" y="16957"/>
                    <a:pt x="15016" y="14373"/>
                  </a:cubicBezTo>
                  <a:cubicBezTo>
                    <a:pt x="15229" y="14069"/>
                    <a:pt x="15381" y="13553"/>
                    <a:pt x="15108" y="13249"/>
                  </a:cubicBezTo>
                  <a:cubicBezTo>
                    <a:pt x="14995" y="13136"/>
                    <a:pt x="14849" y="13073"/>
                    <a:pt x="14694" y="13073"/>
                  </a:cubicBezTo>
                  <a:cubicBezTo>
                    <a:pt x="14640" y="13073"/>
                    <a:pt x="14585" y="13081"/>
                    <a:pt x="14530" y="13097"/>
                  </a:cubicBezTo>
                  <a:cubicBezTo>
                    <a:pt x="12798" y="13279"/>
                    <a:pt x="11156" y="13948"/>
                    <a:pt x="9849" y="15072"/>
                  </a:cubicBezTo>
                  <a:cubicBezTo>
                    <a:pt x="11643" y="10726"/>
                    <a:pt x="16171" y="9480"/>
                    <a:pt x="19181" y="6349"/>
                  </a:cubicBezTo>
                  <a:cubicBezTo>
                    <a:pt x="19333" y="6227"/>
                    <a:pt x="19424" y="6045"/>
                    <a:pt x="19454" y="5863"/>
                  </a:cubicBezTo>
                  <a:cubicBezTo>
                    <a:pt x="19454" y="5349"/>
                    <a:pt x="18866" y="5130"/>
                    <a:pt x="18441" y="5130"/>
                  </a:cubicBezTo>
                  <a:cubicBezTo>
                    <a:pt x="18413" y="5130"/>
                    <a:pt x="18386" y="5131"/>
                    <a:pt x="18360" y="5133"/>
                  </a:cubicBezTo>
                  <a:cubicBezTo>
                    <a:pt x="15928" y="5407"/>
                    <a:pt x="13649" y="6379"/>
                    <a:pt x="11794" y="7929"/>
                  </a:cubicBezTo>
                  <a:cubicBezTo>
                    <a:pt x="13436" y="4951"/>
                    <a:pt x="16658" y="3978"/>
                    <a:pt x="18998" y="1850"/>
                  </a:cubicBezTo>
                  <a:cubicBezTo>
                    <a:pt x="19363" y="1607"/>
                    <a:pt x="19545" y="1182"/>
                    <a:pt x="19485" y="756"/>
                  </a:cubicBezTo>
                  <a:cubicBezTo>
                    <a:pt x="19361" y="186"/>
                    <a:pt x="18813" y="0"/>
                    <a:pt x="183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69"/>
            <p:cNvSpPr/>
            <p:nvPr/>
          </p:nvSpPr>
          <p:spPr>
            <a:xfrm rot="-623702">
              <a:off x="4578987" y="2526113"/>
              <a:ext cx="153767" cy="107534"/>
            </a:xfrm>
            <a:custGeom>
              <a:avLst/>
              <a:gdLst/>
              <a:ahLst/>
              <a:cxnLst/>
              <a:rect l="l" t="t" r="r" b="b"/>
              <a:pathLst>
                <a:path w="4347" h="3040" fill="none" extrusionOk="0">
                  <a:moveTo>
                    <a:pt x="0" y="3040"/>
                  </a:moveTo>
                  <a:cubicBezTo>
                    <a:pt x="1125" y="1642"/>
                    <a:pt x="2614" y="578"/>
                    <a:pt x="4347" y="0"/>
                  </a:cubicBezTo>
                </a:path>
              </a:pathLst>
            </a:custGeom>
            <a:noFill/>
            <a:ln w="9875" cap="flat" cmpd="sng">
              <a:solidFill>
                <a:srgbClr val="FF887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69"/>
            <p:cNvSpPr/>
            <p:nvPr/>
          </p:nvSpPr>
          <p:spPr>
            <a:xfrm rot="-623702">
              <a:off x="4838241" y="1973812"/>
              <a:ext cx="1273077" cy="728508"/>
            </a:xfrm>
            <a:custGeom>
              <a:avLst/>
              <a:gdLst/>
              <a:ahLst/>
              <a:cxnLst/>
              <a:rect l="l" t="t" r="r" b="b"/>
              <a:pathLst>
                <a:path w="35990" h="20595" extrusionOk="0">
                  <a:moveTo>
                    <a:pt x="25750" y="1"/>
                  </a:moveTo>
                  <a:cubicBezTo>
                    <a:pt x="21790" y="1"/>
                    <a:pt x="17850" y="972"/>
                    <a:pt x="14287" y="2893"/>
                  </a:cubicBezTo>
                  <a:cubicBezTo>
                    <a:pt x="8937" y="5811"/>
                    <a:pt x="6688" y="14899"/>
                    <a:pt x="1" y="18425"/>
                  </a:cubicBezTo>
                  <a:cubicBezTo>
                    <a:pt x="4165" y="19550"/>
                    <a:pt x="8451" y="20279"/>
                    <a:pt x="12767" y="20583"/>
                  </a:cubicBezTo>
                  <a:cubicBezTo>
                    <a:pt x="12861" y="20590"/>
                    <a:pt x="12959" y="20594"/>
                    <a:pt x="13058" y="20594"/>
                  </a:cubicBezTo>
                  <a:cubicBezTo>
                    <a:pt x="13819" y="20594"/>
                    <a:pt x="14659" y="20371"/>
                    <a:pt x="14712" y="19672"/>
                  </a:cubicBezTo>
                  <a:cubicBezTo>
                    <a:pt x="14773" y="19033"/>
                    <a:pt x="14135" y="18608"/>
                    <a:pt x="13557" y="18334"/>
                  </a:cubicBezTo>
                  <a:cubicBezTo>
                    <a:pt x="11855" y="17574"/>
                    <a:pt x="10062" y="17027"/>
                    <a:pt x="8208" y="16784"/>
                  </a:cubicBezTo>
                  <a:lnTo>
                    <a:pt x="8208" y="16784"/>
                  </a:lnTo>
                  <a:cubicBezTo>
                    <a:pt x="9299" y="16813"/>
                    <a:pt x="10393" y="16829"/>
                    <a:pt x="11487" y="16829"/>
                  </a:cubicBezTo>
                  <a:cubicBezTo>
                    <a:pt x="14902" y="16829"/>
                    <a:pt x="18327" y="16681"/>
                    <a:pt x="21734" y="16358"/>
                  </a:cubicBezTo>
                  <a:cubicBezTo>
                    <a:pt x="22342" y="16298"/>
                    <a:pt x="23041" y="16176"/>
                    <a:pt x="23254" y="15599"/>
                  </a:cubicBezTo>
                  <a:cubicBezTo>
                    <a:pt x="23527" y="14899"/>
                    <a:pt x="22737" y="14231"/>
                    <a:pt x="22038" y="13866"/>
                  </a:cubicBezTo>
                  <a:cubicBezTo>
                    <a:pt x="19424" y="12559"/>
                    <a:pt x="16566" y="11860"/>
                    <a:pt x="13679" y="11738"/>
                  </a:cubicBezTo>
                  <a:lnTo>
                    <a:pt x="26810" y="9823"/>
                  </a:lnTo>
                  <a:cubicBezTo>
                    <a:pt x="27448" y="9732"/>
                    <a:pt x="28238" y="9550"/>
                    <a:pt x="28512" y="8942"/>
                  </a:cubicBezTo>
                  <a:cubicBezTo>
                    <a:pt x="28907" y="8060"/>
                    <a:pt x="27874" y="7149"/>
                    <a:pt x="26962" y="6753"/>
                  </a:cubicBezTo>
                  <a:cubicBezTo>
                    <a:pt x="24196" y="5629"/>
                    <a:pt x="21126" y="5598"/>
                    <a:pt x="18177" y="5598"/>
                  </a:cubicBezTo>
                  <a:lnTo>
                    <a:pt x="33497" y="5142"/>
                  </a:lnTo>
                  <a:cubicBezTo>
                    <a:pt x="34196" y="5112"/>
                    <a:pt x="34986" y="5051"/>
                    <a:pt x="35442" y="4535"/>
                  </a:cubicBezTo>
                  <a:cubicBezTo>
                    <a:pt x="35989" y="3927"/>
                    <a:pt x="35807" y="2924"/>
                    <a:pt x="35260" y="2316"/>
                  </a:cubicBezTo>
                  <a:cubicBezTo>
                    <a:pt x="34682" y="1738"/>
                    <a:pt x="33953" y="1343"/>
                    <a:pt x="33163" y="1161"/>
                  </a:cubicBezTo>
                  <a:cubicBezTo>
                    <a:pt x="30744" y="386"/>
                    <a:pt x="28243" y="1"/>
                    <a:pt x="257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69"/>
            <p:cNvSpPr/>
            <p:nvPr/>
          </p:nvSpPr>
          <p:spPr>
            <a:xfrm rot="-623702">
              <a:off x="4431605" y="1856949"/>
              <a:ext cx="1698827" cy="831020"/>
            </a:xfrm>
            <a:custGeom>
              <a:avLst/>
              <a:gdLst/>
              <a:ahLst/>
              <a:cxnLst/>
              <a:rect l="l" t="t" r="r" b="b"/>
              <a:pathLst>
                <a:path w="48026" h="23493" extrusionOk="0">
                  <a:moveTo>
                    <a:pt x="35513" y="0"/>
                  </a:moveTo>
                  <a:cubicBezTo>
                    <a:pt x="29432" y="0"/>
                    <a:pt x="23385" y="1597"/>
                    <a:pt x="18025" y="4736"/>
                  </a:cubicBezTo>
                  <a:cubicBezTo>
                    <a:pt x="11642" y="8536"/>
                    <a:pt x="6627" y="14402"/>
                    <a:pt x="31" y="17837"/>
                  </a:cubicBezTo>
                  <a:lnTo>
                    <a:pt x="0" y="17867"/>
                  </a:lnTo>
                  <a:cubicBezTo>
                    <a:pt x="2250" y="18961"/>
                    <a:pt x="3830" y="20663"/>
                    <a:pt x="5806" y="21606"/>
                  </a:cubicBezTo>
                  <a:cubicBezTo>
                    <a:pt x="7508" y="22426"/>
                    <a:pt x="9453" y="22639"/>
                    <a:pt x="11338" y="22852"/>
                  </a:cubicBezTo>
                  <a:lnTo>
                    <a:pt x="17235" y="23460"/>
                  </a:lnTo>
                  <a:cubicBezTo>
                    <a:pt x="17425" y="23480"/>
                    <a:pt x="17626" y="23492"/>
                    <a:pt x="17832" y="23492"/>
                  </a:cubicBezTo>
                  <a:cubicBezTo>
                    <a:pt x="18843" y="23492"/>
                    <a:pt x="19935" y="23204"/>
                    <a:pt x="20062" y="22244"/>
                  </a:cubicBezTo>
                  <a:cubicBezTo>
                    <a:pt x="19089" y="21727"/>
                    <a:pt x="18025" y="21332"/>
                    <a:pt x="16931" y="21089"/>
                  </a:cubicBezTo>
                  <a:cubicBezTo>
                    <a:pt x="17683" y="20629"/>
                    <a:pt x="18565" y="20557"/>
                    <a:pt x="19457" y="20557"/>
                  </a:cubicBezTo>
                  <a:cubicBezTo>
                    <a:pt x="19863" y="20557"/>
                    <a:pt x="20271" y="20572"/>
                    <a:pt x="20669" y="20572"/>
                  </a:cubicBezTo>
                  <a:cubicBezTo>
                    <a:pt x="20738" y="20574"/>
                    <a:pt x="20807" y="20575"/>
                    <a:pt x="20877" y="20575"/>
                  </a:cubicBezTo>
                  <a:cubicBezTo>
                    <a:pt x="22128" y="20575"/>
                    <a:pt x="23471" y="20302"/>
                    <a:pt x="24104" y="19265"/>
                  </a:cubicBezTo>
                  <a:cubicBezTo>
                    <a:pt x="21885" y="18171"/>
                    <a:pt x="19484" y="17502"/>
                    <a:pt x="17022" y="17320"/>
                  </a:cubicBezTo>
                  <a:cubicBezTo>
                    <a:pt x="21277" y="15131"/>
                    <a:pt x="26566" y="16134"/>
                    <a:pt x="31126" y="14706"/>
                  </a:cubicBezTo>
                  <a:cubicBezTo>
                    <a:pt x="31642" y="14524"/>
                    <a:pt x="32281" y="14098"/>
                    <a:pt x="32098" y="13581"/>
                  </a:cubicBezTo>
                  <a:cubicBezTo>
                    <a:pt x="31946" y="13308"/>
                    <a:pt x="31703" y="13095"/>
                    <a:pt x="31369" y="13004"/>
                  </a:cubicBezTo>
                  <a:cubicBezTo>
                    <a:pt x="29299" y="12200"/>
                    <a:pt x="27093" y="11806"/>
                    <a:pt x="24860" y="11806"/>
                  </a:cubicBezTo>
                  <a:cubicBezTo>
                    <a:pt x="24305" y="11806"/>
                    <a:pt x="23749" y="11831"/>
                    <a:pt x="23192" y="11879"/>
                  </a:cubicBezTo>
                  <a:cubicBezTo>
                    <a:pt x="29028" y="8536"/>
                    <a:pt x="36445" y="10359"/>
                    <a:pt x="43102" y="9143"/>
                  </a:cubicBezTo>
                  <a:cubicBezTo>
                    <a:pt x="43375" y="9143"/>
                    <a:pt x="43649" y="9022"/>
                    <a:pt x="43861" y="8809"/>
                  </a:cubicBezTo>
                  <a:cubicBezTo>
                    <a:pt x="44287" y="8232"/>
                    <a:pt x="43497" y="7533"/>
                    <a:pt x="42828" y="7289"/>
                  </a:cubicBezTo>
                  <a:cubicBezTo>
                    <a:pt x="39852" y="6183"/>
                    <a:pt x="36717" y="5613"/>
                    <a:pt x="33568" y="5613"/>
                  </a:cubicBezTo>
                  <a:cubicBezTo>
                    <a:pt x="32825" y="5613"/>
                    <a:pt x="32081" y="5645"/>
                    <a:pt x="31338" y="5709"/>
                  </a:cubicBezTo>
                  <a:cubicBezTo>
                    <a:pt x="33916" y="4606"/>
                    <a:pt x="36712" y="4488"/>
                    <a:pt x="39546" y="4488"/>
                  </a:cubicBezTo>
                  <a:cubicBezTo>
                    <a:pt x="40319" y="4488"/>
                    <a:pt x="41096" y="4497"/>
                    <a:pt x="41871" y="4497"/>
                  </a:cubicBezTo>
                  <a:cubicBezTo>
                    <a:pt x="43346" y="4497"/>
                    <a:pt x="44819" y="4465"/>
                    <a:pt x="46263" y="4280"/>
                  </a:cubicBezTo>
                  <a:cubicBezTo>
                    <a:pt x="46840" y="4219"/>
                    <a:pt x="47539" y="4037"/>
                    <a:pt x="47752" y="3460"/>
                  </a:cubicBezTo>
                  <a:cubicBezTo>
                    <a:pt x="48026" y="2639"/>
                    <a:pt x="46992" y="1940"/>
                    <a:pt x="46141" y="1666"/>
                  </a:cubicBezTo>
                  <a:cubicBezTo>
                    <a:pt x="42675" y="552"/>
                    <a:pt x="39088" y="0"/>
                    <a:pt x="355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69"/>
            <p:cNvSpPr/>
            <p:nvPr/>
          </p:nvSpPr>
          <p:spPr>
            <a:xfrm rot="-623702">
              <a:off x="4859874" y="2803558"/>
              <a:ext cx="143013" cy="163459"/>
            </a:xfrm>
            <a:custGeom>
              <a:avLst/>
              <a:gdLst/>
              <a:ahLst/>
              <a:cxnLst/>
              <a:rect l="l" t="t" r="r" b="b"/>
              <a:pathLst>
                <a:path w="4043" h="4621" fill="none" extrusionOk="0">
                  <a:moveTo>
                    <a:pt x="0" y="3922"/>
                  </a:moveTo>
                  <a:cubicBezTo>
                    <a:pt x="335" y="4378"/>
                    <a:pt x="912" y="4621"/>
                    <a:pt x="1490" y="4530"/>
                  </a:cubicBezTo>
                  <a:cubicBezTo>
                    <a:pt x="1763" y="4469"/>
                    <a:pt x="2067" y="4256"/>
                    <a:pt x="2098" y="3982"/>
                  </a:cubicBezTo>
                  <a:cubicBezTo>
                    <a:pt x="2067" y="3861"/>
                    <a:pt x="2037" y="3770"/>
                    <a:pt x="2006" y="3678"/>
                  </a:cubicBezTo>
                  <a:cubicBezTo>
                    <a:pt x="1854" y="3344"/>
                    <a:pt x="1672" y="3071"/>
                    <a:pt x="1459" y="2797"/>
                  </a:cubicBezTo>
                  <a:cubicBezTo>
                    <a:pt x="1885" y="3040"/>
                    <a:pt x="2401" y="3071"/>
                    <a:pt x="2857" y="2949"/>
                  </a:cubicBezTo>
                  <a:cubicBezTo>
                    <a:pt x="2949" y="2949"/>
                    <a:pt x="3040" y="2888"/>
                    <a:pt x="3101" y="2827"/>
                  </a:cubicBezTo>
                  <a:cubicBezTo>
                    <a:pt x="3161" y="2706"/>
                    <a:pt x="3161" y="2554"/>
                    <a:pt x="3101" y="2402"/>
                  </a:cubicBezTo>
                  <a:cubicBezTo>
                    <a:pt x="3009" y="2067"/>
                    <a:pt x="2827" y="1733"/>
                    <a:pt x="2614" y="1399"/>
                  </a:cubicBezTo>
                  <a:cubicBezTo>
                    <a:pt x="2979" y="1672"/>
                    <a:pt x="3405" y="1764"/>
                    <a:pt x="3800" y="1672"/>
                  </a:cubicBezTo>
                  <a:cubicBezTo>
                    <a:pt x="3891" y="1672"/>
                    <a:pt x="3952" y="1642"/>
                    <a:pt x="4012" y="1581"/>
                  </a:cubicBezTo>
                  <a:cubicBezTo>
                    <a:pt x="4043" y="1520"/>
                    <a:pt x="4043" y="1460"/>
                    <a:pt x="4043" y="1368"/>
                  </a:cubicBezTo>
                  <a:cubicBezTo>
                    <a:pt x="3982" y="821"/>
                    <a:pt x="3557" y="396"/>
                    <a:pt x="3161" y="1"/>
                  </a:cubicBez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69"/>
            <p:cNvSpPr/>
            <p:nvPr/>
          </p:nvSpPr>
          <p:spPr>
            <a:xfrm rot="-623702">
              <a:off x="4483542" y="2662571"/>
              <a:ext cx="270993" cy="239794"/>
            </a:xfrm>
            <a:custGeom>
              <a:avLst/>
              <a:gdLst/>
              <a:ahLst/>
              <a:cxnLst/>
              <a:rect l="l" t="t" r="r" b="b"/>
              <a:pathLst>
                <a:path w="7661" h="6779" fill="none" extrusionOk="0">
                  <a:moveTo>
                    <a:pt x="0" y="2280"/>
                  </a:moveTo>
                  <a:cubicBezTo>
                    <a:pt x="152" y="4043"/>
                    <a:pt x="1034" y="5806"/>
                    <a:pt x="2645" y="6566"/>
                  </a:cubicBezTo>
                  <a:cubicBezTo>
                    <a:pt x="3070" y="6748"/>
                    <a:pt x="3678" y="6779"/>
                    <a:pt x="3830" y="6353"/>
                  </a:cubicBezTo>
                  <a:cubicBezTo>
                    <a:pt x="3861" y="6201"/>
                    <a:pt x="3861" y="6080"/>
                    <a:pt x="3830" y="5928"/>
                  </a:cubicBezTo>
                  <a:cubicBezTo>
                    <a:pt x="3648" y="4955"/>
                    <a:pt x="3283" y="4013"/>
                    <a:pt x="2736" y="3192"/>
                  </a:cubicBezTo>
                  <a:cubicBezTo>
                    <a:pt x="3466" y="4043"/>
                    <a:pt x="4347" y="4925"/>
                    <a:pt x="5441" y="5016"/>
                  </a:cubicBezTo>
                  <a:cubicBezTo>
                    <a:pt x="5715" y="5077"/>
                    <a:pt x="6019" y="5016"/>
                    <a:pt x="6262" y="4833"/>
                  </a:cubicBezTo>
                  <a:cubicBezTo>
                    <a:pt x="6505" y="4590"/>
                    <a:pt x="6566" y="4195"/>
                    <a:pt x="6444" y="3861"/>
                  </a:cubicBezTo>
                  <a:cubicBezTo>
                    <a:pt x="6292" y="3557"/>
                    <a:pt x="6110" y="3253"/>
                    <a:pt x="5836" y="3010"/>
                  </a:cubicBezTo>
                  <a:lnTo>
                    <a:pt x="4712" y="1703"/>
                  </a:lnTo>
                  <a:cubicBezTo>
                    <a:pt x="5259" y="2128"/>
                    <a:pt x="5836" y="2554"/>
                    <a:pt x="6505" y="2645"/>
                  </a:cubicBezTo>
                  <a:cubicBezTo>
                    <a:pt x="6779" y="2675"/>
                    <a:pt x="7052" y="2615"/>
                    <a:pt x="7265" y="2463"/>
                  </a:cubicBezTo>
                  <a:cubicBezTo>
                    <a:pt x="7660" y="2067"/>
                    <a:pt x="7447" y="1368"/>
                    <a:pt x="7022" y="1004"/>
                  </a:cubicBezTo>
                  <a:cubicBezTo>
                    <a:pt x="6627" y="639"/>
                    <a:pt x="6080" y="426"/>
                    <a:pt x="5715" y="1"/>
                  </a:cubicBez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69"/>
            <p:cNvSpPr/>
            <p:nvPr/>
          </p:nvSpPr>
          <p:spPr>
            <a:xfrm rot="-623702">
              <a:off x="4690836" y="2736461"/>
              <a:ext cx="217226" cy="223664"/>
            </a:xfrm>
            <a:custGeom>
              <a:avLst/>
              <a:gdLst/>
              <a:ahLst/>
              <a:cxnLst/>
              <a:rect l="l" t="t" r="r" b="b"/>
              <a:pathLst>
                <a:path w="6141" h="6323" fill="none" extrusionOk="0">
                  <a:moveTo>
                    <a:pt x="0" y="4681"/>
                  </a:moveTo>
                  <a:cubicBezTo>
                    <a:pt x="517" y="5532"/>
                    <a:pt x="1398" y="6140"/>
                    <a:pt x="2402" y="6292"/>
                  </a:cubicBezTo>
                  <a:cubicBezTo>
                    <a:pt x="2736" y="6323"/>
                    <a:pt x="3161" y="6292"/>
                    <a:pt x="3283" y="5958"/>
                  </a:cubicBezTo>
                  <a:cubicBezTo>
                    <a:pt x="3313" y="5684"/>
                    <a:pt x="3222" y="5411"/>
                    <a:pt x="3009" y="5228"/>
                  </a:cubicBezTo>
                  <a:cubicBezTo>
                    <a:pt x="2705" y="4833"/>
                    <a:pt x="2371" y="4438"/>
                    <a:pt x="2037" y="4073"/>
                  </a:cubicBezTo>
                  <a:cubicBezTo>
                    <a:pt x="2705" y="4560"/>
                    <a:pt x="3526" y="4772"/>
                    <a:pt x="4377" y="4681"/>
                  </a:cubicBezTo>
                  <a:cubicBezTo>
                    <a:pt x="4499" y="4681"/>
                    <a:pt x="4651" y="4620"/>
                    <a:pt x="4742" y="4529"/>
                  </a:cubicBezTo>
                  <a:cubicBezTo>
                    <a:pt x="4894" y="4347"/>
                    <a:pt x="4803" y="4073"/>
                    <a:pt x="4712" y="3861"/>
                  </a:cubicBezTo>
                  <a:cubicBezTo>
                    <a:pt x="4316" y="3161"/>
                    <a:pt x="3800" y="2554"/>
                    <a:pt x="3192" y="2067"/>
                  </a:cubicBezTo>
                  <a:cubicBezTo>
                    <a:pt x="3800" y="2523"/>
                    <a:pt x="4529" y="2706"/>
                    <a:pt x="5289" y="2614"/>
                  </a:cubicBezTo>
                  <a:cubicBezTo>
                    <a:pt x="5654" y="2554"/>
                    <a:pt x="6079" y="2371"/>
                    <a:pt x="6140" y="2006"/>
                  </a:cubicBezTo>
                  <a:cubicBezTo>
                    <a:pt x="6140" y="1824"/>
                    <a:pt x="6110" y="1642"/>
                    <a:pt x="6019" y="1490"/>
                  </a:cubicBezTo>
                  <a:cubicBezTo>
                    <a:pt x="5684" y="851"/>
                    <a:pt x="5168" y="335"/>
                    <a:pt x="4560" y="0"/>
                  </a:cubicBez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69"/>
            <p:cNvSpPr/>
            <p:nvPr/>
          </p:nvSpPr>
          <p:spPr>
            <a:xfrm rot="-623702">
              <a:off x="4577602" y="1843539"/>
              <a:ext cx="222603" cy="248390"/>
            </a:xfrm>
            <a:custGeom>
              <a:avLst/>
              <a:gdLst/>
              <a:ahLst/>
              <a:cxnLst/>
              <a:rect l="l" t="t" r="r" b="b"/>
              <a:pathLst>
                <a:path w="6293" h="7022" fill="none" extrusionOk="0">
                  <a:moveTo>
                    <a:pt x="1" y="7021"/>
                  </a:moveTo>
                  <a:cubicBezTo>
                    <a:pt x="1004" y="5745"/>
                    <a:pt x="1825" y="4316"/>
                    <a:pt x="2797" y="3040"/>
                  </a:cubicBezTo>
                  <a:cubicBezTo>
                    <a:pt x="3770" y="1733"/>
                    <a:pt x="4895" y="578"/>
                    <a:pt x="6293" y="0"/>
                  </a:cubicBez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69"/>
            <p:cNvSpPr/>
            <p:nvPr/>
          </p:nvSpPr>
          <p:spPr>
            <a:xfrm rot="-623702">
              <a:off x="4528185" y="2012411"/>
              <a:ext cx="310788" cy="329040"/>
            </a:xfrm>
            <a:custGeom>
              <a:avLst/>
              <a:gdLst/>
              <a:ahLst/>
              <a:cxnLst/>
              <a:rect l="l" t="t" r="r" b="b"/>
              <a:pathLst>
                <a:path w="8786" h="9302" fill="none" extrusionOk="0">
                  <a:moveTo>
                    <a:pt x="1" y="9302"/>
                  </a:moveTo>
                  <a:cubicBezTo>
                    <a:pt x="3192" y="6566"/>
                    <a:pt x="5168" y="2007"/>
                    <a:pt x="8785" y="1"/>
                  </a:cubicBez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69"/>
            <p:cNvSpPr/>
            <p:nvPr/>
          </p:nvSpPr>
          <p:spPr>
            <a:xfrm rot="-623702">
              <a:off x="4573814" y="2343709"/>
              <a:ext cx="141952" cy="143049"/>
            </a:xfrm>
            <a:custGeom>
              <a:avLst/>
              <a:gdLst/>
              <a:ahLst/>
              <a:cxnLst/>
              <a:rect l="l" t="t" r="r" b="b"/>
              <a:pathLst>
                <a:path w="4013" h="4044" fill="none" extrusionOk="0">
                  <a:moveTo>
                    <a:pt x="0" y="4043"/>
                  </a:moveTo>
                  <a:cubicBezTo>
                    <a:pt x="1064" y="2432"/>
                    <a:pt x="2432" y="1064"/>
                    <a:pt x="4012" y="1"/>
                  </a:cubicBez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69"/>
            <p:cNvSpPr/>
            <p:nvPr/>
          </p:nvSpPr>
          <p:spPr>
            <a:xfrm rot="-623702">
              <a:off x="4840545" y="2387843"/>
              <a:ext cx="310752" cy="51645"/>
            </a:xfrm>
            <a:custGeom>
              <a:avLst/>
              <a:gdLst/>
              <a:ahLst/>
              <a:cxnLst/>
              <a:rect l="l" t="t" r="r" b="b"/>
              <a:pathLst>
                <a:path w="8785" h="1460" fill="none" extrusionOk="0">
                  <a:moveTo>
                    <a:pt x="0" y="1459"/>
                  </a:moveTo>
                  <a:cubicBezTo>
                    <a:pt x="2827" y="486"/>
                    <a:pt x="5806" y="0"/>
                    <a:pt x="8785" y="0"/>
                  </a:cubicBez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69"/>
            <p:cNvSpPr/>
            <p:nvPr/>
          </p:nvSpPr>
          <p:spPr>
            <a:xfrm rot="-623702">
              <a:off x="5168750" y="1892872"/>
              <a:ext cx="504279" cy="121542"/>
            </a:xfrm>
            <a:custGeom>
              <a:avLst/>
              <a:gdLst/>
              <a:ahLst/>
              <a:cxnLst/>
              <a:rect l="l" t="t" r="r" b="b"/>
              <a:pathLst>
                <a:path w="14256" h="3436" fill="none" extrusionOk="0">
                  <a:moveTo>
                    <a:pt x="0" y="3436"/>
                  </a:moveTo>
                  <a:cubicBezTo>
                    <a:pt x="2371" y="2767"/>
                    <a:pt x="4620" y="1855"/>
                    <a:pt x="6991" y="1156"/>
                  </a:cubicBezTo>
                  <a:cubicBezTo>
                    <a:pt x="9332" y="457"/>
                    <a:pt x="11824" y="1"/>
                    <a:pt x="14256" y="396"/>
                  </a:cubicBez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69"/>
            <p:cNvSpPr/>
            <p:nvPr/>
          </p:nvSpPr>
          <p:spPr>
            <a:xfrm rot="-623702">
              <a:off x="4897085" y="2101751"/>
              <a:ext cx="691367" cy="145206"/>
            </a:xfrm>
            <a:custGeom>
              <a:avLst/>
              <a:gdLst/>
              <a:ahLst/>
              <a:cxnLst/>
              <a:rect l="l" t="t" r="r" b="b"/>
              <a:pathLst>
                <a:path w="19545" h="4105" fill="none" extrusionOk="0">
                  <a:moveTo>
                    <a:pt x="0" y="4104"/>
                  </a:moveTo>
                  <a:cubicBezTo>
                    <a:pt x="6627" y="3435"/>
                    <a:pt x="12888" y="1"/>
                    <a:pt x="19545" y="396"/>
                  </a:cubicBez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2" name="Picture 4">
            <a:extLst>
              <a:ext uri="{FF2B5EF4-FFF2-40B4-BE49-F238E27FC236}">
                <a16:creationId xmlns:a16="http://schemas.microsoft.com/office/drawing/2014/main" id="{E566DD1A-AF9D-F450-98B4-FC5D42F00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4171" y="2867487"/>
            <a:ext cx="3071712" cy="22760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149"/>
                                        </p:tgtEl>
                                        <p:attrNameLst>
                                          <p:attrName>style.visibility</p:attrName>
                                        </p:attrNameLst>
                                      </p:cBhvr>
                                      <p:to>
                                        <p:strVal val="visible"/>
                                      </p:to>
                                    </p:set>
                                    <p:anim calcmode="lin" valueType="num">
                                      <p:cBhvr additive="base">
                                        <p:cTn id="7" dur="1000"/>
                                        <p:tgtEl>
                                          <p:spTgt spid="2149"/>
                                        </p:tgtEl>
                                        <p:attrNameLst>
                                          <p:attrName>ppt_w</p:attrName>
                                        </p:attrNameLst>
                                      </p:cBhvr>
                                      <p:tavLst>
                                        <p:tav tm="0">
                                          <p:val>
                                            <p:strVal val="0"/>
                                          </p:val>
                                        </p:tav>
                                        <p:tav tm="100000">
                                          <p:val>
                                            <p:strVal val="#ppt_w"/>
                                          </p:val>
                                        </p:tav>
                                      </p:tavLst>
                                    </p:anim>
                                    <p:anim calcmode="lin" valueType="num">
                                      <p:cBhvr additive="base">
                                        <p:cTn id="8" dur="1000"/>
                                        <p:tgtEl>
                                          <p:spTgt spid="2149"/>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21"/>
        <p:cNvGrpSpPr/>
        <p:nvPr/>
      </p:nvGrpSpPr>
      <p:grpSpPr>
        <a:xfrm>
          <a:off x="0" y="0"/>
          <a:ext cx="0" cy="0"/>
          <a:chOff x="0" y="0"/>
          <a:chExt cx="0" cy="0"/>
        </a:xfrm>
      </p:grpSpPr>
      <p:pic>
        <p:nvPicPr>
          <p:cNvPr id="13" name="Picture 4" descr="Crea las cartas de la baraja española únicamente con los números: 1, 2, 3, 5, 8, 13. con imágenes de mascotas, perritos, gatitos, conejitos, entre otros animales. Las cartas deben ser verdes. Que se vean todas las cartas. No quiero imágenes recortadas. cada carta con el mismo número. Es decir, 1 es 1, 2 es 2 y así sucesivamente.">
            <a:extLst>
              <a:ext uri="{FF2B5EF4-FFF2-40B4-BE49-F238E27FC236}">
                <a16:creationId xmlns:a16="http://schemas.microsoft.com/office/drawing/2014/main" id="{682E874D-7CBE-74BA-38DE-B6AF88D73FD5}"/>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rcRect l="49423" t="67333" r="28816" b="147"/>
          <a:stretch/>
        </p:blipFill>
        <p:spPr bwMode="auto">
          <a:xfrm>
            <a:off x="3378943" y="3198876"/>
            <a:ext cx="1119251" cy="167268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Crea las cartas de la baraja española únicamente con los números: 1, 2, 3, 5, 8, 13. con imágenes de mascotas, perritos, gatitos, conejitos, entre otros animales. Las cartas deben ser verdes. Que se vean todas las cartas. No quiero imágenes recortadas. cada carta con el mismo número. Es decir, 1 es 1, 2 es 2 y así sucesivamente.">
            <a:extLst>
              <a:ext uri="{FF2B5EF4-FFF2-40B4-BE49-F238E27FC236}">
                <a16:creationId xmlns:a16="http://schemas.microsoft.com/office/drawing/2014/main" id="{8AA06A4F-C101-9862-5781-91CC43F3EFAE}"/>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rcRect l="70051" t="34592" r="8188" b="32888"/>
          <a:stretch/>
        </p:blipFill>
        <p:spPr bwMode="auto">
          <a:xfrm>
            <a:off x="2049835" y="3198876"/>
            <a:ext cx="1119251" cy="167268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Crea las cartas de la baraja española únicamente con los números: 1, 2, 3, 5, 8, 13. con imágenes de mascotas, perritos, gatitos, conejitos, entre otros animales. Las cartas deben ser verdes. Que se vean todas las cartas. No quiero imágenes recortadas. cada carta con el mismo número. Es decir, 1 es 1, 2 es 2 y así sucesivamente.">
            <a:extLst>
              <a:ext uri="{FF2B5EF4-FFF2-40B4-BE49-F238E27FC236}">
                <a16:creationId xmlns:a16="http://schemas.microsoft.com/office/drawing/2014/main" id="{A9B8EEAC-9776-E7F8-04F5-C8A54A4AB43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rcRect l="69992" t="1346" r="8247" b="66134"/>
          <a:stretch/>
        </p:blipFill>
        <p:spPr bwMode="auto">
          <a:xfrm>
            <a:off x="5994568" y="1463007"/>
            <a:ext cx="1119251" cy="167268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Crea las cartas de la baraja española únicamente con los números: 1, 2, 3, 5, 8, 13. con imágenes de mascotas, perritos, gatitos, conejitos, entre otros animales. Las cartas deben ser verdes. Que se vean todas las cartas. No quiero imágenes recortadas. cada carta con el mismo número. Es decir, 1 es 1, 2 es 2 y así sucesivamente.">
            <a:extLst>
              <a:ext uri="{FF2B5EF4-FFF2-40B4-BE49-F238E27FC236}">
                <a16:creationId xmlns:a16="http://schemas.microsoft.com/office/drawing/2014/main" id="{B0EC1C82-B2EB-3EE7-811C-CD93293FD833}"/>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rcRect l="49049" t="1060" r="29190" b="66420"/>
          <a:stretch/>
        </p:blipFill>
        <p:spPr bwMode="auto">
          <a:xfrm>
            <a:off x="4708052" y="1463007"/>
            <a:ext cx="1119251" cy="167268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rea las cartas de la baraja española únicamente con los números: 1, 2, 3, 5, 8, 13. con imágenes de mascotas, perritos, gatitos, conejitos, entre otros animales. Las cartas deben ser verdes. Que se vean todas las cartas. No quiero imágenes recortadas. cada carta con el mismo número. Es decir, 1 es 1, 2 es 2 y así sucesivamente.">
            <a:extLst>
              <a:ext uri="{FF2B5EF4-FFF2-40B4-BE49-F238E27FC236}">
                <a16:creationId xmlns:a16="http://schemas.microsoft.com/office/drawing/2014/main" id="{13D5859A-12B0-7BE0-1F90-B0E88C9813C2}"/>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rcRect l="28424" t="913" r="49815" b="66567"/>
          <a:stretch/>
        </p:blipFill>
        <p:spPr bwMode="auto">
          <a:xfrm>
            <a:off x="3421537" y="1463007"/>
            <a:ext cx="1119251" cy="16726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rea las cartas de la baraja española únicamente con los números: 1, 2, 3, 5, 8, 13. con imágenes de mascotas, perritos, gatitos, conejitos, entre otros animales. Las cartas deben ser verdes. Que se vean todas las cartas. No quiero imágenes recortadas. cada carta con el mismo número. Es decir, 1 es 1, 2 es 2 y así sucesivamente.">
            <a:extLst>
              <a:ext uri="{FF2B5EF4-FFF2-40B4-BE49-F238E27FC236}">
                <a16:creationId xmlns:a16="http://schemas.microsoft.com/office/drawing/2014/main" id="{A2519EA5-824A-6C42-2576-1F355CFA05E2}"/>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rcRect l="7269" t="913" r="70970" b="66567"/>
          <a:stretch/>
        </p:blipFill>
        <p:spPr bwMode="auto">
          <a:xfrm>
            <a:off x="2049835" y="1463007"/>
            <a:ext cx="1119251" cy="1672683"/>
          </a:xfrm>
          <a:prstGeom prst="rect">
            <a:avLst/>
          </a:prstGeom>
          <a:noFill/>
          <a:extLst>
            <a:ext uri="{909E8E84-426E-40DD-AFC4-6F175D3DCCD1}">
              <a14:hiddenFill xmlns:a14="http://schemas.microsoft.com/office/drawing/2010/main">
                <a:solidFill>
                  <a:srgbClr val="FFFFFF"/>
                </a:solidFill>
              </a14:hiddenFill>
            </a:ext>
          </a:extLst>
        </p:spPr>
      </p:pic>
      <p:pic>
        <p:nvPicPr>
          <p:cNvPr id="20" name="Imagen 19" descr="Icono&#10;&#10;Descripción generada automáticamente">
            <a:extLst>
              <a:ext uri="{FF2B5EF4-FFF2-40B4-BE49-F238E27FC236}">
                <a16:creationId xmlns:a16="http://schemas.microsoft.com/office/drawing/2014/main" id="{F407D9DF-D5AA-EA4D-DB0B-7025A3CBDF87}"/>
              </a:ext>
            </a:extLst>
          </p:cNvPr>
          <p:cNvPicPr>
            <a:picLocks noChangeAspect="1"/>
          </p:cNvPicPr>
          <p:nvPr/>
        </p:nvPicPr>
        <p:blipFill>
          <a:blip r:embed="rId5">
            <a:alphaModFix/>
            <a:extLst>
              <a:ext uri="{BEBA8EAE-BF5A-486C-A8C5-ECC9F3942E4B}">
                <a14:imgProps xmlns:a14="http://schemas.microsoft.com/office/drawing/2010/main">
                  <a14:imgLayer r:embed="rId6">
                    <a14:imgEffect>
                      <a14:colorTemperature colorTemp="4700"/>
                    </a14:imgEffect>
                    <a14:imgEffect>
                      <a14:saturation sat="66000"/>
                    </a14:imgEffect>
                  </a14:imgLayer>
                </a14:imgProps>
              </a:ext>
            </a:extLst>
          </a:blip>
          <a:srcRect l="12890" t="5025" r="19411" b="12638"/>
          <a:stretch/>
        </p:blipFill>
        <p:spPr>
          <a:xfrm>
            <a:off x="4727702" y="3176987"/>
            <a:ext cx="1112907" cy="1609075"/>
          </a:xfrm>
          <a:prstGeom prst="rect">
            <a:avLst/>
          </a:prstGeom>
        </p:spPr>
      </p:pic>
      <p:pic>
        <p:nvPicPr>
          <p:cNvPr id="25" name="Imagen 24" descr="Icono&#10;&#10;Descripción generada automáticamente">
            <a:extLst>
              <a:ext uri="{FF2B5EF4-FFF2-40B4-BE49-F238E27FC236}">
                <a16:creationId xmlns:a16="http://schemas.microsoft.com/office/drawing/2014/main" id="{C19670AF-683E-7860-2AE5-427D538A8C0D}"/>
              </a:ext>
            </a:extLst>
          </p:cNvPr>
          <p:cNvPicPr>
            <a:picLocks noChangeAspect="1"/>
          </p:cNvPicPr>
          <p:nvPr/>
        </p:nvPicPr>
        <p:blipFill>
          <a:blip r:embed="rId7">
            <a:alphaModFix/>
            <a:extLst>
              <a:ext uri="{BEBA8EAE-BF5A-486C-A8C5-ECC9F3942E4B}">
                <a14:imgProps xmlns:a14="http://schemas.microsoft.com/office/drawing/2010/main">
                  <a14:imgLayer r:embed="rId8">
                    <a14:imgEffect>
                      <a14:saturation sat="66000"/>
                    </a14:imgEffect>
                  </a14:imgLayer>
                </a14:imgProps>
              </a:ext>
            </a:extLst>
          </a:blip>
          <a:stretch>
            <a:fillRect/>
          </a:stretch>
        </p:blipFill>
        <p:spPr>
          <a:xfrm>
            <a:off x="6056810" y="3198876"/>
            <a:ext cx="994766" cy="1543411"/>
          </a:xfrm>
          <a:prstGeom prst="rect">
            <a:avLst/>
          </a:prstGeom>
        </p:spPr>
      </p:pic>
      <p:sp>
        <p:nvSpPr>
          <p:cNvPr id="26" name="Google Shape;2127;p68">
            <a:extLst>
              <a:ext uri="{FF2B5EF4-FFF2-40B4-BE49-F238E27FC236}">
                <a16:creationId xmlns:a16="http://schemas.microsoft.com/office/drawing/2014/main" id="{C658A0D6-5C62-65FE-DEC7-5A2B71710E8F}"/>
              </a:ext>
            </a:extLst>
          </p:cNvPr>
          <p:cNvSpPr txBox="1">
            <a:spLocks noGrp="1"/>
          </p:cNvSpPr>
          <p:nvPr>
            <p:ph type="title"/>
          </p:nvPr>
        </p:nvSpPr>
        <p:spPr>
          <a:xfrm>
            <a:off x="1344587" y="357438"/>
            <a:ext cx="6392400" cy="63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t>EN QUÉ CONSISTE?</a:t>
            </a:r>
            <a:endParaRPr sz="4000" dirty="0"/>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250" fill="hold"/>
                                        <p:tgtEl>
                                          <p:spTgt spid="1028"/>
                                        </p:tgtEl>
                                        <p:attrNameLst>
                                          <p:attrName>ppt_x</p:attrName>
                                        </p:attrNameLst>
                                      </p:cBhvr>
                                      <p:tavLst>
                                        <p:tav tm="0">
                                          <p:val>
                                            <p:strVal val="1+#ppt_w/2"/>
                                          </p:val>
                                        </p:tav>
                                        <p:tav tm="100000">
                                          <p:val>
                                            <p:strVal val="#ppt_x"/>
                                          </p:val>
                                        </p:tav>
                                      </p:tavLst>
                                    </p:anim>
                                    <p:anim calcmode="lin" valueType="num">
                                      <p:cBhvr additive="base">
                                        <p:cTn id="8" dur="250" fill="hold"/>
                                        <p:tgtEl>
                                          <p:spTgt spid="1028"/>
                                        </p:tgtEl>
                                        <p:attrNameLst>
                                          <p:attrName>ppt_y</p:attrName>
                                        </p:attrNameLst>
                                      </p:cBhvr>
                                      <p:tavLst>
                                        <p:tav tm="0">
                                          <p:val>
                                            <p:strVal val="1+#ppt_h/2"/>
                                          </p:val>
                                        </p:tav>
                                        <p:tav tm="100000">
                                          <p:val>
                                            <p:strVal val="#ppt_y"/>
                                          </p:val>
                                        </p:tav>
                                      </p:tavLst>
                                    </p:anim>
                                  </p:childTnLst>
                                </p:cTn>
                              </p:par>
                            </p:childTnLst>
                          </p:cTn>
                        </p:par>
                        <p:par>
                          <p:cTn id="9" fill="hold">
                            <p:stCondLst>
                              <p:cond delay="250"/>
                            </p:stCondLst>
                            <p:childTnLst>
                              <p:par>
                                <p:cTn id="10" presetID="2" presetClass="entr" presetSubtype="6"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250" fill="hold"/>
                                        <p:tgtEl>
                                          <p:spTgt spid="9"/>
                                        </p:tgtEl>
                                        <p:attrNameLst>
                                          <p:attrName>ppt_x</p:attrName>
                                        </p:attrNameLst>
                                      </p:cBhvr>
                                      <p:tavLst>
                                        <p:tav tm="0">
                                          <p:val>
                                            <p:strVal val="1+#ppt_w/2"/>
                                          </p:val>
                                        </p:tav>
                                        <p:tav tm="100000">
                                          <p:val>
                                            <p:strVal val="#ppt_x"/>
                                          </p:val>
                                        </p:tav>
                                      </p:tavLst>
                                    </p:anim>
                                    <p:anim calcmode="lin" valueType="num">
                                      <p:cBhvr additive="base">
                                        <p:cTn id="13" dur="250" fill="hold"/>
                                        <p:tgtEl>
                                          <p:spTgt spid="9"/>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6"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250" fill="hold"/>
                                        <p:tgtEl>
                                          <p:spTgt spid="11"/>
                                        </p:tgtEl>
                                        <p:attrNameLst>
                                          <p:attrName>ppt_x</p:attrName>
                                        </p:attrNameLst>
                                      </p:cBhvr>
                                      <p:tavLst>
                                        <p:tav tm="0">
                                          <p:val>
                                            <p:strVal val="1+#ppt_w/2"/>
                                          </p:val>
                                        </p:tav>
                                        <p:tav tm="100000">
                                          <p:val>
                                            <p:strVal val="#ppt_x"/>
                                          </p:val>
                                        </p:tav>
                                      </p:tavLst>
                                    </p:anim>
                                    <p:anim calcmode="lin" valueType="num">
                                      <p:cBhvr additive="base">
                                        <p:cTn id="18" dur="250" fill="hold"/>
                                        <p:tgtEl>
                                          <p:spTgt spid="11"/>
                                        </p:tgtEl>
                                        <p:attrNameLst>
                                          <p:attrName>ppt_y</p:attrName>
                                        </p:attrNameLst>
                                      </p:cBhvr>
                                      <p:tavLst>
                                        <p:tav tm="0">
                                          <p:val>
                                            <p:strVal val="1+#ppt_h/2"/>
                                          </p:val>
                                        </p:tav>
                                        <p:tav tm="100000">
                                          <p:val>
                                            <p:strVal val="#ppt_y"/>
                                          </p:val>
                                        </p:tav>
                                      </p:tavLst>
                                    </p:anim>
                                  </p:childTnLst>
                                </p:cTn>
                              </p:par>
                            </p:childTnLst>
                          </p:cTn>
                        </p:par>
                        <p:par>
                          <p:cTn id="19" fill="hold">
                            <p:stCondLst>
                              <p:cond delay="750"/>
                            </p:stCondLst>
                            <p:childTnLst>
                              <p:par>
                                <p:cTn id="20" presetID="2" presetClass="entr" presetSubtype="6"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250" fill="hold"/>
                                        <p:tgtEl>
                                          <p:spTgt spid="10"/>
                                        </p:tgtEl>
                                        <p:attrNameLst>
                                          <p:attrName>ppt_x</p:attrName>
                                        </p:attrNameLst>
                                      </p:cBhvr>
                                      <p:tavLst>
                                        <p:tav tm="0">
                                          <p:val>
                                            <p:strVal val="1+#ppt_w/2"/>
                                          </p:val>
                                        </p:tav>
                                        <p:tav tm="100000">
                                          <p:val>
                                            <p:strVal val="#ppt_x"/>
                                          </p:val>
                                        </p:tav>
                                      </p:tavLst>
                                    </p:anim>
                                    <p:anim calcmode="lin" valueType="num">
                                      <p:cBhvr additive="base">
                                        <p:cTn id="23" dur="250" fill="hold"/>
                                        <p:tgtEl>
                                          <p:spTgt spid="10"/>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2" presetClass="entr" presetSubtype="6"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1+#ppt_h/2"/>
                                          </p:val>
                                        </p:tav>
                                        <p:tav tm="100000">
                                          <p:val>
                                            <p:strVal val="#ppt_y"/>
                                          </p:val>
                                        </p:tav>
                                      </p:tavLst>
                                    </p:anim>
                                  </p:childTnLst>
                                </p:cTn>
                              </p:par>
                            </p:childTnLst>
                          </p:cTn>
                        </p:par>
                        <p:par>
                          <p:cTn id="29" fill="hold">
                            <p:stCondLst>
                              <p:cond delay="1250"/>
                            </p:stCondLst>
                            <p:childTnLst>
                              <p:par>
                                <p:cTn id="30" presetID="2" presetClass="entr" presetSubtype="6"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250" fill="hold"/>
                                        <p:tgtEl>
                                          <p:spTgt spid="13"/>
                                        </p:tgtEl>
                                        <p:attrNameLst>
                                          <p:attrName>ppt_x</p:attrName>
                                        </p:attrNameLst>
                                      </p:cBhvr>
                                      <p:tavLst>
                                        <p:tav tm="0">
                                          <p:val>
                                            <p:strVal val="1+#ppt_w/2"/>
                                          </p:val>
                                        </p:tav>
                                        <p:tav tm="100000">
                                          <p:val>
                                            <p:strVal val="#ppt_x"/>
                                          </p:val>
                                        </p:tav>
                                      </p:tavLst>
                                    </p:anim>
                                    <p:anim calcmode="lin" valueType="num">
                                      <p:cBhvr additive="base">
                                        <p:cTn id="33" dur="250" fill="hold"/>
                                        <p:tgtEl>
                                          <p:spTgt spid="13"/>
                                        </p:tgtEl>
                                        <p:attrNameLst>
                                          <p:attrName>ppt_y</p:attrName>
                                        </p:attrNameLst>
                                      </p:cBhvr>
                                      <p:tavLst>
                                        <p:tav tm="0">
                                          <p:val>
                                            <p:strVal val="1+#ppt_h/2"/>
                                          </p:val>
                                        </p:tav>
                                        <p:tav tm="100000">
                                          <p:val>
                                            <p:strVal val="#ppt_y"/>
                                          </p:val>
                                        </p:tav>
                                      </p:tavLst>
                                    </p:anim>
                                  </p:childTnLst>
                                </p:cTn>
                              </p:par>
                            </p:childTnLst>
                          </p:cTn>
                        </p:par>
                        <p:par>
                          <p:cTn id="34" fill="hold">
                            <p:stCondLst>
                              <p:cond delay="1500"/>
                            </p:stCondLst>
                            <p:childTnLst>
                              <p:par>
                                <p:cTn id="35" presetID="2" presetClass="entr" presetSubtype="6"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250" fill="hold"/>
                                        <p:tgtEl>
                                          <p:spTgt spid="20"/>
                                        </p:tgtEl>
                                        <p:attrNameLst>
                                          <p:attrName>ppt_x</p:attrName>
                                        </p:attrNameLst>
                                      </p:cBhvr>
                                      <p:tavLst>
                                        <p:tav tm="0">
                                          <p:val>
                                            <p:strVal val="1+#ppt_w/2"/>
                                          </p:val>
                                        </p:tav>
                                        <p:tav tm="100000">
                                          <p:val>
                                            <p:strVal val="#ppt_x"/>
                                          </p:val>
                                        </p:tav>
                                      </p:tavLst>
                                    </p:anim>
                                    <p:anim calcmode="lin" valueType="num">
                                      <p:cBhvr additive="base">
                                        <p:cTn id="38" dur="250" fill="hold"/>
                                        <p:tgtEl>
                                          <p:spTgt spid="20"/>
                                        </p:tgtEl>
                                        <p:attrNameLst>
                                          <p:attrName>ppt_y</p:attrName>
                                        </p:attrNameLst>
                                      </p:cBhvr>
                                      <p:tavLst>
                                        <p:tav tm="0">
                                          <p:val>
                                            <p:strVal val="1+#ppt_h/2"/>
                                          </p:val>
                                        </p:tav>
                                        <p:tav tm="100000">
                                          <p:val>
                                            <p:strVal val="#ppt_y"/>
                                          </p:val>
                                        </p:tav>
                                      </p:tavLst>
                                    </p:anim>
                                  </p:childTnLst>
                                </p:cTn>
                              </p:par>
                            </p:childTnLst>
                          </p:cTn>
                        </p:par>
                        <p:par>
                          <p:cTn id="39" fill="hold">
                            <p:stCondLst>
                              <p:cond delay="1750"/>
                            </p:stCondLst>
                            <p:childTnLst>
                              <p:par>
                                <p:cTn id="40" presetID="2" presetClass="entr" presetSubtype="6" fill="hold" nodeType="afterEffect">
                                  <p:stCondLst>
                                    <p:cond delay="0"/>
                                  </p:stCondLst>
                                  <p:childTnLst>
                                    <p:set>
                                      <p:cBhvr>
                                        <p:cTn id="41" dur="1" fill="hold">
                                          <p:stCondLst>
                                            <p:cond delay="0"/>
                                          </p:stCondLst>
                                        </p:cTn>
                                        <p:tgtEl>
                                          <p:spTgt spid="25"/>
                                        </p:tgtEl>
                                        <p:attrNameLst>
                                          <p:attrName>style.visibility</p:attrName>
                                        </p:attrNameLst>
                                      </p:cBhvr>
                                      <p:to>
                                        <p:strVal val="visible"/>
                                      </p:to>
                                    </p:set>
                                    <p:anim calcmode="lin" valueType="num">
                                      <p:cBhvr additive="base">
                                        <p:cTn id="42" dur="250" fill="hold"/>
                                        <p:tgtEl>
                                          <p:spTgt spid="25"/>
                                        </p:tgtEl>
                                        <p:attrNameLst>
                                          <p:attrName>ppt_x</p:attrName>
                                        </p:attrNameLst>
                                      </p:cBhvr>
                                      <p:tavLst>
                                        <p:tav tm="0">
                                          <p:val>
                                            <p:strVal val="1+#ppt_w/2"/>
                                          </p:val>
                                        </p:tav>
                                        <p:tav tm="100000">
                                          <p:val>
                                            <p:strVal val="#ppt_x"/>
                                          </p:val>
                                        </p:tav>
                                      </p:tavLst>
                                    </p:anim>
                                    <p:anim calcmode="lin" valueType="num">
                                      <p:cBhvr additive="base">
                                        <p:cTn id="43" dur="25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70"/>
        <p:cNvGrpSpPr/>
        <p:nvPr/>
      </p:nvGrpSpPr>
      <p:grpSpPr>
        <a:xfrm>
          <a:off x="0" y="0"/>
          <a:ext cx="0" cy="0"/>
          <a:chOff x="0" y="0"/>
          <a:chExt cx="0" cy="0"/>
        </a:xfrm>
      </p:grpSpPr>
      <p:sp>
        <p:nvSpPr>
          <p:cNvPr id="2079" name="Google Shape;2079;p66"/>
          <p:cNvSpPr txBox="1">
            <a:spLocks noGrp="1"/>
          </p:cNvSpPr>
          <p:nvPr>
            <p:ph type="title"/>
          </p:nvPr>
        </p:nvSpPr>
        <p:spPr>
          <a:xfrm>
            <a:off x="446119" y="42846"/>
            <a:ext cx="7720500" cy="120350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t>ESCALA DE ESTIMACIÓN DE FIBONACCI</a:t>
            </a:r>
          </a:p>
        </p:txBody>
      </p:sp>
      <p:sp>
        <p:nvSpPr>
          <p:cNvPr id="2071" name="Google Shape;2071;p66"/>
          <p:cNvSpPr/>
          <p:nvPr/>
        </p:nvSpPr>
        <p:spPr>
          <a:xfrm>
            <a:off x="4125046" y="1693588"/>
            <a:ext cx="1204793" cy="1138855"/>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6"/>
          <p:cNvSpPr/>
          <p:nvPr/>
        </p:nvSpPr>
        <p:spPr>
          <a:xfrm>
            <a:off x="6050421" y="1693588"/>
            <a:ext cx="1204793" cy="1138855"/>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6"/>
          <p:cNvSpPr/>
          <p:nvPr/>
        </p:nvSpPr>
        <p:spPr>
          <a:xfrm>
            <a:off x="2276528" y="3462301"/>
            <a:ext cx="1204793" cy="1138855"/>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6"/>
          <p:cNvSpPr/>
          <p:nvPr/>
        </p:nvSpPr>
        <p:spPr>
          <a:xfrm>
            <a:off x="2199671" y="1693588"/>
            <a:ext cx="1204793" cy="1138855"/>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6"/>
          <p:cNvSpPr txBox="1">
            <a:spLocks noGrp="1"/>
          </p:cNvSpPr>
          <p:nvPr>
            <p:ph type="title" idx="9"/>
          </p:nvPr>
        </p:nvSpPr>
        <p:spPr>
          <a:xfrm>
            <a:off x="1977669" y="1997796"/>
            <a:ext cx="1729083" cy="50271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endParaRPr dirty="0"/>
          </a:p>
        </p:txBody>
      </p:sp>
      <p:sp>
        <p:nvSpPr>
          <p:cNvPr id="2078" name="Google Shape;2078;p66"/>
          <p:cNvSpPr txBox="1">
            <a:spLocks noGrp="1"/>
          </p:cNvSpPr>
          <p:nvPr>
            <p:ph type="title" idx="13"/>
          </p:nvPr>
        </p:nvSpPr>
        <p:spPr>
          <a:xfrm>
            <a:off x="3847478" y="1990782"/>
            <a:ext cx="1729083" cy="50271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
        <p:nvSpPr>
          <p:cNvPr id="2086" name="Google Shape;2086;p66"/>
          <p:cNvSpPr txBox="1">
            <a:spLocks noGrp="1"/>
          </p:cNvSpPr>
          <p:nvPr>
            <p:ph type="title" idx="14"/>
          </p:nvPr>
        </p:nvSpPr>
        <p:spPr>
          <a:xfrm>
            <a:off x="5768970" y="2011660"/>
            <a:ext cx="1729083" cy="50271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
        <p:nvSpPr>
          <p:cNvPr id="2087" name="Google Shape;2087;p66"/>
          <p:cNvSpPr txBox="1">
            <a:spLocks noGrp="1"/>
          </p:cNvSpPr>
          <p:nvPr>
            <p:ph type="title" idx="15"/>
          </p:nvPr>
        </p:nvSpPr>
        <p:spPr>
          <a:xfrm>
            <a:off x="1992094" y="3759495"/>
            <a:ext cx="1729083" cy="50271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5</a:t>
            </a:r>
            <a:endParaRPr dirty="0"/>
          </a:p>
        </p:txBody>
      </p:sp>
      <p:sp>
        <p:nvSpPr>
          <p:cNvPr id="19" name="Flecha: pentágono 18">
            <a:extLst>
              <a:ext uri="{FF2B5EF4-FFF2-40B4-BE49-F238E27FC236}">
                <a16:creationId xmlns:a16="http://schemas.microsoft.com/office/drawing/2014/main" id="{CA734E8F-A153-B6DE-7EED-CCB86F5D6056}"/>
              </a:ext>
            </a:extLst>
          </p:cNvPr>
          <p:cNvSpPr/>
          <p:nvPr/>
        </p:nvSpPr>
        <p:spPr>
          <a:xfrm>
            <a:off x="2068598" y="1246352"/>
            <a:ext cx="1466938" cy="376155"/>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L" sz="2800" dirty="0">
                <a:solidFill>
                  <a:schemeClr val="tx1"/>
                </a:solidFill>
                <a:latin typeface="Gorditas" panose="020B0604020202020204" charset="0"/>
              </a:rPr>
              <a:t>0 +1</a:t>
            </a:r>
          </a:p>
        </p:txBody>
      </p:sp>
      <p:sp>
        <p:nvSpPr>
          <p:cNvPr id="20" name="Flecha: pentágono 19">
            <a:extLst>
              <a:ext uri="{FF2B5EF4-FFF2-40B4-BE49-F238E27FC236}">
                <a16:creationId xmlns:a16="http://schemas.microsoft.com/office/drawing/2014/main" id="{1906787E-F3DA-0542-470C-10783596401C}"/>
              </a:ext>
            </a:extLst>
          </p:cNvPr>
          <p:cNvSpPr/>
          <p:nvPr/>
        </p:nvSpPr>
        <p:spPr>
          <a:xfrm>
            <a:off x="4031112" y="1233785"/>
            <a:ext cx="1466938" cy="376155"/>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L" sz="2800" dirty="0">
                <a:solidFill>
                  <a:schemeClr val="tx1"/>
                </a:solidFill>
                <a:latin typeface="Gorditas" panose="020B0604020202020204" charset="0"/>
              </a:rPr>
              <a:t>1 +1</a:t>
            </a:r>
          </a:p>
        </p:txBody>
      </p:sp>
      <p:sp>
        <p:nvSpPr>
          <p:cNvPr id="21" name="Flecha: pentágono 20">
            <a:extLst>
              <a:ext uri="{FF2B5EF4-FFF2-40B4-BE49-F238E27FC236}">
                <a16:creationId xmlns:a16="http://schemas.microsoft.com/office/drawing/2014/main" id="{C1D8C704-04D0-8168-9D0A-FADEB94C1881}"/>
              </a:ext>
            </a:extLst>
          </p:cNvPr>
          <p:cNvSpPr/>
          <p:nvPr/>
        </p:nvSpPr>
        <p:spPr>
          <a:xfrm>
            <a:off x="5925135" y="1246352"/>
            <a:ext cx="1466938" cy="376155"/>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L" sz="2800" dirty="0">
                <a:solidFill>
                  <a:schemeClr val="tx1"/>
                </a:solidFill>
                <a:latin typeface="Gorditas" panose="020B0604020202020204" charset="0"/>
              </a:rPr>
              <a:t>1 +2</a:t>
            </a:r>
          </a:p>
        </p:txBody>
      </p:sp>
      <p:sp>
        <p:nvSpPr>
          <p:cNvPr id="22" name="Flecha: pentágono 21">
            <a:extLst>
              <a:ext uri="{FF2B5EF4-FFF2-40B4-BE49-F238E27FC236}">
                <a16:creationId xmlns:a16="http://schemas.microsoft.com/office/drawing/2014/main" id="{11C6B441-0000-6764-B894-EA044FA32250}"/>
              </a:ext>
            </a:extLst>
          </p:cNvPr>
          <p:cNvSpPr/>
          <p:nvPr/>
        </p:nvSpPr>
        <p:spPr>
          <a:xfrm>
            <a:off x="2151842" y="2975712"/>
            <a:ext cx="1466938" cy="376155"/>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L" sz="2800" dirty="0">
                <a:solidFill>
                  <a:schemeClr val="tx1"/>
                </a:solidFill>
                <a:latin typeface="Gorditas" panose="020B0604020202020204" charset="0"/>
              </a:rPr>
              <a:t>2 +3</a:t>
            </a:r>
          </a:p>
        </p:txBody>
      </p:sp>
      <p:sp>
        <p:nvSpPr>
          <p:cNvPr id="23" name="Google Shape;2071;p66">
            <a:extLst>
              <a:ext uri="{FF2B5EF4-FFF2-40B4-BE49-F238E27FC236}">
                <a16:creationId xmlns:a16="http://schemas.microsoft.com/office/drawing/2014/main" id="{722D5F61-A18E-819B-77F2-D2F1F2BE72C1}"/>
              </a:ext>
            </a:extLst>
          </p:cNvPr>
          <p:cNvSpPr/>
          <p:nvPr/>
        </p:nvSpPr>
        <p:spPr>
          <a:xfrm>
            <a:off x="6046538" y="3435515"/>
            <a:ext cx="1204793" cy="1138855"/>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074;p66">
            <a:extLst>
              <a:ext uri="{FF2B5EF4-FFF2-40B4-BE49-F238E27FC236}">
                <a16:creationId xmlns:a16="http://schemas.microsoft.com/office/drawing/2014/main" id="{81B214BD-7177-FC75-E586-87AD9D6A5FC2}"/>
              </a:ext>
            </a:extLst>
          </p:cNvPr>
          <p:cNvSpPr/>
          <p:nvPr/>
        </p:nvSpPr>
        <p:spPr>
          <a:xfrm>
            <a:off x="4121163" y="3435515"/>
            <a:ext cx="1204793" cy="1138855"/>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076;p66">
            <a:extLst>
              <a:ext uri="{FF2B5EF4-FFF2-40B4-BE49-F238E27FC236}">
                <a16:creationId xmlns:a16="http://schemas.microsoft.com/office/drawing/2014/main" id="{B1EBAF95-33C1-1495-5C30-293E0B7C3ABB}"/>
              </a:ext>
            </a:extLst>
          </p:cNvPr>
          <p:cNvSpPr txBox="1">
            <a:spLocks/>
          </p:cNvSpPr>
          <p:nvPr/>
        </p:nvSpPr>
        <p:spPr>
          <a:xfrm>
            <a:off x="3867740" y="3732709"/>
            <a:ext cx="1729083" cy="5027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Gorditas"/>
              <a:buNone/>
              <a:defRPr sz="5300" b="0" i="0" u="none" strike="noStrike" cap="none">
                <a:solidFill>
                  <a:schemeClr val="accent4"/>
                </a:solidFill>
                <a:latin typeface="Gorditas"/>
                <a:ea typeface="Gorditas"/>
                <a:cs typeface="Gorditas"/>
                <a:sym typeface="Gorditas"/>
              </a:defRPr>
            </a:lvl1pPr>
            <a:lvl2pPr marR="0" lvl="1" algn="l" rtl="0">
              <a:lnSpc>
                <a:spcPct val="100000"/>
              </a:lnSpc>
              <a:spcBef>
                <a:spcPts val="0"/>
              </a:spcBef>
              <a:spcAft>
                <a:spcPts val="0"/>
              </a:spcAft>
              <a:buClr>
                <a:schemeClr val="lt2"/>
              </a:buClr>
              <a:buSzPts val="3000"/>
              <a:buFont typeface="Gorditas"/>
              <a:buNone/>
              <a:defRPr sz="3000" b="0" i="0" u="none" strike="noStrike" cap="none">
                <a:solidFill>
                  <a:schemeClr val="lt2"/>
                </a:solidFill>
                <a:latin typeface="Gorditas"/>
                <a:ea typeface="Gorditas"/>
                <a:cs typeface="Gorditas"/>
                <a:sym typeface="Gorditas"/>
              </a:defRPr>
            </a:lvl2pPr>
            <a:lvl3pPr marR="0" lvl="2" algn="l" rtl="0">
              <a:lnSpc>
                <a:spcPct val="100000"/>
              </a:lnSpc>
              <a:spcBef>
                <a:spcPts val="0"/>
              </a:spcBef>
              <a:spcAft>
                <a:spcPts val="0"/>
              </a:spcAft>
              <a:buClr>
                <a:schemeClr val="lt2"/>
              </a:buClr>
              <a:buSzPts val="3000"/>
              <a:buFont typeface="Gorditas"/>
              <a:buNone/>
              <a:defRPr sz="3000" b="0" i="0" u="none" strike="noStrike" cap="none">
                <a:solidFill>
                  <a:schemeClr val="lt2"/>
                </a:solidFill>
                <a:latin typeface="Gorditas"/>
                <a:ea typeface="Gorditas"/>
                <a:cs typeface="Gorditas"/>
                <a:sym typeface="Gorditas"/>
              </a:defRPr>
            </a:lvl3pPr>
            <a:lvl4pPr marR="0" lvl="3" algn="l" rtl="0">
              <a:lnSpc>
                <a:spcPct val="100000"/>
              </a:lnSpc>
              <a:spcBef>
                <a:spcPts val="0"/>
              </a:spcBef>
              <a:spcAft>
                <a:spcPts val="0"/>
              </a:spcAft>
              <a:buClr>
                <a:schemeClr val="lt2"/>
              </a:buClr>
              <a:buSzPts val="3000"/>
              <a:buFont typeface="Gorditas"/>
              <a:buNone/>
              <a:defRPr sz="3000" b="0" i="0" u="none" strike="noStrike" cap="none">
                <a:solidFill>
                  <a:schemeClr val="lt2"/>
                </a:solidFill>
                <a:latin typeface="Gorditas"/>
                <a:ea typeface="Gorditas"/>
                <a:cs typeface="Gorditas"/>
                <a:sym typeface="Gorditas"/>
              </a:defRPr>
            </a:lvl4pPr>
            <a:lvl5pPr marR="0" lvl="4" algn="l" rtl="0">
              <a:lnSpc>
                <a:spcPct val="100000"/>
              </a:lnSpc>
              <a:spcBef>
                <a:spcPts val="0"/>
              </a:spcBef>
              <a:spcAft>
                <a:spcPts val="0"/>
              </a:spcAft>
              <a:buClr>
                <a:schemeClr val="lt2"/>
              </a:buClr>
              <a:buSzPts val="3000"/>
              <a:buFont typeface="Gorditas"/>
              <a:buNone/>
              <a:defRPr sz="3000" b="0" i="0" u="none" strike="noStrike" cap="none">
                <a:solidFill>
                  <a:schemeClr val="lt2"/>
                </a:solidFill>
                <a:latin typeface="Gorditas"/>
                <a:ea typeface="Gorditas"/>
                <a:cs typeface="Gorditas"/>
                <a:sym typeface="Gorditas"/>
              </a:defRPr>
            </a:lvl5pPr>
            <a:lvl6pPr marR="0" lvl="5" algn="l" rtl="0">
              <a:lnSpc>
                <a:spcPct val="100000"/>
              </a:lnSpc>
              <a:spcBef>
                <a:spcPts val="0"/>
              </a:spcBef>
              <a:spcAft>
                <a:spcPts val="0"/>
              </a:spcAft>
              <a:buClr>
                <a:schemeClr val="lt2"/>
              </a:buClr>
              <a:buSzPts val="3000"/>
              <a:buFont typeface="Gorditas"/>
              <a:buNone/>
              <a:defRPr sz="3000" b="0" i="0" u="none" strike="noStrike" cap="none">
                <a:solidFill>
                  <a:schemeClr val="lt2"/>
                </a:solidFill>
                <a:latin typeface="Gorditas"/>
                <a:ea typeface="Gorditas"/>
                <a:cs typeface="Gorditas"/>
                <a:sym typeface="Gorditas"/>
              </a:defRPr>
            </a:lvl6pPr>
            <a:lvl7pPr marR="0" lvl="6" algn="l" rtl="0">
              <a:lnSpc>
                <a:spcPct val="100000"/>
              </a:lnSpc>
              <a:spcBef>
                <a:spcPts val="0"/>
              </a:spcBef>
              <a:spcAft>
                <a:spcPts val="0"/>
              </a:spcAft>
              <a:buClr>
                <a:schemeClr val="lt2"/>
              </a:buClr>
              <a:buSzPts val="3000"/>
              <a:buFont typeface="Gorditas"/>
              <a:buNone/>
              <a:defRPr sz="3000" b="0" i="0" u="none" strike="noStrike" cap="none">
                <a:solidFill>
                  <a:schemeClr val="lt2"/>
                </a:solidFill>
                <a:latin typeface="Gorditas"/>
                <a:ea typeface="Gorditas"/>
                <a:cs typeface="Gorditas"/>
                <a:sym typeface="Gorditas"/>
              </a:defRPr>
            </a:lvl7pPr>
            <a:lvl8pPr marR="0" lvl="7" algn="l" rtl="0">
              <a:lnSpc>
                <a:spcPct val="100000"/>
              </a:lnSpc>
              <a:spcBef>
                <a:spcPts val="0"/>
              </a:spcBef>
              <a:spcAft>
                <a:spcPts val="0"/>
              </a:spcAft>
              <a:buClr>
                <a:schemeClr val="lt2"/>
              </a:buClr>
              <a:buSzPts val="3000"/>
              <a:buFont typeface="Gorditas"/>
              <a:buNone/>
              <a:defRPr sz="3000" b="0" i="0" u="none" strike="noStrike" cap="none">
                <a:solidFill>
                  <a:schemeClr val="lt2"/>
                </a:solidFill>
                <a:latin typeface="Gorditas"/>
                <a:ea typeface="Gorditas"/>
                <a:cs typeface="Gorditas"/>
                <a:sym typeface="Gorditas"/>
              </a:defRPr>
            </a:lvl8pPr>
            <a:lvl9pPr marR="0" lvl="8" algn="l" rtl="0">
              <a:lnSpc>
                <a:spcPct val="100000"/>
              </a:lnSpc>
              <a:spcBef>
                <a:spcPts val="0"/>
              </a:spcBef>
              <a:spcAft>
                <a:spcPts val="0"/>
              </a:spcAft>
              <a:buClr>
                <a:schemeClr val="lt2"/>
              </a:buClr>
              <a:buSzPts val="3000"/>
              <a:buFont typeface="Gorditas"/>
              <a:buNone/>
              <a:defRPr sz="3000" b="0" i="0" u="none" strike="noStrike" cap="none">
                <a:solidFill>
                  <a:schemeClr val="lt2"/>
                </a:solidFill>
                <a:latin typeface="Gorditas"/>
                <a:ea typeface="Gorditas"/>
                <a:cs typeface="Gorditas"/>
                <a:sym typeface="Gorditas"/>
              </a:defRPr>
            </a:lvl9pPr>
          </a:lstStyle>
          <a:p>
            <a:r>
              <a:rPr lang="en" dirty="0"/>
              <a:t>8</a:t>
            </a:r>
          </a:p>
        </p:txBody>
      </p:sp>
      <p:sp>
        <p:nvSpPr>
          <p:cNvPr id="28" name="Google Shape;2078;p66">
            <a:extLst>
              <a:ext uri="{FF2B5EF4-FFF2-40B4-BE49-F238E27FC236}">
                <a16:creationId xmlns:a16="http://schemas.microsoft.com/office/drawing/2014/main" id="{32DF57EC-1CF3-A7DD-2797-FB8C633A15CE}"/>
              </a:ext>
            </a:extLst>
          </p:cNvPr>
          <p:cNvSpPr txBox="1">
            <a:spLocks/>
          </p:cNvSpPr>
          <p:nvPr/>
        </p:nvSpPr>
        <p:spPr>
          <a:xfrm>
            <a:off x="5768970" y="3732709"/>
            <a:ext cx="1729083" cy="5027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Gorditas"/>
              <a:buNone/>
              <a:defRPr sz="5300" b="0" i="0" u="none" strike="noStrike" cap="none">
                <a:solidFill>
                  <a:schemeClr val="accent4"/>
                </a:solidFill>
                <a:latin typeface="Gorditas"/>
                <a:ea typeface="Gorditas"/>
                <a:cs typeface="Gorditas"/>
                <a:sym typeface="Gorditas"/>
              </a:defRPr>
            </a:lvl1pPr>
            <a:lvl2pPr marR="0" lvl="1" algn="l" rtl="0">
              <a:lnSpc>
                <a:spcPct val="100000"/>
              </a:lnSpc>
              <a:spcBef>
                <a:spcPts val="0"/>
              </a:spcBef>
              <a:spcAft>
                <a:spcPts val="0"/>
              </a:spcAft>
              <a:buClr>
                <a:schemeClr val="lt2"/>
              </a:buClr>
              <a:buSzPts val="3000"/>
              <a:buFont typeface="Gorditas"/>
              <a:buNone/>
              <a:defRPr sz="3000" b="0" i="0" u="none" strike="noStrike" cap="none">
                <a:solidFill>
                  <a:schemeClr val="lt2"/>
                </a:solidFill>
                <a:latin typeface="Gorditas"/>
                <a:ea typeface="Gorditas"/>
                <a:cs typeface="Gorditas"/>
                <a:sym typeface="Gorditas"/>
              </a:defRPr>
            </a:lvl2pPr>
            <a:lvl3pPr marR="0" lvl="2" algn="l" rtl="0">
              <a:lnSpc>
                <a:spcPct val="100000"/>
              </a:lnSpc>
              <a:spcBef>
                <a:spcPts val="0"/>
              </a:spcBef>
              <a:spcAft>
                <a:spcPts val="0"/>
              </a:spcAft>
              <a:buClr>
                <a:schemeClr val="lt2"/>
              </a:buClr>
              <a:buSzPts val="3000"/>
              <a:buFont typeface="Gorditas"/>
              <a:buNone/>
              <a:defRPr sz="3000" b="0" i="0" u="none" strike="noStrike" cap="none">
                <a:solidFill>
                  <a:schemeClr val="lt2"/>
                </a:solidFill>
                <a:latin typeface="Gorditas"/>
                <a:ea typeface="Gorditas"/>
                <a:cs typeface="Gorditas"/>
                <a:sym typeface="Gorditas"/>
              </a:defRPr>
            </a:lvl3pPr>
            <a:lvl4pPr marR="0" lvl="3" algn="l" rtl="0">
              <a:lnSpc>
                <a:spcPct val="100000"/>
              </a:lnSpc>
              <a:spcBef>
                <a:spcPts val="0"/>
              </a:spcBef>
              <a:spcAft>
                <a:spcPts val="0"/>
              </a:spcAft>
              <a:buClr>
                <a:schemeClr val="lt2"/>
              </a:buClr>
              <a:buSzPts val="3000"/>
              <a:buFont typeface="Gorditas"/>
              <a:buNone/>
              <a:defRPr sz="3000" b="0" i="0" u="none" strike="noStrike" cap="none">
                <a:solidFill>
                  <a:schemeClr val="lt2"/>
                </a:solidFill>
                <a:latin typeface="Gorditas"/>
                <a:ea typeface="Gorditas"/>
                <a:cs typeface="Gorditas"/>
                <a:sym typeface="Gorditas"/>
              </a:defRPr>
            </a:lvl4pPr>
            <a:lvl5pPr marR="0" lvl="4" algn="l" rtl="0">
              <a:lnSpc>
                <a:spcPct val="100000"/>
              </a:lnSpc>
              <a:spcBef>
                <a:spcPts val="0"/>
              </a:spcBef>
              <a:spcAft>
                <a:spcPts val="0"/>
              </a:spcAft>
              <a:buClr>
                <a:schemeClr val="lt2"/>
              </a:buClr>
              <a:buSzPts val="3000"/>
              <a:buFont typeface="Gorditas"/>
              <a:buNone/>
              <a:defRPr sz="3000" b="0" i="0" u="none" strike="noStrike" cap="none">
                <a:solidFill>
                  <a:schemeClr val="lt2"/>
                </a:solidFill>
                <a:latin typeface="Gorditas"/>
                <a:ea typeface="Gorditas"/>
                <a:cs typeface="Gorditas"/>
                <a:sym typeface="Gorditas"/>
              </a:defRPr>
            </a:lvl5pPr>
            <a:lvl6pPr marR="0" lvl="5" algn="l" rtl="0">
              <a:lnSpc>
                <a:spcPct val="100000"/>
              </a:lnSpc>
              <a:spcBef>
                <a:spcPts val="0"/>
              </a:spcBef>
              <a:spcAft>
                <a:spcPts val="0"/>
              </a:spcAft>
              <a:buClr>
                <a:schemeClr val="lt2"/>
              </a:buClr>
              <a:buSzPts val="3000"/>
              <a:buFont typeface="Gorditas"/>
              <a:buNone/>
              <a:defRPr sz="3000" b="0" i="0" u="none" strike="noStrike" cap="none">
                <a:solidFill>
                  <a:schemeClr val="lt2"/>
                </a:solidFill>
                <a:latin typeface="Gorditas"/>
                <a:ea typeface="Gorditas"/>
                <a:cs typeface="Gorditas"/>
                <a:sym typeface="Gorditas"/>
              </a:defRPr>
            </a:lvl6pPr>
            <a:lvl7pPr marR="0" lvl="6" algn="l" rtl="0">
              <a:lnSpc>
                <a:spcPct val="100000"/>
              </a:lnSpc>
              <a:spcBef>
                <a:spcPts val="0"/>
              </a:spcBef>
              <a:spcAft>
                <a:spcPts val="0"/>
              </a:spcAft>
              <a:buClr>
                <a:schemeClr val="lt2"/>
              </a:buClr>
              <a:buSzPts val="3000"/>
              <a:buFont typeface="Gorditas"/>
              <a:buNone/>
              <a:defRPr sz="3000" b="0" i="0" u="none" strike="noStrike" cap="none">
                <a:solidFill>
                  <a:schemeClr val="lt2"/>
                </a:solidFill>
                <a:latin typeface="Gorditas"/>
                <a:ea typeface="Gorditas"/>
                <a:cs typeface="Gorditas"/>
                <a:sym typeface="Gorditas"/>
              </a:defRPr>
            </a:lvl7pPr>
            <a:lvl8pPr marR="0" lvl="7" algn="l" rtl="0">
              <a:lnSpc>
                <a:spcPct val="100000"/>
              </a:lnSpc>
              <a:spcBef>
                <a:spcPts val="0"/>
              </a:spcBef>
              <a:spcAft>
                <a:spcPts val="0"/>
              </a:spcAft>
              <a:buClr>
                <a:schemeClr val="lt2"/>
              </a:buClr>
              <a:buSzPts val="3000"/>
              <a:buFont typeface="Gorditas"/>
              <a:buNone/>
              <a:defRPr sz="3000" b="0" i="0" u="none" strike="noStrike" cap="none">
                <a:solidFill>
                  <a:schemeClr val="lt2"/>
                </a:solidFill>
                <a:latin typeface="Gorditas"/>
                <a:ea typeface="Gorditas"/>
                <a:cs typeface="Gorditas"/>
                <a:sym typeface="Gorditas"/>
              </a:defRPr>
            </a:lvl8pPr>
            <a:lvl9pPr marR="0" lvl="8" algn="l" rtl="0">
              <a:lnSpc>
                <a:spcPct val="100000"/>
              </a:lnSpc>
              <a:spcBef>
                <a:spcPts val="0"/>
              </a:spcBef>
              <a:spcAft>
                <a:spcPts val="0"/>
              </a:spcAft>
              <a:buClr>
                <a:schemeClr val="lt2"/>
              </a:buClr>
              <a:buSzPts val="3000"/>
              <a:buFont typeface="Gorditas"/>
              <a:buNone/>
              <a:defRPr sz="3000" b="0" i="0" u="none" strike="noStrike" cap="none">
                <a:solidFill>
                  <a:schemeClr val="lt2"/>
                </a:solidFill>
                <a:latin typeface="Gorditas"/>
                <a:ea typeface="Gorditas"/>
                <a:cs typeface="Gorditas"/>
                <a:sym typeface="Gorditas"/>
              </a:defRPr>
            </a:lvl9pPr>
          </a:lstStyle>
          <a:p>
            <a:r>
              <a:rPr lang="en" dirty="0"/>
              <a:t>13</a:t>
            </a:r>
          </a:p>
        </p:txBody>
      </p:sp>
      <p:sp>
        <p:nvSpPr>
          <p:cNvPr id="30" name="Flecha: pentágono 29">
            <a:extLst>
              <a:ext uri="{FF2B5EF4-FFF2-40B4-BE49-F238E27FC236}">
                <a16:creationId xmlns:a16="http://schemas.microsoft.com/office/drawing/2014/main" id="{C6EDF512-A6CB-926C-C103-F9D7DFCF9956}"/>
              </a:ext>
            </a:extLst>
          </p:cNvPr>
          <p:cNvSpPr/>
          <p:nvPr/>
        </p:nvSpPr>
        <p:spPr>
          <a:xfrm>
            <a:off x="4031112" y="2975712"/>
            <a:ext cx="1466938" cy="376155"/>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L" sz="2800" dirty="0">
                <a:solidFill>
                  <a:schemeClr val="tx1"/>
                </a:solidFill>
                <a:latin typeface="Gorditas" panose="020B0604020202020204" charset="0"/>
              </a:rPr>
              <a:t>3 +5</a:t>
            </a:r>
          </a:p>
        </p:txBody>
      </p:sp>
      <p:sp>
        <p:nvSpPr>
          <p:cNvPr id="31" name="Flecha: pentágono 30">
            <a:extLst>
              <a:ext uri="{FF2B5EF4-FFF2-40B4-BE49-F238E27FC236}">
                <a16:creationId xmlns:a16="http://schemas.microsoft.com/office/drawing/2014/main" id="{836B2AC9-E4BC-4649-3871-AF9C28F5A76C}"/>
              </a:ext>
            </a:extLst>
          </p:cNvPr>
          <p:cNvSpPr/>
          <p:nvPr/>
        </p:nvSpPr>
        <p:spPr>
          <a:xfrm>
            <a:off x="5925135" y="2977555"/>
            <a:ext cx="1466938" cy="376155"/>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L" sz="2800" dirty="0">
                <a:solidFill>
                  <a:schemeClr val="tx1"/>
                </a:solidFill>
                <a:latin typeface="Gorditas" panose="020B0604020202020204" charset="0"/>
              </a:rPr>
              <a:t>5+8</a:t>
            </a: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39"/>
        <p:cNvGrpSpPr/>
        <p:nvPr/>
      </p:nvGrpSpPr>
      <p:grpSpPr>
        <a:xfrm>
          <a:off x="0" y="0"/>
          <a:ext cx="0" cy="0"/>
          <a:chOff x="0" y="0"/>
          <a:chExt cx="0" cy="0"/>
        </a:xfrm>
      </p:grpSpPr>
      <p:pic>
        <p:nvPicPr>
          <p:cNvPr id="4" name="Picture 4" descr="Crea las cartas de la baraja española únicamente con los números: 1, 2, 3, 5, 8, 13. con imágenes de mascotas, perritos, gatitos, conejitos, entre otros animales. Las cartas deben ser verdes. Que se vean todas las cartas. No quiero imágenes recortadas. cada carta con el mismo número. Es decir, 1 es 1, 2 es 2 y así sucesivamente.">
            <a:extLst>
              <a:ext uri="{FF2B5EF4-FFF2-40B4-BE49-F238E27FC236}">
                <a16:creationId xmlns:a16="http://schemas.microsoft.com/office/drawing/2014/main" id="{BAC4A666-CDAA-E95D-E4B7-9C35FEE9E61B}"/>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rcRect l="49049" t="1060" r="29190" b="66420"/>
          <a:stretch/>
        </p:blipFill>
        <p:spPr bwMode="auto">
          <a:xfrm>
            <a:off x="2321027" y="2885526"/>
            <a:ext cx="572823" cy="856065"/>
          </a:xfrm>
          <a:prstGeom prst="rect">
            <a:avLst/>
          </a:prstGeom>
          <a:noFill/>
          <a:extLst>
            <a:ext uri="{909E8E84-426E-40DD-AFC4-6F175D3DCCD1}">
              <a14:hiddenFill xmlns:a14="http://schemas.microsoft.com/office/drawing/2010/main">
                <a:solidFill>
                  <a:srgbClr val="FFFFFF"/>
                </a:solidFill>
              </a14:hiddenFill>
            </a:ext>
          </a:extLst>
        </p:spPr>
      </p:pic>
      <p:sp>
        <p:nvSpPr>
          <p:cNvPr id="2040" name="Google Shape;2040;p65"/>
          <p:cNvSpPr txBox="1">
            <a:spLocks noGrp="1"/>
          </p:cNvSpPr>
          <p:nvPr>
            <p:ph type="title" idx="8"/>
          </p:nvPr>
        </p:nvSpPr>
        <p:spPr>
          <a:xfrm>
            <a:off x="711750" y="64550"/>
            <a:ext cx="7720500" cy="55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CUÁL ES EL INDICADOR DE C/U ?</a:t>
            </a:r>
            <a:endParaRPr dirty="0"/>
          </a:p>
        </p:txBody>
      </p:sp>
      <p:sp>
        <p:nvSpPr>
          <p:cNvPr id="2041" name="Google Shape;2041;p65"/>
          <p:cNvSpPr txBox="1">
            <a:spLocks noGrp="1"/>
          </p:cNvSpPr>
          <p:nvPr>
            <p:ph type="subTitle" idx="1"/>
          </p:nvPr>
        </p:nvSpPr>
        <p:spPr>
          <a:xfrm>
            <a:off x="2984996" y="1075873"/>
            <a:ext cx="2380800" cy="81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dirty="0"/>
              <a:t>Su valor es muy bajo esfuezo; sencillo</a:t>
            </a:r>
            <a:endParaRPr sz="1400" dirty="0"/>
          </a:p>
        </p:txBody>
      </p:sp>
      <p:sp>
        <p:nvSpPr>
          <p:cNvPr id="2042" name="Google Shape;2042;p65"/>
          <p:cNvSpPr txBox="1">
            <a:spLocks noGrp="1"/>
          </p:cNvSpPr>
          <p:nvPr>
            <p:ph type="title"/>
          </p:nvPr>
        </p:nvSpPr>
        <p:spPr>
          <a:xfrm>
            <a:off x="2984996" y="709135"/>
            <a:ext cx="2108700" cy="43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NAIPE N°1</a:t>
            </a:r>
            <a:endParaRPr dirty="0"/>
          </a:p>
        </p:txBody>
      </p:sp>
      <p:sp>
        <p:nvSpPr>
          <p:cNvPr id="2045" name="Google Shape;2045;p65"/>
          <p:cNvSpPr txBox="1">
            <a:spLocks noGrp="1"/>
          </p:cNvSpPr>
          <p:nvPr>
            <p:ph type="title" idx="4"/>
          </p:nvPr>
        </p:nvSpPr>
        <p:spPr>
          <a:xfrm>
            <a:off x="2985026" y="1720385"/>
            <a:ext cx="2108700" cy="43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CL" dirty="0"/>
              <a:t>NAIPE N°2</a:t>
            </a:r>
          </a:p>
        </p:txBody>
      </p:sp>
      <p:sp>
        <p:nvSpPr>
          <p:cNvPr id="2046" name="Google Shape;2046;p65"/>
          <p:cNvSpPr txBox="1">
            <a:spLocks noGrp="1"/>
          </p:cNvSpPr>
          <p:nvPr>
            <p:ph type="subTitle" idx="5"/>
          </p:nvPr>
        </p:nvSpPr>
        <p:spPr>
          <a:xfrm>
            <a:off x="2984996" y="2051788"/>
            <a:ext cx="2405218" cy="81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dirty="0"/>
              <a:t>Su valor es de bajo esfuerzo; algo que se puede hacer en poco tiempo</a:t>
            </a:r>
            <a:endParaRPr sz="1400" dirty="0"/>
          </a:p>
        </p:txBody>
      </p:sp>
      <p:pic>
        <p:nvPicPr>
          <p:cNvPr id="2" name="Picture 4" descr="Crea las cartas de la baraja española únicamente con los números: 1, 2, 3, 5, 8, 13. con imágenes de mascotas, perritos, gatitos, conejitos, entre otros animales. Las cartas deben ser verdes. Que se vean todas las cartas. No quiero imágenes recortadas. cada carta con el mismo número. Es decir, 1 es 1, 2 es 2 y así sucesivamente.">
            <a:extLst>
              <a:ext uri="{FF2B5EF4-FFF2-40B4-BE49-F238E27FC236}">
                <a16:creationId xmlns:a16="http://schemas.microsoft.com/office/drawing/2014/main" id="{343F3154-F96A-AF04-E003-40A850E38014}"/>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rcRect l="7269" t="913" r="70970" b="66567"/>
          <a:stretch/>
        </p:blipFill>
        <p:spPr bwMode="auto">
          <a:xfrm>
            <a:off x="2345506" y="853708"/>
            <a:ext cx="559626" cy="83634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Crea las cartas de la baraja española únicamente con los números: 1, 2, 3, 5, 8, 13. con imágenes de mascotas, perritos, gatitos, conejitos, entre otros animales. Las cartas deben ser verdes. Que se vean todas las cartas. No quiero imágenes recortadas. cada carta con el mismo número. Es decir, 1 es 1, 2 es 2 y así sucesivamente.">
            <a:extLst>
              <a:ext uri="{FF2B5EF4-FFF2-40B4-BE49-F238E27FC236}">
                <a16:creationId xmlns:a16="http://schemas.microsoft.com/office/drawing/2014/main" id="{B03C5812-E226-928E-0FCC-065EDD77B1CC}"/>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rcRect l="28424" t="913" r="49815" b="66567"/>
          <a:stretch/>
        </p:blipFill>
        <p:spPr bwMode="auto">
          <a:xfrm>
            <a:off x="2345506" y="1840954"/>
            <a:ext cx="559626" cy="836342"/>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2045;p65">
            <a:extLst>
              <a:ext uri="{FF2B5EF4-FFF2-40B4-BE49-F238E27FC236}">
                <a16:creationId xmlns:a16="http://schemas.microsoft.com/office/drawing/2014/main" id="{204A3696-A9CE-97A8-EBAA-B81AE72A62E9}"/>
              </a:ext>
            </a:extLst>
          </p:cNvPr>
          <p:cNvSpPr txBox="1">
            <a:spLocks/>
          </p:cNvSpPr>
          <p:nvPr/>
        </p:nvSpPr>
        <p:spPr>
          <a:xfrm>
            <a:off x="2975198" y="2780913"/>
            <a:ext cx="2108700" cy="437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Gorditas"/>
              <a:buNone/>
              <a:defRPr sz="2600" b="0" i="0" u="none" strike="noStrike" cap="none">
                <a:solidFill>
                  <a:schemeClr val="dk1"/>
                </a:solidFill>
                <a:latin typeface="Gorditas"/>
                <a:ea typeface="Gorditas"/>
                <a:cs typeface="Gorditas"/>
                <a:sym typeface="Gorditas"/>
              </a:defRPr>
            </a:lvl1pPr>
            <a:lvl2pPr marR="0" lvl="1" algn="l" rtl="0">
              <a:lnSpc>
                <a:spcPct val="100000"/>
              </a:lnSpc>
              <a:spcBef>
                <a:spcPts val="0"/>
              </a:spcBef>
              <a:spcAft>
                <a:spcPts val="0"/>
              </a:spcAft>
              <a:buClr>
                <a:schemeClr val="dk1"/>
              </a:buClr>
              <a:buSzPts val="2800"/>
              <a:buFont typeface="Gorditas"/>
              <a:buNone/>
              <a:defRPr sz="2800" b="0" i="0" u="none" strike="noStrike" cap="none">
                <a:solidFill>
                  <a:schemeClr val="dk1"/>
                </a:solidFill>
                <a:latin typeface="Gorditas"/>
                <a:ea typeface="Gorditas"/>
                <a:cs typeface="Gorditas"/>
                <a:sym typeface="Gorditas"/>
              </a:defRPr>
            </a:lvl2pPr>
            <a:lvl3pPr marR="0" lvl="2" algn="l" rtl="0">
              <a:lnSpc>
                <a:spcPct val="100000"/>
              </a:lnSpc>
              <a:spcBef>
                <a:spcPts val="0"/>
              </a:spcBef>
              <a:spcAft>
                <a:spcPts val="0"/>
              </a:spcAft>
              <a:buClr>
                <a:schemeClr val="dk1"/>
              </a:buClr>
              <a:buSzPts val="2800"/>
              <a:buFont typeface="Gorditas"/>
              <a:buNone/>
              <a:defRPr sz="2800" b="0" i="0" u="none" strike="noStrike" cap="none">
                <a:solidFill>
                  <a:schemeClr val="dk1"/>
                </a:solidFill>
                <a:latin typeface="Gorditas"/>
                <a:ea typeface="Gorditas"/>
                <a:cs typeface="Gorditas"/>
                <a:sym typeface="Gorditas"/>
              </a:defRPr>
            </a:lvl3pPr>
            <a:lvl4pPr marR="0" lvl="3" algn="l" rtl="0">
              <a:lnSpc>
                <a:spcPct val="100000"/>
              </a:lnSpc>
              <a:spcBef>
                <a:spcPts val="0"/>
              </a:spcBef>
              <a:spcAft>
                <a:spcPts val="0"/>
              </a:spcAft>
              <a:buClr>
                <a:schemeClr val="dk1"/>
              </a:buClr>
              <a:buSzPts val="2800"/>
              <a:buFont typeface="Gorditas"/>
              <a:buNone/>
              <a:defRPr sz="2800" b="0" i="0" u="none" strike="noStrike" cap="none">
                <a:solidFill>
                  <a:schemeClr val="dk1"/>
                </a:solidFill>
                <a:latin typeface="Gorditas"/>
                <a:ea typeface="Gorditas"/>
                <a:cs typeface="Gorditas"/>
                <a:sym typeface="Gorditas"/>
              </a:defRPr>
            </a:lvl4pPr>
            <a:lvl5pPr marR="0" lvl="4" algn="l" rtl="0">
              <a:lnSpc>
                <a:spcPct val="100000"/>
              </a:lnSpc>
              <a:spcBef>
                <a:spcPts val="0"/>
              </a:spcBef>
              <a:spcAft>
                <a:spcPts val="0"/>
              </a:spcAft>
              <a:buClr>
                <a:schemeClr val="dk1"/>
              </a:buClr>
              <a:buSzPts val="2800"/>
              <a:buFont typeface="Gorditas"/>
              <a:buNone/>
              <a:defRPr sz="2800" b="0" i="0" u="none" strike="noStrike" cap="none">
                <a:solidFill>
                  <a:schemeClr val="dk1"/>
                </a:solidFill>
                <a:latin typeface="Gorditas"/>
                <a:ea typeface="Gorditas"/>
                <a:cs typeface="Gorditas"/>
                <a:sym typeface="Gorditas"/>
              </a:defRPr>
            </a:lvl5pPr>
            <a:lvl6pPr marR="0" lvl="5" algn="l" rtl="0">
              <a:lnSpc>
                <a:spcPct val="100000"/>
              </a:lnSpc>
              <a:spcBef>
                <a:spcPts val="0"/>
              </a:spcBef>
              <a:spcAft>
                <a:spcPts val="0"/>
              </a:spcAft>
              <a:buClr>
                <a:schemeClr val="dk1"/>
              </a:buClr>
              <a:buSzPts val="2800"/>
              <a:buFont typeface="Gorditas"/>
              <a:buNone/>
              <a:defRPr sz="2800" b="0" i="0" u="none" strike="noStrike" cap="none">
                <a:solidFill>
                  <a:schemeClr val="dk1"/>
                </a:solidFill>
                <a:latin typeface="Gorditas"/>
                <a:ea typeface="Gorditas"/>
                <a:cs typeface="Gorditas"/>
                <a:sym typeface="Gorditas"/>
              </a:defRPr>
            </a:lvl6pPr>
            <a:lvl7pPr marR="0" lvl="6" algn="l" rtl="0">
              <a:lnSpc>
                <a:spcPct val="100000"/>
              </a:lnSpc>
              <a:spcBef>
                <a:spcPts val="0"/>
              </a:spcBef>
              <a:spcAft>
                <a:spcPts val="0"/>
              </a:spcAft>
              <a:buClr>
                <a:schemeClr val="dk1"/>
              </a:buClr>
              <a:buSzPts val="2800"/>
              <a:buFont typeface="Gorditas"/>
              <a:buNone/>
              <a:defRPr sz="2800" b="0" i="0" u="none" strike="noStrike" cap="none">
                <a:solidFill>
                  <a:schemeClr val="dk1"/>
                </a:solidFill>
                <a:latin typeface="Gorditas"/>
                <a:ea typeface="Gorditas"/>
                <a:cs typeface="Gorditas"/>
                <a:sym typeface="Gorditas"/>
              </a:defRPr>
            </a:lvl7pPr>
            <a:lvl8pPr marR="0" lvl="7" algn="l" rtl="0">
              <a:lnSpc>
                <a:spcPct val="100000"/>
              </a:lnSpc>
              <a:spcBef>
                <a:spcPts val="0"/>
              </a:spcBef>
              <a:spcAft>
                <a:spcPts val="0"/>
              </a:spcAft>
              <a:buClr>
                <a:schemeClr val="dk1"/>
              </a:buClr>
              <a:buSzPts val="2800"/>
              <a:buFont typeface="Gorditas"/>
              <a:buNone/>
              <a:defRPr sz="2800" b="0" i="0" u="none" strike="noStrike" cap="none">
                <a:solidFill>
                  <a:schemeClr val="dk1"/>
                </a:solidFill>
                <a:latin typeface="Gorditas"/>
                <a:ea typeface="Gorditas"/>
                <a:cs typeface="Gorditas"/>
                <a:sym typeface="Gorditas"/>
              </a:defRPr>
            </a:lvl8pPr>
            <a:lvl9pPr marR="0" lvl="8" algn="l" rtl="0">
              <a:lnSpc>
                <a:spcPct val="100000"/>
              </a:lnSpc>
              <a:spcBef>
                <a:spcPts val="0"/>
              </a:spcBef>
              <a:spcAft>
                <a:spcPts val="0"/>
              </a:spcAft>
              <a:buClr>
                <a:schemeClr val="dk1"/>
              </a:buClr>
              <a:buSzPts val="2800"/>
              <a:buFont typeface="Gorditas"/>
              <a:buNone/>
              <a:defRPr sz="2800" b="0" i="0" u="none" strike="noStrike" cap="none">
                <a:solidFill>
                  <a:schemeClr val="dk1"/>
                </a:solidFill>
                <a:latin typeface="Gorditas"/>
                <a:ea typeface="Gorditas"/>
                <a:cs typeface="Gorditas"/>
                <a:sym typeface="Gorditas"/>
              </a:defRPr>
            </a:lvl9pPr>
          </a:lstStyle>
          <a:p>
            <a:pPr marL="0" lvl="0" indent="0" algn="l" rtl="0">
              <a:spcBef>
                <a:spcPts val="0"/>
              </a:spcBef>
              <a:spcAft>
                <a:spcPts val="0"/>
              </a:spcAft>
              <a:buClr>
                <a:schemeClr val="dk1"/>
              </a:buClr>
              <a:buSzPts val="1100"/>
              <a:buFont typeface="Arial"/>
              <a:buNone/>
            </a:pPr>
            <a:r>
              <a:rPr lang="es-CL" dirty="0"/>
              <a:t>NAIPE N°3</a:t>
            </a:r>
          </a:p>
        </p:txBody>
      </p:sp>
      <p:sp>
        <p:nvSpPr>
          <p:cNvPr id="8" name="Google Shape;2046;p65">
            <a:extLst>
              <a:ext uri="{FF2B5EF4-FFF2-40B4-BE49-F238E27FC236}">
                <a16:creationId xmlns:a16="http://schemas.microsoft.com/office/drawing/2014/main" id="{504825C7-5F70-0C45-FD80-D9C422A5C891}"/>
              </a:ext>
            </a:extLst>
          </p:cNvPr>
          <p:cNvSpPr txBox="1">
            <a:spLocks/>
          </p:cNvSpPr>
          <p:nvPr/>
        </p:nvSpPr>
        <p:spPr>
          <a:xfrm>
            <a:off x="2997205" y="3157457"/>
            <a:ext cx="2380800" cy="81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Cabin"/>
              <a:buNone/>
              <a:defRPr sz="1600" b="0" i="0" u="none" strike="noStrike" cap="none">
                <a:solidFill>
                  <a:schemeClr val="dk1"/>
                </a:solidFill>
                <a:latin typeface="Cabin"/>
                <a:ea typeface="Cabin"/>
                <a:cs typeface="Cabin"/>
                <a:sym typeface="Cabin"/>
              </a:defRPr>
            </a:lvl1pPr>
            <a:lvl2pPr marL="914400" marR="0" lvl="1" indent="-317500" algn="l" rtl="0">
              <a:lnSpc>
                <a:spcPct val="115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2pPr>
            <a:lvl3pPr marL="1371600" marR="0" lvl="2" indent="-317500" algn="l" rtl="0">
              <a:lnSpc>
                <a:spcPct val="115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3pPr>
            <a:lvl4pPr marL="1828800" marR="0" lvl="3" indent="-317500" algn="l" rtl="0">
              <a:lnSpc>
                <a:spcPct val="115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4pPr>
            <a:lvl5pPr marL="2286000" marR="0" lvl="4" indent="-317500" algn="l" rtl="0">
              <a:lnSpc>
                <a:spcPct val="115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5pPr>
            <a:lvl6pPr marL="2743200" marR="0" lvl="5" indent="-317500" algn="l" rtl="0">
              <a:lnSpc>
                <a:spcPct val="115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6pPr>
            <a:lvl7pPr marL="3200400" marR="0" lvl="6" indent="-317500" algn="l" rtl="0">
              <a:lnSpc>
                <a:spcPct val="115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7pPr>
            <a:lvl8pPr marL="3657600" marR="0" lvl="7" indent="-317500" algn="l" rtl="0">
              <a:lnSpc>
                <a:spcPct val="115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8pPr>
            <a:lvl9pPr marL="4114800" marR="0" lvl="8" indent="-317500" algn="l" rtl="0">
              <a:lnSpc>
                <a:spcPct val="115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9pPr>
          </a:lstStyle>
          <a:p>
            <a:pPr marL="0" indent="0">
              <a:buSzPts val="1100"/>
              <a:buFont typeface="Arial"/>
              <a:buNone/>
            </a:pPr>
            <a:r>
              <a:rPr lang="es-CL" sz="1400" dirty="0"/>
              <a:t>Su valor es de moderado esfuerzo; tarea que requiere un poco más de tiempo</a:t>
            </a:r>
          </a:p>
        </p:txBody>
      </p:sp>
      <p:sp>
        <p:nvSpPr>
          <p:cNvPr id="18" name="Google Shape;2041;p65">
            <a:extLst>
              <a:ext uri="{FF2B5EF4-FFF2-40B4-BE49-F238E27FC236}">
                <a16:creationId xmlns:a16="http://schemas.microsoft.com/office/drawing/2014/main" id="{5D77092F-B6BF-276B-2958-2456BBD34DCF}"/>
              </a:ext>
            </a:extLst>
          </p:cNvPr>
          <p:cNvSpPr txBox="1">
            <a:spLocks/>
          </p:cNvSpPr>
          <p:nvPr/>
        </p:nvSpPr>
        <p:spPr>
          <a:xfrm>
            <a:off x="6088130" y="1087428"/>
            <a:ext cx="2707468" cy="81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Cabin"/>
              <a:buNone/>
              <a:defRPr sz="1600" b="0" i="0" u="none" strike="noStrike" cap="none">
                <a:solidFill>
                  <a:schemeClr val="dk1"/>
                </a:solidFill>
                <a:latin typeface="Cabin"/>
                <a:ea typeface="Cabin"/>
                <a:cs typeface="Cabin"/>
                <a:sym typeface="Cabin"/>
              </a:defRPr>
            </a:lvl1pPr>
            <a:lvl2pPr marL="914400" marR="0" lvl="1" indent="-317500" algn="l" rtl="0">
              <a:lnSpc>
                <a:spcPct val="115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2pPr>
            <a:lvl3pPr marL="1371600" marR="0" lvl="2" indent="-317500" algn="l" rtl="0">
              <a:lnSpc>
                <a:spcPct val="115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3pPr>
            <a:lvl4pPr marL="1828800" marR="0" lvl="3" indent="-317500" algn="l" rtl="0">
              <a:lnSpc>
                <a:spcPct val="115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4pPr>
            <a:lvl5pPr marL="2286000" marR="0" lvl="4" indent="-317500" algn="l" rtl="0">
              <a:lnSpc>
                <a:spcPct val="115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5pPr>
            <a:lvl6pPr marL="2743200" marR="0" lvl="5" indent="-317500" algn="l" rtl="0">
              <a:lnSpc>
                <a:spcPct val="115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6pPr>
            <a:lvl7pPr marL="3200400" marR="0" lvl="6" indent="-317500" algn="l" rtl="0">
              <a:lnSpc>
                <a:spcPct val="115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7pPr>
            <a:lvl8pPr marL="3657600" marR="0" lvl="7" indent="-317500" algn="l" rtl="0">
              <a:lnSpc>
                <a:spcPct val="115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8pPr>
            <a:lvl9pPr marL="4114800" marR="0" lvl="8" indent="-317500" algn="l" rtl="0">
              <a:lnSpc>
                <a:spcPct val="115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9pPr>
          </a:lstStyle>
          <a:p>
            <a:pPr marL="0" indent="0">
              <a:buSzPts val="1100"/>
              <a:buFont typeface="Arial"/>
              <a:buNone/>
            </a:pPr>
            <a:r>
              <a:rPr lang="es-CL" sz="1400" dirty="0"/>
              <a:t>Su valor es de muy alto esfuerzo; algo complicado que puede llevar tiempo y esfuerzo significativo</a:t>
            </a:r>
          </a:p>
        </p:txBody>
      </p:sp>
      <p:sp>
        <p:nvSpPr>
          <p:cNvPr id="19" name="Google Shape;2042;p65">
            <a:extLst>
              <a:ext uri="{FF2B5EF4-FFF2-40B4-BE49-F238E27FC236}">
                <a16:creationId xmlns:a16="http://schemas.microsoft.com/office/drawing/2014/main" id="{49CFA081-7506-A017-F5B2-579D5FBA56D3}"/>
              </a:ext>
            </a:extLst>
          </p:cNvPr>
          <p:cNvSpPr txBox="1">
            <a:spLocks/>
          </p:cNvSpPr>
          <p:nvPr/>
        </p:nvSpPr>
        <p:spPr>
          <a:xfrm>
            <a:off x="6088100" y="727689"/>
            <a:ext cx="2108700" cy="437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Gorditas"/>
              <a:buNone/>
              <a:defRPr sz="2600" b="0" i="0" u="none" strike="noStrike" cap="none">
                <a:solidFill>
                  <a:schemeClr val="dk1"/>
                </a:solidFill>
                <a:latin typeface="Gorditas"/>
                <a:ea typeface="Gorditas"/>
                <a:cs typeface="Gorditas"/>
                <a:sym typeface="Gorditas"/>
              </a:defRPr>
            </a:lvl1pPr>
            <a:lvl2pPr marR="0" lvl="1" algn="l" rtl="0">
              <a:lnSpc>
                <a:spcPct val="100000"/>
              </a:lnSpc>
              <a:spcBef>
                <a:spcPts val="0"/>
              </a:spcBef>
              <a:spcAft>
                <a:spcPts val="0"/>
              </a:spcAft>
              <a:buClr>
                <a:schemeClr val="dk1"/>
              </a:buClr>
              <a:buSzPts val="2800"/>
              <a:buFont typeface="Gorditas"/>
              <a:buNone/>
              <a:defRPr sz="2800" b="0" i="0" u="none" strike="noStrike" cap="none">
                <a:solidFill>
                  <a:schemeClr val="dk1"/>
                </a:solidFill>
                <a:latin typeface="Gorditas"/>
                <a:ea typeface="Gorditas"/>
                <a:cs typeface="Gorditas"/>
                <a:sym typeface="Gorditas"/>
              </a:defRPr>
            </a:lvl2pPr>
            <a:lvl3pPr marR="0" lvl="2" algn="l" rtl="0">
              <a:lnSpc>
                <a:spcPct val="100000"/>
              </a:lnSpc>
              <a:spcBef>
                <a:spcPts val="0"/>
              </a:spcBef>
              <a:spcAft>
                <a:spcPts val="0"/>
              </a:spcAft>
              <a:buClr>
                <a:schemeClr val="dk1"/>
              </a:buClr>
              <a:buSzPts val="2800"/>
              <a:buFont typeface="Gorditas"/>
              <a:buNone/>
              <a:defRPr sz="2800" b="0" i="0" u="none" strike="noStrike" cap="none">
                <a:solidFill>
                  <a:schemeClr val="dk1"/>
                </a:solidFill>
                <a:latin typeface="Gorditas"/>
                <a:ea typeface="Gorditas"/>
                <a:cs typeface="Gorditas"/>
                <a:sym typeface="Gorditas"/>
              </a:defRPr>
            </a:lvl3pPr>
            <a:lvl4pPr marR="0" lvl="3" algn="l" rtl="0">
              <a:lnSpc>
                <a:spcPct val="100000"/>
              </a:lnSpc>
              <a:spcBef>
                <a:spcPts val="0"/>
              </a:spcBef>
              <a:spcAft>
                <a:spcPts val="0"/>
              </a:spcAft>
              <a:buClr>
                <a:schemeClr val="dk1"/>
              </a:buClr>
              <a:buSzPts val="2800"/>
              <a:buFont typeface="Gorditas"/>
              <a:buNone/>
              <a:defRPr sz="2800" b="0" i="0" u="none" strike="noStrike" cap="none">
                <a:solidFill>
                  <a:schemeClr val="dk1"/>
                </a:solidFill>
                <a:latin typeface="Gorditas"/>
                <a:ea typeface="Gorditas"/>
                <a:cs typeface="Gorditas"/>
                <a:sym typeface="Gorditas"/>
              </a:defRPr>
            </a:lvl4pPr>
            <a:lvl5pPr marR="0" lvl="4" algn="l" rtl="0">
              <a:lnSpc>
                <a:spcPct val="100000"/>
              </a:lnSpc>
              <a:spcBef>
                <a:spcPts val="0"/>
              </a:spcBef>
              <a:spcAft>
                <a:spcPts val="0"/>
              </a:spcAft>
              <a:buClr>
                <a:schemeClr val="dk1"/>
              </a:buClr>
              <a:buSzPts val="2800"/>
              <a:buFont typeface="Gorditas"/>
              <a:buNone/>
              <a:defRPr sz="2800" b="0" i="0" u="none" strike="noStrike" cap="none">
                <a:solidFill>
                  <a:schemeClr val="dk1"/>
                </a:solidFill>
                <a:latin typeface="Gorditas"/>
                <a:ea typeface="Gorditas"/>
                <a:cs typeface="Gorditas"/>
                <a:sym typeface="Gorditas"/>
              </a:defRPr>
            </a:lvl5pPr>
            <a:lvl6pPr marR="0" lvl="5" algn="l" rtl="0">
              <a:lnSpc>
                <a:spcPct val="100000"/>
              </a:lnSpc>
              <a:spcBef>
                <a:spcPts val="0"/>
              </a:spcBef>
              <a:spcAft>
                <a:spcPts val="0"/>
              </a:spcAft>
              <a:buClr>
                <a:schemeClr val="dk1"/>
              </a:buClr>
              <a:buSzPts val="2800"/>
              <a:buFont typeface="Gorditas"/>
              <a:buNone/>
              <a:defRPr sz="2800" b="0" i="0" u="none" strike="noStrike" cap="none">
                <a:solidFill>
                  <a:schemeClr val="dk1"/>
                </a:solidFill>
                <a:latin typeface="Gorditas"/>
                <a:ea typeface="Gorditas"/>
                <a:cs typeface="Gorditas"/>
                <a:sym typeface="Gorditas"/>
              </a:defRPr>
            </a:lvl6pPr>
            <a:lvl7pPr marR="0" lvl="6" algn="l" rtl="0">
              <a:lnSpc>
                <a:spcPct val="100000"/>
              </a:lnSpc>
              <a:spcBef>
                <a:spcPts val="0"/>
              </a:spcBef>
              <a:spcAft>
                <a:spcPts val="0"/>
              </a:spcAft>
              <a:buClr>
                <a:schemeClr val="dk1"/>
              </a:buClr>
              <a:buSzPts val="2800"/>
              <a:buFont typeface="Gorditas"/>
              <a:buNone/>
              <a:defRPr sz="2800" b="0" i="0" u="none" strike="noStrike" cap="none">
                <a:solidFill>
                  <a:schemeClr val="dk1"/>
                </a:solidFill>
                <a:latin typeface="Gorditas"/>
                <a:ea typeface="Gorditas"/>
                <a:cs typeface="Gorditas"/>
                <a:sym typeface="Gorditas"/>
              </a:defRPr>
            </a:lvl7pPr>
            <a:lvl8pPr marR="0" lvl="7" algn="l" rtl="0">
              <a:lnSpc>
                <a:spcPct val="100000"/>
              </a:lnSpc>
              <a:spcBef>
                <a:spcPts val="0"/>
              </a:spcBef>
              <a:spcAft>
                <a:spcPts val="0"/>
              </a:spcAft>
              <a:buClr>
                <a:schemeClr val="dk1"/>
              </a:buClr>
              <a:buSzPts val="2800"/>
              <a:buFont typeface="Gorditas"/>
              <a:buNone/>
              <a:defRPr sz="2800" b="0" i="0" u="none" strike="noStrike" cap="none">
                <a:solidFill>
                  <a:schemeClr val="dk1"/>
                </a:solidFill>
                <a:latin typeface="Gorditas"/>
                <a:ea typeface="Gorditas"/>
                <a:cs typeface="Gorditas"/>
                <a:sym typeface="Gorditas"/>
              </a:defRPr>
            </a:lvl8pPr>
            <a:lvl9pPr marR="0" lvl="8" algn="l" rtl="0">
              <a:lnSpc>
                <a:spcPct val="100000"/>
              </a:lnSpc>
              <a:spcBef>
                <a:spcPts val="0"/>
              </a:spcBef>
              <a:spcAft>
                <a:spcPts val="0"/>
              </a:spcAft>
              <a:buClr>
                <a:schemeClr val="dk1"/>
              </a:buClr>
              <a:buSzPts val="2800"/>
              <a:buFont typeface="Gorditas"/>
              <a:buNone/>
              <a:defRPr sz="2800" b="0" i="0" u="none" strike="noStrike" cap="none">
                <a:solidFill>
                  <a:schemeClr val="dk1"/>
                </a:solidFill>
                <a:latin typeface="Gorditas"/>
                <a:ea typeface="Gorditas"/>
                <a:cs typeface="Gorditas"/>
                <a:sym typeface="Gorditas"/>
              </a:defRPr>
            </a:lvl9pPr>
          </a:lstStyle>
          <a:p>
            <a:pPr marL="0" lvl="0" indent="0" algn="l" rtl="0">
              <a:spcBef>
                <a:spcPts val="0"/>
              </a:spcBef>
              <a:spcAft>
                <a:spcPts val="0"/>
              </a:spcAft>
              <a:buClr>
                <a:schemeClr val="dk1"/>
              </a:buClr>
              <a:buSzPts val="1100"/>
              <a:buFont typeface="Arial"/>
              <a:buNone/>
            </a:pPr>
            <a:r>
              <a:rPr lang="es-CL" dirty="0"/>
              <a:t>NAIPE N°8</a:t>
            </a:r>
          </a:p>
        </p:txBody>
      </p:sp>
      <p:sp>
        <p:nvSpPr>
          <p:cNvPr id="20" name="Google Shape;2045;p65">
            <a:extLst>
              <a:ext uri="{FF2B5EF4-FFF2-40B4-BE49-F238E27FC236}">
                <a16:creationId xmlns:a16="http://schemas.microsoft.com/office/drawing/2014/main" id="{295B50E2-BFC2-82CC-8BE3-DB595B2697C3}"/>
              </a:ext>
            </a:extLst>
          </p:cNvPr>
          <p:cNvSpPr txBox="1">
            <a:spLocks/>
          </p:cNvSpPr>
          <p:nvPr/>
        </p:nvSpPr>
        <p:spPr>
          <a:xfrm>
            <a:off x="6088130" y="1738939"/>
            <a:ext cx="2108700" cy="437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Gorditas"/>
              <a:buNone/>
              <a:defRPr sz="2600" b="0" i="0" u="none" strike="noStrike" cap="none">
                <a:solidFill>
                  <a:schemeClr val="dk1"/>
                </a:solidFill>
                <a:latin typeface="Gorditas"/>
                <a:ea typeface="Gorditas"/>
                <a:cs typeface="Gorditas"/>
                <a:sym typeface="Gorditas"/>
              </a:defRPr>
            </a:lvl1pPr>
            <a:lvl2pPr marR="0" lvl="1" algn="l" rtl="0">
              <a:lnSpc>
                <a:spcPct val="100000"/>
              </a:lnSpc>
              <a:spcBef>
                <a:spcPts val="0"/>
              </a:spcBef>
              <a:spcAft>
                <a:spcPts val="0"/>
              </a:spcAft>
              <a:buClr>
                <a:schemeClr val="dk1"/>
              </a:buClr>
              <a:buSzPts val="2800"/>
              <a:buFont typeface="Gorditas"/>
              <a:buNone/>
              <a:defRPr sz="2800" b="0" i="0" u="none" strike="noStrike" cap="none">
                <a:solidFill>
                  <a:schemeClr val="dk1"/>
                </a:solidFill>
                <a:latin typeface="Gorditas"/>
                <a:ea typeface="Gorditas"/>
                <a:cs typeface="Gorditas"/>
                <a:sym typeface="Gorditas"/>
              </a:defRPr>
            </a:lvl2pPr>
            <a:lvl3pPr marR="0" lvl="2" algn="l" rtl="0">
              <a:lnSpc>
                <a:spcPct val="100000"/>
              </a:lnSpc>
              <a:spcBef>
                <a:spcPts val="0"/>
              </a:spcBef>
              <a:spcAft>
                <a:spcPts val="0"/>
              </a:spcAft>
              <a:buClr>
                <a:schemeClr val="dk1"/>
              </a:buClr>
              <a:buSzPts val="2800"/>
              <a:buFont typeface="Gorditas"/>
              <a:buNone/>
              <a:defRPr sz="2800" b="0" i="0" u="none" strike="noStrike" cap="none">
                <a:solidFill>
                  <a:schemeClr val="dk1"/>
                </a:solidFill>
                <a:latin typeface="Gorditas"/>
                <a:ea typeface="Gorditas"/>
                <a:cs typeface="Gorditas"/>
                <a:sym typeface="Gorditas"/>
              </a:defRPr>
            </a:lvl3pPr>
            <a:lvl4pPr marR="0" lvl="3" algn="l" rtl="0">
              <a:lnSpc>
                <a:spcPct val="100000"/>
              </a:lnSpc>
              <a:spcBef>
                <a:spcPts val="0"/>
              </a:spcBef>
              <a:spcAft>
                <a:spcPts val="0"/>
              </a:spcAft>
              <a:buClr>
                <a:schemeClr val="dk1"/>
              </a:buClr>
              <a:buSzPts val="2800"/>
              <a:buFont typeface="Gorditas"/>
              <a:buNone/>
              <a:defRPr sz="2800" b="0" i="0" u="none" strike="noStrike" cap="none">
                <a:solidFill>
                  <a:schemeClr val="dk1"/>
                </a:solidFill>
                <a:latin typeface="Gorditas"/>
                <a:ea typeface="Gorditas"/>
                <a:cs typeface="Gorditas"/>
                <a:sym typeface="Gorditas"/>
              </a:defRPr>
            </a:lvl4pPr>
            <a:lvl5pPr marR="0" lvl="4" algn="l" rtl="0">
              <a:lnSpc>
                <a:spcPct val="100000"/>
              </a:lnSpc>
              <a:spcBef>
                <a:spcPts val="0"/>
              </a:spcBef>
              <a:spcAft>
                <a:spcPts val="0"/>
              </a:spcAft>
              <a:buClr>
                <a:schemeClr val="dk1"/>
              </a:buClr>
              <a:buSzPts val="2800"/>
              <a:buFont typeface="Gorditas"/>
              <a:buNone/>
              <a:defRPr sz="2800" b="0" i="0" u="none" strike="noStrike" cap="none">
                <a:solidFill>
                  <a:schemeClr val="dk1"/>
                </a:solidFill>
                <a:latin typeface="Gorditas"/>
                <a:ea typeface="Gorditas"/>
                <a:cs typeface="Gorditas"/>
                <a:sym typeface="Gorditas"/>
              </a:defRPr>
            </a:lvl5pPr>
            <a:lvl6pPr marR="0" lvl="5" algn="l" rtl="0">
              <a:lnSpc>
                <a:spcPct val="100000"/>
              </a:lnSpc>
              <a:spcBef>
                <a:spcPts val="0"/>
              </a:spcBef>
              <a:spcAft>
                <a:spcPts val="0"/>
              </a:spcAft>
              <a:buClr>
                <a:schemeClr val="dk1"/>
              </a:buClr>
              <a:buSzPts val="2800"/>
              <a:buFont typeface="Gorditas"/>
              <a:buNone/>
              <a:defRPr sz="2800" b="0" i="0" u="none" strike="noStrike" cap="none">
                <a:solidFill>
                  <a:schemeClr val="dk1"/>
                </a:solidFill>
                <a:latin typeface="Gorditas"/>
                <a:ea typeface="Gorditas"/>
                <a:cs typeface="Gorditas"/>
                <a:sym typeface="Gorditas"/>
              </a:defRPr>
            </a:lvl6pPr>
            <a:lvl7pPr marR="0" lvl="6" algn="l" rtl="0">
              <a:lnSpc>
                <a:spcPct val="100000"/>
              </a:lnSpc>
              <a:spcBef>
                <a:spcPts val="0"/>
              </a:spcBef>
              <a:spcAft>
                <a:spcPts val="0"/>
              </a:spcAft>
              <a:buClr>
                <a:schemeClr val="dk1"/>
              </a:buClr>
              <a:buSzPts val="2800"/>
              <a:buFont typeface="Gorditas"/>
              <a:buNone/>
              <a:defRPr sz="2800" b="0" i="0" u="none" strike="noStrike" cap="none">
                <a:solidFill>
                  <a:schemeClr val="dk1"/>
                </a:solidFill>
                <a:latin typeface="Gorditas"/>
                <a:ea typeface="Gorditas"/>
                <a:cs typeface="Gorditas"/>
                <a:sym typeface="Gorditas"/>
              </a:defRPr>
            </a:lvl7pPr>
            <a:lvl8pPr marR="0" lvl="7" algn="l" rtl="0">
              <a:lnSpc>
                <a:spcPct val="100000"/>
              </a:lnSpc>
              <a:spcBef>
                <a:spcPts val="0"/>
              </a:spcBef>
              <a:spcAft>
                <a:spcPts val="0"/>
              </a:spcAft>
              <a:buClr>
                <a:schemeClr val="dk1"/>
              </a:buClr>
              <a:buSzPts val="2800"/>
              <a:buFont typeface="Gorditas"/>
              <a:buNone/>
              <a:defRPr sz="2800" b="0" i="0" u="none" strike="noStrike" cap="none">
                <a:solidFill>
                  <a:schemeClr val="dk1"/>
                </a:solidFill>
                <a:latin typeface="Gorditas"/>
                <a:ea typeface="Gorditas"/>
                <a:cs typeface="Gorditas"/>
                <a:sym typeface="Gorditas"/>
              </a:defRPr>
            </a:lvl8pPr>
            <a:lvl9pPr marR="0" lvl="8" algn="l" rtl="0">
              <a:lnSpc>
                <a:spcPct val="100000"/>
              </a:lnSpc>
              <a:spcBef>
                <a:spcPts val="0"/>
              </a:spcBef>
              <a:spcAft>
                <a:spcPts val="0"/>
              </a:spcAft>
              <a:buClr>
                <a:schemeClr val="dk1"/>
              </a:buClr>
              <a:buSzPts val="2800"/>
              <a:buFont typeface="Gorditas"/>
              <a:buNone/>
              <a:defRPr sz="2800" b="0" i="0" u="none" strike="noStrike" cap="none">
                <a:solidFill>
                  <a:schemeClr val="dk1"/>
                </a:solidFill>
                <a:latin typeface="Gorditas"/>
                <a:ea typeface="Gorditas"/>
                <a:cs typeface="Gorditas"/>
                <a:sym typeface="Gorditas"/>
              </a:defRPr>
            </a:lvl9pPr>
          </a:lstStyle>
          <a:p>
            <a:pPr marL="0" lvl="0" indent="0" algn="l" rtl="0">
              <a:spcBef>
                <a:spcPts val="0"/>
              </a:spcBef>
              <a:spcAft>
                <a:spcPts val="0"/>
              </a:spcAft>
              <a:buClr>
                <a:schemeClr val="dk1"/>
              </a:buClr>
              <a:buSzPts val="1100"/>
              <a:buFont typeface="Arial"/>
              <a:buNone/>
            </a:pPr>
            <a:r>
              <a:rPr lang="es-CL" dirty="0"/>
              <a:t>NAIPE N°13</a:t>
            </a:r>
          </a:p>
        </p:txBody>
      </p:sp>
      <p:sp>
        <p:nvSpPr>
          <p:cNvPr id="21" name="Google Shape;2046;p65">
            <a:extLst>
              <a:ext uri="{FF2B5EF4-FFF2-40B4-BE49-F238E27FC236}">
                <a16:creationId xmlns:a16="http://schemas.microsoft.com/office/drawing/2014/main" id="{12094157-469A-F3F1-98A5-328EA02C527A}"/>
              </a:ext>
            </a:extLst>
          </p:cNvPr>
          <p:cNvSpPr txBox="1">
            <a:spLocks/>
          </p:cNvSpPr>
          <p:nvPr/>
        </p:nvSpPr>
        <p:spPr>
          <a:xfrm>
            <a:off x="6122410" y="2070827"/>
            <a:ext cx="3232629" cy="81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Cabin"/>
              <a:buNone/>
              <a:defRPr sz="1600" b="0" i="0" u="none" strike="noStrike" cap="none">
                <a:solidFill>
                  <a:schemeClr val="dk1"/>
                </a:solidFill>
                <a:latin typeface="Cabin"/>
                <a:ea typeface="Cabin"/>
                <a:cs typeface="Cabin"/>
                <a:sym typeface="Cabin"/>
              </a:defRPr>
            </a:lvl1pPr>
            <a:lvl2pPr marL="914400" marR="0" lvl="1" indent="-317500" algn="l" rtl="0">
              <a:lnSpc>
                <a:spcPct val="115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2pPr>
            <a:lvl3pPr marL="1371600" marR="0" lvl="2" indent="-317500" algn="l" rtl="0">
              <a:lnSpc>
                <a:spcPct val="115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3pPr>
            <a:lvl4pPr marL="1828800" marR="0" lvl="3" indent="-317500" algn="l" rtl="0">
              <a:lnSpc>
                <a:spcPct val="115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4pPr>
            <a:lvl5pPr marL="2286000" marR="0" lvl="4" indent="-317500" algn="l" rtl="0">
              <a:lnSpc>
                <a:spcPct val="115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5pPr>
            <a:lvl6pPr marL="2743200" marR="0" lvl="5" indent="-317500" algn="l" rtl="0">
              <a:lnSpc>
                <a:spcPct val="115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6pPr>
            <a:lvl7pPr marL="3200400" marR="0" lvl="6" indent="-317500" algn="l" rtl="0">
              <a:lnSpc>
                <a:spcPct val="115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7pPr>
            <a:lvl8pPr marL="3657600" marR="0" lvl="7" indent="-317500" algn="l" rtl="0">
              <a:lnSpc>
                <a:spcPct val="115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8pPr>
            <a:lvl9pPr marL="4114800" marR="0" lvl="8" indent="-317500" algn="l" rtl="0">
              <a:lnSpc>
                <a:spcPct val="115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9pPr>
          </a:lstStyle>
          <a:p>
            <a:pPr marL="0" indent="0">
              <a:buSzPts val="1100"/>
              <a:buFont typeface="Arial"/>
              <a:buNone/>
            </a:pPr>
            <a:r>
              <a:rPr lang="es-CL" sz="1400" dirty="0"/>
              <a:t>Su valor es de esfuerzo masivo; algo grande que podría llevar varios días o Semanas o requerir de ayuda de todos</a:t>
            </a:r>
          </a:p>
        </p:txBody>
      </p:sp>
      <p:sp>
        <p:nvSpPr>
          <p:cNvPr id="24" name="Google Shape;2045;p65">
            <a:extLst>
              <a:ext uri="{FF2B5EF4-FFF2-40B4-BE49-F238E27FC236}">
                <a16:creationId xmlns:a16="http://schemas.microsoft.com/office/drawing/2014/main" id="{C5E24873-B2D8-5822-788F-271367B4D9F8}"/>
              </a:ext>
            </a:extLst>
          </p:cNvPr>
          <p:cNvSpPr txBox="1">
            <a:spLocks/>
          </p:cNvSpPr>
          <p:nvPr/>
        </p:nvSpPr>
        <p:spPr>
          <a:xfrm>
            <a:off x="6078301" y="2799467"/>
            <a:ext cx="2948027" cy="437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Gorditas"/>
              <a:buNone/>
              <a:defRPr sz="2600" b="0" i="0" u="none" strike="noStrike" cap="none">
                <a:solidFill>
                  <a:schemeClr val="dk1"/>
                </a:solidFill>
                <a:latin typeface="Gorditas"/>
                <a:ea typeface="Gorditas"/>
                <a:cs typeface="Gorditas"/>
                <a:sym typeface="Gorditas"/>
              </a:defRPr>
            </a:lvl1pPr>
            <a:lvl2pPr marR="0" lvl="1" algn="l" rtl="0">
              <a:lnSpc>
                <a:spcPct val="100000"/>
              </a:lnSpc>
              <a:spcBef>
                <a:spcPts val="0"/>
              </a:spcBef>
              <a:spcAft>
                <a:spcPts val="0"/>
              </a:spcAft>
              <a:buClr>
                <a:schemeClr val="dk1"/>
              </a:buClr>
              <a:buSzPts val="2800"/>
              <a:buFont typeface="Gorditas"/>
              <a:buNone/>
              <a:defRPr sz="2800" b="0" i="0" u="none" strike="noStrike" cap="none">
                <a:solidFill>
                  <a:schemeClr val="dk1"/>
                </a:solidFill>
                <a:latin typeface="Gorditas"/>
                <a:ea typeface="Gorditas"/>
                <a:cs typeface="Gorditas"/>
                <a:sym typeface="Gorditas"/>
              </a:defRPr>
            </a:lvl2pPr>
            <a:lvl3pPr marR="0" lvl="2" algn="l" rtl="0">
              <a:lnSpc>
                <a:spcPct val="100000"/>
              </a:lnSpc>
              <a:spcBef>
                <a:spcPts val="0"/>
              </a:spcBef>
              <a:spcAft>
                <a:spcPts val="0"/>
              </a:spcAft>
              <a:buClr>
                <a:schemeClr val="dk1"/>
              </a:buClr>
              <a:buSzPts val="2800"/>
              <a:buFont typeface="Gorditas"/>
              <a:buNone/>
              <a:defRPr sz="2800" b="0" i="0" u="none" strike="noStrike" cap="none">
                <a:solidFill>
                  <a:schemeClr val="dk1"/>
                </a:solidFill>
                <a:latin typeface="Gorditas"/>
                <a:ea typeface="Gorditas"/>
                <a:cs typeface="Gorditas"/>
                <a:sym typeface="Gorditas"/>
              </a:defRPr>
            </a:lvl3pPr>
            <a:lvl4pPr marR="0" lvl="3" algn="l" rtl="0">
              <a:lnSpc>
                <a:spcPct val="100000"/>
              </a:lnSpc>
              <a:spcBef>
                <a:spcPts val="0"/>
              </a:spcBef>
              <a:spcAft>
                <a:spcPts val="0"/>
              </a:spcAft>
              <a:buClr>
                <a:schemeClr val="dk1"/>
              </a:buClr>
              <a:buSzPts val="2800"/>
              <a:buFont typeface="Gorditas"/>
              <a:buNone/>
              <a:defRPr sz="2800" b="0" i="0" u="none" strike="noStrike" cap="none">
                <a:solidFill>
                  <a:schemeClr val="dk1"/>
                </a:solidFill>
                <a:latin typeface="Gorditas"/>
                <a:ea typeface="Gorditas"/>
                <a:cs typeface="Gorditas"/>
                <a:sym typeface="Gorditas"/>
              </a:defRPr>
            </a:lvl4pPr>
            <a:lvl5pPr marR="0" lvl="4" algn="l" rtl="0">
              <a:lnSpc>
                <a:spcPct val="100000"/>
              </a:lnSpc>
              <a:spcBef>
                <a:spcPts val="0"/>
              </a:spcBef>
              <a:spcAft>
                <a:spcPts val="0"/>
              </a:spcAft>
              <a:buClr>
                <a:schemeClr val="dk1"/>
              </a:buClr>
              <a:buSzPts val="2800"/>
              <a:buFont typeface="Gorditas"/>
              <a:buNone/>
              <a:defRPr sz="2800" b="0" i="0" u="none" strike="noStrike" cap="none">
                <a:solidFill>
                  <a:schemeClr val="dk1"/>
                </a:solidFill>
                <a:latin typeface="Gorditas"/>
                <a:ea typeface="Gorditas"/>
                <a:cs typeface="Gorditas"/>
                <a:sym typeface="Gorditas"/>
              </a:defRPr>
            </a:lvl5pPr>
            <a:lvl6pPr marR="0" lvl="5" algn="l" rtl="0">
              <a:lnSpc>
                <a:spcPct val="100000"/>
              </a:lnSpc>
              <a:spcBef>
                <a:spcPts val="0"/>
              </a:spcBef>
              <a:spcAft>
                <a:spcPts val="0"/>
              </a:spcAft>
              <a:buClr>
                <a:schemeClr val="dk1"/>
              </a:buClr>
              <a:buSzPts val="2800"/>
              <a:buFont typeface="Gorditas"/>
              <a:buNone/>
              <a:defRPr sz="2800" b="0" i="0" u="none" strike="noStrike" cap="none">
                <a:solidFill>
                  <a:schemeClr val="dk1"/>
                </a:solidFill>
                <a:latin typeface="Gorditas"/>
                <a:ea typeface="Gorditas"/>
                <a:cs typeface="Gorditas"/>
                <a:sym typeface="Gorditas"/>
              </a:defRPr>
            </a:lvl6pPr>
            <a:lvl7pPr marR="0" lvl="6" algn="l" rtl="0">
              <a:lnSpc>
                <a:spcPct val="100000"/>
              </a:lnSpc>
              <a:spcBef>
                <a:spcPts val="0"/>
              </a:spcBef>
              <a:spcAft>
                <a:spcPts val="0"/>
              </a:spcAft>
              <a:buClr>
                <a:schemeClr val="dk1"/>
              </a:buClr>
              <a:buSzPts val="2800"/>
              <a:buFont typeface="Gorditas"/>
              <a:buNone/>
              <a:defRPr sz="2800" b="0" i="0" u="none" strike="noStrike" cap="none">
                <a:solidFill>
                  <a:schemeClr val="dk1"/>
                </a:solidFill>
                <a:latin typeface="Gorditas"/>
                <a:ea typeface="Gorditas"/>
                <a:cs typeface="Gorditas"/>
                <a:sym typeface="Gorditas"/>
              </a:defRPr>
            </a:lvl7pPr>
            <a:lvl8pPr marR="0" lvl="7" algn="l" rtl="0">
              <a:lnSpc>
                <a:spcPct val="100000"/>
              </a:lnSpc>
              <a:spcBef>
                <a:spcPts val="0"/>
              </a:spcBef>
              <a:spcAft>
                <a:spcPts val="0"/>
              </a:spcAft>
              <a:buClr>
                <a:schemeClr val="dk1"/>
              </a:buClr>
              <a:buSzPts val="2800"/>
              <a:buFont typeface="Gorditas"/>
              <a:buNone/>
              <a:defRPr sz="2800" b="0" i="0" u="none" strike="noStrike" cap="none">
                <a:solidFill>
                  <a:schemeClr val="dk1"/>
                </a:solidFill>
                <a:latin typeface="Gorditas"/>
                <a:ea typeface="Gorditas"/>
                <a:cs typeface="Gorditas"/>
                <a:sym typeface="Gorditas"/>
              </a:defRPr>
            </a:lvl8pPr>
            <a:lvl9pPr marR="0" lvl="8" algn="l" rtl="0">
              <a:lnSpc>
                <a:spcPct val="100000"/>
              </a:lnSpc>
              <a:spcBef>
                <a:spcPts val="0"/>
              </a:spcBef>
              <a:spcAft>
                <a:spcPts val="0"/>
              </a:spcAft>
              <a:buClr>
                <a:schemeClr val="dk1"/>
              </a:buClr>
              <a:buSzPts val="2800"/>
              <a:buFont typeface="Gorditas"/>
              <a:buNone/>
              <a:defRPr sz="2800" b="0" i="0" u="none" strike="noStrike" cap="none">
                <a:solidFill>
                  <a:schemeClr val="dk1"/>
                </a:solidFill>
                <a:latin typeface="Gorditas"/>
                <a:ea typeface="Gorditas"/>
                <a:cs typeface="Gorditas"/>
                <a:sym typeface="Gorditas"/>
              </a:defRPr>
            </a:lvl9pPr>
          </a:lstStyle>
          <a:p>
            <a:pPr marL="0" lvl="0" indent="0" algn="l" rtl="0">
              <a:spcBef>
                <a:spcPts val="0"/>
              </a:spcBef>
              <a:spcAft>
                <a:spcPts val="0"/>
              </a:spcAft>
              <a:buClr>
                <a:schemeClr val="dk1"/>
              </a:buClr>
              <a:buSzPts val="1100"/>
              <a:buFont typeface="Arial"/>
              <a:buNone/>
            </a:pPr>
            <a:r>
              <a:rPr lang="es-CL" dirty="0"/>
              <a:t>NAIPE  </a:t>
            </a:r>
            <a:r>
              <a:rPr lang="es-CL" sz="2800" dirty="0"/>
              <a:t>?</a:t>
            </a:r>
            <a:endParaRPr lang="es-CL" dirty="0"/>
          </a:p>
        </p:txBody>
      </p:sp>
      <p:sp>
        <p:nvSpPr>
          <p:cNvPr id="25" name="Google Shape;2046;p65">
            <a:extLst>
              <a:ext uri="{FF2B5EF4-FFF2-40B4-BE49-F238E27FC236}">
                <a16:creationId xmlns:a16="http://schemas.microsoft.com/office/drawing/2014/main" id="{BBE630FA-B7AB-A415-55E7-9BEA7D1CF567}"/>
              </a:ext>
            </a:extLst>
          </p:cNvPr>
          <p:cNvSpPr txBox="1">
            <a:spLocks/>
          </p:cNvSpPr>
          <p:nvPr/>
        </p:nvSpPr>
        <p:spPr>
          <a:xfrm>
            <a:off x="6078302" y="3236417"/>
            <a:ext cx="3232628" cy="81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Cabin"/>
              <a:buNone/>
              <a:defRPr sz="1600" b="0" i="0" u="none" strike="noStrike" cap="none">
                <a:solidFill>
                  <a:schemeClr val="dk1"/>
                </a:solidFill>
                <a:latin typeface="Cabin"/>
                <a:ea typeface="Cabin"/>
                <a:cs typeface="Cabin"/>
                <a:sym typeface="Cabin"/>
              </a:defRPr>
            </a:lvl1pPr>
            <a:lvl2pPr marL="914400" marR="0" lvl="1" indent="-317500" algn="l" rtl="0">
              <a:lnSpc>
                <a:spcPct val="115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2pPr>
            <a:lvl3pPr marL="1371600" marR="0" lvl="2" indent="-317500" algn="l" rtl="0">
              <a:lnSpc>
                <a:spcPct val="115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3pPr>
            <a:lvl4pPr marL="1828800" marR="0" lvl="3" indent="-317500" algn="l" rtl="0">
              <a:lnSpc>
                <a:spcPct val="115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4pPr>
            <a:lvl5pPr marL="2286000" marR="0" lvl="4" indent="-317500" algn="l" rtl="0">
              <a:lnSpc>
                <a:spcPct val="115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5pPr>
            <a:lvl6pPr marL="2743200" marR="0" lvl="5" indent="-317500" algn="l" rtl="0">
              <a:lnSpc>
                <a:spcPct val="115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6pPr>
            <a:lvl7pPr marL="3200400" marR="0" lvl="6" indent="-317500" algn="l" rtl="0">
              <a:lnSpc>
                <a:spcPct val="115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7pPr>
            <a:lvl8pPr marL="3657600" marR="0" lvl="7" indent="-317500" algn="l" rtl="0">
              <a:lnSpc>
                <a:spcPct val="115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8pPr>
            <a:lvl9pPr marL="4114800" marR="0" lvl="8" indent="-317500" algn="l" rtl="0">
              <a:lnSpc>
                <a:spcPct val="115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9pPr>
          </a:lstStyle>
          <a:p>
            <a:pPr marL="0" indent="0">
              <a:buSzPts val="1100"/>
              <a:buFont typeface="Arial"/>
              <a:buNone/>
            </a:pPr>
            <a:r>
              <a:rPr lang="es-CL"/>
              <a:t>Su valor indica que es inestimable, o no se llega a consenso </a:t>
            </a:r>
          </a:p>
        </p:txBody>
      </p:sp>
      <p:sp>
        <p:nvSpPr>
          <p:cNvPr id="32" name="Google Shape;2045;p65">
            <a:extLst>
              <a:ext uri="{FF2B5EF4-FFF2-40B4-BE49-F238E27FC236}">
                <a16:creationId xmlns:a16="http://schemas.microsoft.com/office/drawing/2014/main" id="{ABB4B797-EA7F-896F-49C9-A2F5A6C4A445}"/>
              </a:ext>
            </a:extLst>
          </p:cNvPr>
          <p:cNvSpPr txBox="1">
            <a:spLocks/>
          </p:cNvSpPr>
          <p:nvPr/>
        </p:nvSpPr>
        <p:spPr>
          <a:xfrm>
            <a:off x="3006692" y="3802670"/>
            <a:ext cx="2108700" cy="437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Gorditas"/>
              <a:buNone/>
              <a:defRPr sz="2600" b="0" i="0" u="none" strike="noStrike" cap="none">
                <a:solidFill>
                  <a:schemeClr val="dk1"/>
                </a:solidFill>
                <a:latin typeface="Gorditas"/>
                <a:ea typeface="Gorditas"/>
                <a:cs typeface="Gorditas"/>
                <a:sym typeface="Gorditas"/>
              </a:defRPr>
            </a:lvl1pPr>
            <a:lvl2pPr marR="0" lvl="1" algn="l" rtl="0">
              <a:lnSpc>
                <a:spcPct val="100000"/>
              </a:lnSpc>
              <a:spcBef>
                <a:spcPts val="0"/>
              </a:spcBef>
              <a:spcAft>
                <a:spcPts val="0"/>
              </a:spcAft>
              <a:buClr>
                <a:schemeClr val="dk1"/>
              </a:buClr>
              <a:buSzPts val="2800"/>
              <a:buFont typeface="Gorditas"/>
              <a:buNone/>
              <a:defRPr sz="2800" b="0" i="0" u="none" strike="noStrike" cap="none">
                <a:solidFill>
                  <a:schemeClr val="dk1"/>
                </a:solidFill>
                <a:latin typeface="Gorditas"/>
                <a:ea typeface="Gorditas"/>
                <a:cs typeface="Gorditas"/>
                <a:sym typeface="Gorditas"/>
              </a:defRPr>
            </a:lvl2pPr>
            <a:lvl3pPr marR="0" lvl="2" algn="l" rtl="0">
              <a:lnSpc>
                <a:spcPct val="100000"/>
              </a:lnSpc>
              <a:spcBef>
                <a:spcPts val="0"/>
              </a:spcBef>
              <a:spcAft>
                <a:spcPts val="0"/>
              </a:spcAft>
              <a:buClr>
                <a:schemeClr val="dk1"/>
              </a:buClr>
              <a:buSzPts val="2800"/>
              <a:buFont typeface="Gorditas"/>
              <a:buNone/>
              <a:defRPr sz="2800" b="0" i="0" u="none" strike="noStrike" cap="none">
                <a:solidFill>
                  <a:schemeClr val="dk1"/>
                </a:solidFill>
                <a:latin typeface="Gorditas"/>
                <a:ea typeface="Gorditas"/>
                <a:cs typeface="Gorditas"/>
                <a:sym typeface="Gorditas"/>
              </a:defRPr>
            </a:lvl3pPr>
            <a:lvl4pPr marR="0" lvl="3" algn="l" rtl="0">
              <a:lnSpc>
                <a:spcPct val="100000"/>
              </a:lnSpc>
              <a:spcBef>
                <a:spcPts val="0"/>
              </a:spcBef>
              <a:spcAft>
                <a:spcPts val="0"/>
              </a:spcAft>
              <a:buClr>
                <a:schemeClr val="dk1"/>
              </a:buClr>
              <a:buSzPts val="2800"/>
              <a:buFont typeface="Gorditas"/>
              <a:buNone/>
              <a:defRPr sz="2800" b="0" i="0" u="none" strike="noStrike" cap="none">
                <a:solidFill>
                  <a:schemeClr val="dk1"/>
                </a:solidFill>
                <a:latin typeface="Gorditas"/>
                <a:ea typeface="Gorditas"/>
                <a:cs typeface="Gorditas"/>
                <a:sym typeface="Gorditas"/>
              </a:defRPr>
            </a:lvl4pPr>
            <a:lvl5pPr marR="0" lvl="4" algn="l" rtl="0">
              <a:lnSpc>
                <a:spcPct val="100000"/>
              </a:lnSpc>
              <a:spcBef>
                <a:spcPts val="0"/>
              </a:spcBef>
              <a:spcAft>
                <a:spcPts val="0"/>
              </a:spcAft>
              <a:buClr>
                <a:schemeClr val="dk1"/>
              </a:buClr>
              <a:buSzPts val="2800"/>
              <a:buFont typeface="Gorditas"/>
              <a:buNone/>
              <a:defRPr sz="2800" b="0" i="0" u="none" strike="noStrike" cap="none">
                <a:solidFill>
                  <a:schemeClr val="dk1"/>
                </a:solidFill>
                <a:latin typeface="Gorditas"/>
                <a:ea typeface="Gorditas"/>
                <a:cs typeface="Gorditas"/>
                <a:sym typeface="Gorditas"/>
              </a:defRPr>
            </a:lvl5pPr>
            <a:lvl6pPr marR="0" lvl="5" algn="l" rtl="0">
              <a:lnSpc>
                <a:spcPct val="100000"/>
              </a:lnSpc>
              <a:spcBef>
                <a:spcPts val="0"/>
              </a:spcBef>
              <a:spcAft>
                <a:spcPts val="0"/>
              </a:spcAft>
              <a:buClr>
                <a:schemeClr val="dk1"/>
              </a:buClr>
              <a:buSzPts val="2800"/>
              <a:buFont typeface="Gorditas"/>
              <a:buNone/>
              <a:defRPr sz="2800" b="0" i="0" u="none" strike="noStrike" cap="none">
                <a:solidFill>
                  <a:schemeClr val="dk1"/>
                </a:solidFill>
                <a:latin typeface="Gorditas"/>
                <a:ea typeface="Gorditas"/>
                <a:cs typeface="Gorditas"/>
                <a:sym typeface="Gorditas"/>
              </a:defRPr>
            </a:lvl6pPr>
            <a:lvl7pPr marR="0" lvl="6" algn="l" rtl="0">
              <a:lnSpc>
                <a:spcPct val="100000"/>
              </a:lnSpc>
              <a:spcBef>
                <a:spcPts val="0"/>
              </a:spcBef>
              <a:spcAft>
                <a:spcPts val="0"/>
              </a:spcAft>
              <a:buClr>
                <a:schemeClr val="dk1"/>
              </a:buClr>
              <a:buSzPts val="2800"/>
              <a:buFont typeface="Gorditas"/>
              <a:buNone/>
              <a:defRPr sz="2800" b="0" i="0" u="none" strike="noStrike" cap="none">
                <a:solidFill>
                  <a:schemeClr val="dk1"/>
                </a:solidFill>
                <a:latin typeface="Gorditas"/>
                <a:ea typeface="Gorditas"/>
                <a:cs typeface="Gorditas"/>
                <a:sym typeface="Gorditas"/>
              </a:defRPr>
            </a:lvl7pPr>
            <a:lvl8pPr marR="0" lvl="7" algn="l" rtl="0">
              <a:lnSpc>
                <a:spcPct val="100000"/>
              </a:lnSpc>
              <a:spcBef>
                <a:spcPts val="0"/>
              </a:spcBef>
              <a:spcAft>
                <a:spcPts val="0"/>
              </a:spcAft>
              <a:buClr>
                <a:schemeClr val="dk1"/>
              </a:buClr>
              <a:buSzPts val="2800"/>
              <a:buFont typeface="Gorditas"/>
              <a:buNone/>
              <a:defRPr sz="2800" b="0" i="0" u="none" strike="noStrike" cap="none">
                <a:solidFill>
                  <a:schemeClr val="dk1"/>
                </a:solidFill>
                <a:latin typeface="Gorditas"/>
                <a:ea typeface="Gorditas"/>
                <a:cs typeface="Gorditas"/>
                <a:sym typeface="Gorditas"/>
              </a:defRPr>
            </a:lvl8pPr>
            <a:lvl9pPr marR="0" lvl="8" algn="l" rtl="0">
              <a:lnSpc>
                <a:spcPct val="100000"/>
              </a:lnSpc>
              <a:spcBef>
                <a:spcPts val="0"/>
              </a:spcBef>
              <a:spcAft>
                <a:spcPts val="0"/>
              </a:spcAft>
              <a:buClr>
                <a:schemeClr val="dk1"/>
              </a:buClr>
              <a:buSzPts val="2800"/>
              <a:buFont typeface="Gorditas"/>
              <a:buNone/>
              <a:defRPr sz="2800" b="0" i="0" u="none" strike="noStrike" cap="none">
                <a:solidFill>
                  <a:schemeClr val="dk1"/>
                </a:solidFill>
                <a:latin typeface="Gorditas"/>
                <a:ea typeface="Gorditas"/>
                <a:cs typeface="Gorditas"/>
                <a:sym typeface="Gorditas"/>
              </a:defRPr>
            </a:lvl9pPr>
          </a:lstStyle>
          <a:p>
            <a:pPr marL="0" lvl="0" indent="0" algn="l" rtl="0">
              <a:spcBef>
                <a:spcPts val="0"/>
              </a:spcBef>
              <a:spcAft>
                <a:spcPts val="0"/>
              </a:spcAft>
              <a:buClr>
                <a:schemeClr val="dk1"/>
              </a:buClr>
              <a:buSzPts val="1100"/>
              <a:buFont typeface="Arial"/>
              <a:buNone/>
            </a:pPr>
            <a:r>
              <a:rPr lang="es-CL" dirty="0"/>
              <a:t>NAIPE N°5</a:t>
            </a:r>
          </a:p>
        </p:txBody>
      </p:sp>
      <p:sp>
        <p:nvSpPr>
          <p:cNvPr id="33" name="Google Shape;2046;p65">
            <a:extLst>
              <a:ext uri="{FF2B5EF4-FFF2-40B4-BE49-F238E27FC236}">
                <a16:creationId xmlns:a16="http://schemas.microsoft.com/office/drawing/2014/main" id="{16E3487D-90D2-86EF-7D9F-DFFB688D7107}"/>
              </a:ext>
            </a:extLst>
          </p:cNvPr>
          <p:cNvSpPr txBox="1">
            <a:spLocks/>
          </p:cNvSpPr>
          <p:nvPr/>
        </p:nvSpPr>
        <p:spPr>
          <a:xfrm>
            <a:off x="3016587" y="4182295"/>
            <a:ext cx="2380800" cy="81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Cabin"/>
              <a:buNone/>
              <a:defRPr sz="1600" b="0" i="0" u="none" strike="noStrike" cap="none">
                <a:solidFill>
                  <a:schemeClr val="dk1"/>
                </a:solidFill>
                <a:latin typeface="Cabin"/>
                <a:ea typeface="Cabin"/>
                <a:cs typeface="Cabin"/>
                <a:sym typeface="Cabin"/>
              </a:defRPr>
            </a:lvl1pPr>
            <a:lvl2pPr marL="914400" marR="0" lvl="1" indent="-317500" algn="l" rtl="0">
              <a:lnSpc>
                <a:spcPct val="115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2pPr>
            <a:lvl3pPr marL="1371600" marR="0" lvl="2" indent="-317500" algn="l" rtl="0">
              <a:lnSpc>
                <a:spcPct val="115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3pPr>
            <a:lvl4pPr marL="1828800" marR="0" lvl="3" indent="-317500" algn="l" rtl="0">
              <a:lnSpc>
                <a:spcPct val="115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4pPr>
            <a:lvl5pPr marL="2286000" marR="0" lvl="4" indent="-317500" algn="l" rtl="0">
              <a:lnSpc>
                <a:spcPct val="115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5pPr>
            <a:lvl6pPr marL="2743200" marR="0" lvl="5" indent="-317500" algn="l" rtl="0">
              <a:lnSpc>
                <a:spcPct val="115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6pPr>
            <a:lvl7pPr marL="3200400" marR="0" lvl="6" indent="-317500" algn="l" rtl="0">
              <a:lnSpc>
                <a:spcPct val="115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7pPr>
            <a:lvl8pPr marL="3657600" marR="0" lvl="7" indent="-317500" algn="l" rtl="0">
              <a:lnSpc>
                <a:spcPct val="115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8pPr>
            <a:lvl9pPr marL="4114800" marR="0" lvl="8" indent="-317500" algn="l" rtl="0">
              <a:lnSpc>
                <a:spcPct val="115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9pPr>
          </a:lstStyle>
          <a:p>
            <a:pPr marL="0" indent="0">
              <a:buSzPts val="1100"/>
              <a:buFont typeface="Arial"/>
              <a:buNone/>
            </a:pPr>
            <a:r>
              <a:rPr lang="es-CL" sz="1400" dirty="0"/>
              <a:t>Su valor es de alto esfuerzo; tarea que requiere tiempo considerable y atención</a:t>
            </a:r>
          </a:p>
        </p:txBody>
      </p:sp>
      <p:sp>
        <p:nvSpPr>
          <p:cNvPr id="35" name="Google Shape;2045;p65">
            <a:extLst>
              <a:ext uri="{FF2B5EF4-FFF2-40B4-BE49-F238E27FC236}">
                <a16:creationId xmlns:a16="http://schemas.microsoft.com/office/drawing/2014/main" id="{9CE42938-4317-C8D3-C96E-F3A9F93A360F}"/>
              </a:ext>
            </a:extLst>
          </p:cNvPr>
          <p:cNvSpPr txBox="1">
            <a:spLocks/>
          </p:cNvSpPr>
          <p:nvPr/>
        </p:nvSpPr>
        <p:spPr>
          <a:xfrm>
            <a:off x="6109796" y="3821224"/>
            <a:ext cx="2685802" cy="437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Gorditas"/>
              <a:buNone/>
              <a:defRPr sz="2600" b="0" i="0" u="none" strike="noStrike" cap="none">
                <a:solidFill>
                  <a:schemeClr val="dk1"/>
                </a:solidFill>
                <a:latin typeface="Gorditas"/>
                <a:ea typeface="Gorditas"/>
                <a:cs typeface="Gorditas"/>
                <a:sym typeface="Gorditas"/>
              </a:defRPr>
            </a:lvl1pPr>
            <a:lvl2pPr marR="0" lvl="1" algn="l" rtl="0">
              <a:lnSpc>
                <a:spcPct val="100000"/>
              </a:lnSpc>
              <a:spcBef>
                <a:spcPts val="0"/>
              </a:spcBef>
              <a:spcAft>
                <a:spcPts val="0"/>
              </a:spcAft>
              <a:buClr>
                <a:schemeClr val="dk1"/>
              </a:buClr>
              <a:buSzPts val="2800"/>
              <a:buFont typeface="Gorditas"/>
              <a:buNone/>
              <a:defRPr sz="2800" b="0" i="0" u="none" strike="noStrike" cap="none">
                <a:solidFill>
                  <a:schemeClr val="dk1"/>
                </a:solidFill>
                <a:latin typeface="Gorditas"/>
                <a:ea typeface="Gorditas"/>
                <a:cs typeface="Gorditas"/>
                <a:sym typeface="Gorditas"/>
              </a:defRPr>
            </a:lvl2pPr>
            <a:lvl3pPr marR="0" lvl="2" algn="l" rtl="0">
              <a:lnSpc>
                <a:spcPct val="100000"/>
              </a:lnSpc>
              <a:spcBef>
                <a:spcPts val="0"/>
              </a:spcBef>
              <a:spcAft>
                <a:spcPts val="0"/>
              </a:spcAft>
              <a:buClr>
                <a:schemeClr val="dk1"/>
              </a:buClr>
              <a:buSzPts val="2800"/>
              <a:buFont typeface="Gorditas"/>
              <a:buNone/>
              <a:defRPr sz="2800" b="0" i="0" u="none" strike="noStrike" cap="none">
                <a:solidFill>
                  <a:schemeClr val="dk1"/>
                </a:solidFill>
                <a:latin typeface="Gorditas"/>
                <a:ea typeface="Gorditas"/>
                <a:cs typeface="Gorditas"/>
                <a:sym typeface="Gorditas"/>
              </a:defRPr>
            </a:lvl3pPr>
            <a:lvl4pPr marR="0" lvl="3" algn="l" rtl="0">
              <a:lnSpc>
                <a:spcPct val="100000"/>
              </a:lnSpc>
              <a:spcBef>
                <a:spcPts val="0"/>
              </a:spcBef>
              <a:spcAft>
                <a:spcPts val="0"/>
              </a:spcAft>
              <a:buClr>
                <a:schemeClr val="dk1"/>
              </a:buClr>
              <a:buSzPts val="2800"/>
              <a:buFont typeface="Gorditas"/>
              <a:buNone/>
              <a:defRPr sz="2800" b="0" i="0" u="none" strike="noStrike" cap="none">
                <a:solidFill>
                  <a:schemeClr val="dk1"/>
                </a:solidFill>
                <a:latin typeface="Gorditas"/>
                <a:ea typeface="Gorditas"/>
                <a:cs typeface="Gorditas"/>
                <a:sym typeface="Gorditas"/>
              </a:defRPr>
            </a:lvl4pPr>
            <a:lvl5pPr marR="0" lvl="4" algn="l" rtl="0">
              <a:lnSpc>
                <a:spcPct val="100000"/>
              </a:lnSpc>
              <a:spcBef>
                <a:spcPts val="0"/>
              </a:spcBef>
              <a:spcAft>
                <a:spcPts val="0"/>
              </a:spcAft>
              <a:buClr>
                <a:schemeClr val="dk1"/>
              </a:buClr>
              <a:buSzPts val="2800"/>
              <a:buFont typeface="Gorditas"/>
              <a:buNone/>
              <a:defRPr sz="2800" b="0" i="0" u="none" strike="noStrike" cap="none">
                <a:solidFill>
                  <a:schemeClr val="dk1"/>
                </a:solidFill>
                <a:latin typeface="Gorditas"/>
                <a:ea typeface="Gorditas"/>
                <a:cs typeface="Gorditas"/>
                <a:sym typeface="Gorditas"/>
              </a:defRPr>
            </a:lvl5pPr>
            <a:lvl6pPr marR="0" lvl="5" algn="l" rtl="0">
              <a:lnSpc>
                <a:spcPct val="100000"/>
              </a:lnSpc>
              <a:spcBef>
                <a:spcPts val="0"/>
              </a:spcBef>
              <a:spcAft>
                <a:spcPts val="0"/>
              </a:spcAft>
              <a:buClr>
                <a:schemeClr val="dk1"/>
              </a:buClr>
              <a:buSzPts val="2800"/>
              <a:buFont typeface="Gorditas"/>
              <a:buNone/>
              <a:defRPr sz="2800" b="0" i="0" u="none" strike="noStrike" cap="none">
                <a:solidFill>
                  <a:schemeClr val="dk1"/>
                </a:solidFill>
                <a:latin typeface="Gorditas"/>
                <a:ea typeface="Gorditas"/>
                <a:cs typeface="Gorditas"/>
                <a:sym typeface="Gorditas"/>
              </a:defRPr>
            </a:lvl6pPr>
            <a:lvl7pPr marR="0" lvl="6" algn="l" rtl="0">
              <a:lnSpc>
                <a:spcPct val="100000"/>
              </a:lnSpc>
              <a:spcBef>
                <a:spcPts val="0"/>
              </a:spcBef>
              <a:spcAft>
                <a:spcPts val="0"/>
              </a:spcAft>
              <a:buClr>
                <a:schemeClr val="dk1"/>
              </a:buClr>
              <a:buSzPts val="2800"/>
              <a:buFont typeface="Gorditas"/>
              <a:buNone/>
              <a:defRPr sz="2800" b="0" i="0" u="none" strike="noStrike" cap="none">
                <a:solidFill>
                  <a:schemeClr val="dk1"/>
                </a:solidFill>
                <a:latin typeface="Gorditas"/>
                <a:ea typeface="Gorditas"/>
                <a:cs typeface="Gorditas"/>
                <a:sym typeface="Gorditas"/>
              </a:defRPr>
            </a:lvl7pPr>
            <a:lvl8pPr marR="0" lvl="7" algn="l" rtl="0">
              <a:lnSpc>
                <a:spcPct val="100000"/>
              </a:lnSpc>
              <a:spcBef>
                <a:spcPts val="0"/>
              </a:spcBef>
              <a:spcAft>
                <a:spcPts val="0"/>
              </a:spcAft>
              <a:buClr>
                <a:schemeClr val="dk1"/>
              </a:buClr>
              <a:buSzPts val="2800"/>
              <a:buFont typeface="Gorditas"/>
              <a:buNone/>
              <a:defRPr sz="2800" b="0" i="0" u="none" strike="noStrike" cap="none">
                <a:solidFill>
                  <a:schemeClr val="dk1"/>
                </a:solidFill>
                <a:latin typeface="Gorditas"/>
                <a:ea typeface="Gorditas"/>
                <a:cs typeface="Gorditas"/>
                <a:sym typeface="Gorditas"/>
              </a:defRPr>
            </a:lvl8pPr>
            <a:lvl9pPr marR="0" lvl="8" algn="l" rtl="0">
              <a:lnSpc>
                <a:spcPct val="100000"/>
              </a:lnSpc>
              <a:spcBef>
                <a:spcPts val="0"/>
              </a:spcBef>
              <a:spcAft>
                <a:spcPts val="0"/>
              </a:spcAft>
              <a:buClr>
                <a:schemeClr val="dk1"/>
              </a:buClr>
              <a:buSzPts val="2800"/>
              <a:buFont typeface="Gorditas"/>
              <a:buNone/>
              <a:defRPr sz="2800" b="0" i="0" u="none" strike="noStrike" cap="none">
                <a:solidFill>
                  <a:schemeClr val="dk1"/>
                </a:solidFill>
                <a:latin typeface="Gorditas"/>
                <a:ea typeface="Gorditas"/>
                <a:cs typeface="Gorditas"/>
                <a:sym typeface="Gorditas"/>
              </a:defRPr>
            </a:lvl9pPr>
          </a:lstStyle>
          <a:p>
            <a:pPr marL="0" lvl="0" indent="0" algn="l" rtl="0">
              <a:spcBef>
                <a:spcPts val="0"/>
              </a:spcBef>
              <a:spcAft>
                <a:spcPts val="0"/>
              </a:spcAft>
              <a:buClr>
                <a:schemeClr val="dk1"/>
              </a:buClr>
              <a:buSzPts val="1100"/>
              <a:buFont typeface="Arial"/>
              <a:buNone/>
            </a:pPr>
            <a:r>
              <a:rPr lang="es-CL" dirty="0"/>
              <a:t>NAIPE PAUSA</a:t>
            </a:r>
          </a:p>
        </p:txBody>
      </p:sp>
      <p:sp>
        <p:nvSpPr>
          <p:cNvPr id="36" name="Google Shape;2046;p65">
            <a:extLst>
              <a:ext uri="{FF2B5EF4-FFF2-40B4-BE49-F238E27FC236}">
                <a16:creationId xmlns:a16="http://schemas.microsoft.com/office/drawing/2014/main" id="{3B082107-2BAC-8EE3-2A7C-02CBDD1E817C}"/>
              </a:ext>
            </a:extLst>
          </p:cNvPr>
          <p:cNvSpPr txBox="1">
            <a:spLocks/>
          </p:cNvSpPr>
          <p:nvPr/>
        </p:nvSpPr>
        <p:spPr>
          <a:xfrm>
            <a:off x="6109796" y="4258174"/>
            <a:ext cx="3201134" cy="81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Cabin"/>
              <a:buNone/>
              <a:defRPr sz="1600" b="0" i="0" u="none" strike="noStrike" cap="none">
                <a:solidFill>
                  <a:schemeClr val="dk1"/>
                </a:solidFill>
                <a:latin typeface="Cabin"/>
                <a:ea typeface="Cabin"/>
                <a:cs typeface="Cabin"/>
                <a:sym typeface="Cabin"/>
              </a:defRPr>
            </a:lvl1pPr>
            <a:lvl2pPr marL="914400" marR="0" lvl="1" indent="-317500" algn="l" rtl="0">
              <a:lnSpc>
                <a:spcPct val="115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2pPr>
            <a:lvl3pPr marL="1371600" marR="0" lvl="2" indent="-317500" algn="l" rtl="0">
              <a:lnSpc>
                <a:spcPct val="115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3pPr>
            <a:lvl4pPr marL="1828800" marR="0" lvl="3" indent="-317500" algn="l" rtl="0">
              <a:lnSpc>
                <a:spcPct val="115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4pPr>
            <a:lvl5pPr marL="2286000" marR="0" lvl="4" indent="-317500" algn="l" rtl="0">
              <a:lnSpc>
                <a:spcPct val="115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5pPr>
            <a:lvl6pPr marL="2743200" marR="0" lvl="5" indent="-317500" algn="l" rtl="0">
              <a:lnSpc>
                <a:spcPct val="115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6pPr>
            <a:lvl7pPr marL="3200400" marR="0" lvl="6" indent="-317500" algn="l" rtl="0">
              <a:lnSpc>
                <a:spcPct val="115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7pPr>
            <a:lvl8pPr marL="3657600" marR="0" lvl="7" indent="-317500" algn="l" rtl="0">
              <a:lnSpc>
                <a:spcPct val="115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8pPr>
            <a:lvl9pPr marL="4114800" marR="0" lvl="8" indent="-317500" algn="l" rtl="0">
              <a:lnSpc>
                <a:spcPct val="115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9pPr>
          </a:lstStyle>
          <a:p>
            <a:pPr marL="0" indent="0">
              <a:buSzPts val="1100"/>
              <a:buFont typeface="Arial"/>
              <a:buNone/>
            </a:pPr>
            <a:r>
              <a:rPr lang="es-CL"/>
              <a:t>Su valor indica a los involucrados tomar una pausa para descansar o pensar nuevamente</a:t>
            </a:r>
          </a:p>
        </p:txBody>
      </p:sp>
      <p:pic>
        <p:nvPicPr>
          <p:cNvPr id="37" name="Picture 4" descr="Crea las cartas de la baraja española únicamente con los números: 1, 2, 3, 5, 8, 13. con imágenes de mascotas, perritos, gatitos, conejitos, entre otros animales. Las cartas deben ser verdes. Que se vean todas las cartas. No quiero imágenes recortadas. cada carta con el mismo número. Es decir, 1 es 1, 2 es 2 y así sucesivamente.">
            <a:extLst>
              <a:ext uri="{FF2B5EF4-FFF2-40B4-BE49-F238E27FC236}">
                <a16:creationId xmlns:a16="http://schemas.microsoft.com/office/drawing/2014/main" id="{DEA95D46-1559-F6F8-D342-6FD72DB9F29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rcRect l="49423" t="67333" r="28816" b="147"/>
          <a:stretch/>
        </p:blipFill>
        <p:spPr bwMode="auto">
          <a:xfrm>
            <a:off x="5457600" y="1885193"/>
            <a:ext cx="538697" cy="80506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 descr="Crea las cartas de la baraja española únicamente con los números: 1, 2, 3, 5, 8, 13. con imágenes de mascotas, perritos, gatitos, conejitos, entre otros animales. Las cartas deben ser verdes. Que se vean todas las cartas. No quiero imágenes recortadas. cada carta con el mismo número. Es decir, 1 es 1, 2 es 2 y así sucesivamente.">
            <a:extLst>
              <a:ext uri="{FF2B5EF4-FFF2-40B4-BE49-F238E27FC236}">
                <a16:creationId xmlns:a16="http://schemas.microsoft.com/office/drawing/2014/main" id="{B2672EEA-317A-4904-4739-4E1382493969}"/>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rcRect l="70051" t="34592" r="8188" b="32888"/>
          <a:stretch/>
        </p:blipFill>
        <p:spPr bwMode="auto">
          <a:xfrm>
            <a:off x="5457600" y="915321"/>
            <a:ext cx="538697" cy="805064"/>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4" descr="Crea las cartas de la baraja española únicamente con los números: 1, 2, 3, 5, 8, 13. con imágenes de mascotas, perritos, gatitos, conejitos, entre otros animales. Las cartas deben ser verdes. Que se vean todas las cartas. No quiero imágenes recortadas. cada carta con el mismo número. Es decir, 1 es 1, 2 es 2 y así sucesivamente.">
            <a:extLst>
              <a:ext uri="{FF2B5EF4-FFF2-40B4-BE49-F238E27FC236}">
                <a16:creationId xmlns:a16="http://schemas.microsoft.com/office/drawing/2014/main" id="{F42FE723-8BF9-EF90-ADC6-FA98A8355C75}"/>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rcRect l="69992" t="1346" r="8247" b="66134"/>
          <a:stretch/>
        </p:blipFill>
        <p:spPr bwMode="auto">
          <a:xfrm>
            <a:off x="2323371" y="3927304"/>
            <a:ext cx="568136" cy="849060"/>
          </a:xfrm>
          <a:prstGeom prst="rect">
            <a:avLst/>
          </a:prstGeom>
          <a:noFill/>
          <a:extLst>
            <a:ext uri="{909E8E84-426E-40DD-AFC4-6F175D3DCCD1}">
              <a14:hiddenFill xmlns:a14="http://schemas.microsoft.com/office/drawing/2010/main">
                <a:solidFill>
                  <a:srgbClr val="FFFFFF"/>
                </a:solidFill>
              </a14:hiddenFill>
            </a:ext>
          </a:extLst>
        </p:spPr>
      </p:pic>
      <p:pic>
        <p:nvPicPr>
          <p:cNvPr id="40" name="Imagen 39" descr="Icono&#10;&#10;Descripción generada automáticamente">
            <a:extLst>
              <a:ext uri="{FF2B5EF4-FFF2-40B4-BE49-F238E27FC236}">
                <a16:creationId xmlns:a16="http://schemas.microsoft.com/office/drawing/2014/main" id="{52E5FE3A-9D21-F88A-F342-EE3E0114143D}"/>
              </a:ext>
            </a:extLst>
          </p:cNvPr>
          <p:cNvPicPr>
            <a:picLocks noChangeAspect="1"/>
          </p:cNvPicPr>
          <p:nvPr/>
        </p:nvPicPr>
        <p:blipFill>
          <a:blip r:embed="rId5">
            <a:alphaModFix/>
            <a:extLst>
              <a:ext uri="{BEBA8EAE-BF5A-486C-A8C5-ECC9F3942E4B}">
                <a14:imgProps xmlns:a14="http://schemas.microsoft.com/office/drawing/2010/main">
                  <a14:imgLayer r:embed="rId6">
                    <a14:imgEffect>
                      <a14:colorTemperature colorTemp="4700"/>
                    </a14:imgEffect>
                    <a14:imgEffect>
                      <a14:saturation sat="66000"/>
                    </a14:imgEffect>
                  </a14:imgLayer>
                </a14:imgProps>
              </a:ext>
            </a:extLst>
          </a:blip>
          <a:srcRect l="12890" t="5025" r="19411" b="12638"/>
          <a:stretch/>
        </p:blipFill>
        <p:spPr>
          <a:xfrm>
            <a:off x="5462761" y="2912390"/>
            <a:ext cx="569557" cy="844617"/>
          </a:xfrm>
          <a:prstGeom prst="rect">
            <a:avLst/>
          </a:prstGeom>
        </p:spPr>
      </p:pic>
      <p:pic>
        <p:nvPicPr>
          <p:cNvPr id="41" name="Imagen 40" descr="Icono&#10;&#10;Descripción generada automáticamente">
            <a:extLst>
              <a:ext uri="{FF2B5EF4-FFF2-40B4-BE49-F238E27FC236}">
                <a16:creationId xmlns:a16="http://schemas.microsoft.com/office/drawing/2014/main" id="{5CB83DB2-EF47-32C8-CB5B-E23CA400DAD6}"/>
              </a:ext>
            </a:extLst>
          </p:cNvPr>
          <p:cNvPicPr>
            <a:picLocks noChangeAspect="1"/>
          </p:cNvPicPr>
          <p:nvPr/>
        </p:nvPicPr>
        <p:blipFill>
          <a:blip r:embed="rId7">
            <a:alphaModFix/>
            <a:extLst>
              <a:ext uri="{BEBA8EAE-BF5A-486C-A8C5-ECC9F3942E4B}">
                <a14:imgProps xmlns:a14="http://schemas.microsoft.com/office/drawing/2010/main">
                  <a14:imgLayer r:embed="rId8">
                    <a14:imgEffect>
                      <a14:saturation sat="66000"/>
                    </a14:imgEffect>
                  </a14:imgLayer>
                </a14:imgProps>
              </a:ext>
            </a:extLst>
          </a:blip>
          <a:stretch>
            <a:fillRect/>
          </a:stretch>
        </p:blipFill>
        <p:spPr>
          <a:xfrm>
            <a:off x="5520750" y="3973157"/>
            <a:ext cx="511568" cy="793714"/>
          </a:xfrm>
          <a:prstGeom prst="rect">
            <a:avLst/>
          </a:prstGeom>
        </p:spPr>
      </p:pic>
      <p:grpSp>
        <p:nvGrpSpPr>
          <p:cNvPr id="1993" name="Grupo 1992">
            <a:extLst>
              <a:ext uri="{FF2B5EF4-FFF2-40B4-BE49-F238E27FC236}">
                <a16:creationId xmlns:a16="http://schemas.microsoft.com/office/drawing/2014/main" id="{ECDE6408-0BE8-6A42-AB50-1900CF2222C5}"/>
              </a:ext>
            </a:extLst>
          </p:cNvPr>
          <p:cNvGrpSpPr/>
          <p:nvPr/>
        </p:nvGrpSpPr>
        <p:grpSpPr>
          <a:xfrm>
            <a:off x="-37552" y="1233125"/>
            <a:ext cx="2232323" cy="2286078"/>
            <a:chOff x="43579" y="1467957"/>
            <a:chExt cx="2232323" cy="2286078"/>
          </a:xfrm>
        </p:grpSpPr>
        <p:sp>
          <p:nvSpPr>
            <p:cNvPr id="47" name="Google Shape;2201;p70">
              <a:extLst>
                <a:ext uri="{FF2B5EF4-FFF2-40B4-BE49-F238E27FC236}">
                  <a16:creationId xmlns:a16="http://schemas.microsoft.com/office/drawing/2014/main" id="{D4F3160F-38B7-095D-8B98-E89A16997142}"/>
                </a:ext>
              </a:extLst>
            </p:cNvPr>
            <p:cNvSpPr/>
            <p:nvPr/>
          </p:nvSpPr>
          <p:spPr>
            <a:xfrm flipH="1">
              <a:off x="43579" y="3341435"/>
              <a:ext cx="2232323" cy="274950"/>
            </a:xfrm>
            <a:custGeom>
              <a:avLst/>
              <a:gdLst/>
              <a:ahLst/>
              <a:cxnLst/>
              <a:rect l="l" t="t" r="r" b="b"/>
              <a:pathLst>
                <a:path w="25782" h="2924" extrusionOk="0">
                  <a:moveTo>
                    <a:pt x="25244" y="1"/>
                  </a:moveTo>
                  <a:cubicBezTo>
                    <a:pt x="25109" y="1"/>
                    <a:pt x="24949" y="41"/>
                    <a:pt x="24767" y="128"/>
                  </a:cubicBezTo>
                  <a:cubicBezTo>
                    <a:pt x="23776" y="589"/>
                    <a:pt x="22602" y="651"/>
                    <a:pt x="21449" y="651"/>
                  </a:cubicBezTo>
                  <a:cubicBezTo>
                    <a:pt x="21030" y="651"/>
                    <a:pt x="20613" y="643"/>
                    <a:pt x="20209" y="643"/>
                  </a:cubicBezTo>
                  <a:cubicBezTo>
                    <a:pt x="20030" y="643"/>
                    <a:pt x="19854" y="644"/>
                    <a:pt x="19681" y="649"/>
                  </a:cubicBezTo>
                  <a:cubicBezTo>
                    <a:pt x="18657" y="675"/>
                    <a:pt x="17651" y="814"/>
                    <a:pt x="16644" y="918"/>
                  </a:cubicBezTo>
                  <a:cubicBezTo>
                    <a:pt x="16137" y="970"/>
                    <a:pt x="15629" y="987"/>
                    <a:pt x="15121" y="987"/>
                  </a:cubicBezTo>
                  <a:cubicBezTo>
                    <a:pt x="14614" y="987"/>
                    <a:pt x="14106" y="970"/>
                    <a:pt x="13598" y="952"/>
                  </a:cubicBezTo>
                  <a:cubicBezTo>
                    <a:pt x="11776" y="892"/>
                    <a:pt x="1823" y="840"/>
                    <a:pt x="0" y="805"/>
                  </a:cubicBezTo>
                  <a:lnTo>
                    <a:pt x="0" y="2914"/>
                  </a:lnTo>
                  <a:cubicBezTo>
                    <a:pt x="748" y="2917"/>
                    <a:pt x="2829" y="2923"/>
                    <a:pt x="5165" y="2923"/>
                  </a:cubicBezTo>
                  <a:cubicBezTo>
                    <a:pt x="8604" y="2923"/>
                    <a:pt x="12597" y="2910"/>
                    <a:pt x="13702" y="2853"/>
                  </a:cubicBezTo>
                  <a:cubicBezTo>
                    <a:pt x="15742" y="2740"/>
                    <a:pt x="17746" y="2289"/>
                    <a:pt x="19786" y="2176"/>
                  </a:cubicBezTo>
                  <a:cubicBezTo>
                    <a:pt x="20402" y="2141"/>
                    <a:pt x="21018" y="2141"/>
                    <a:pt x="21634" y="2133"/>
                  </a:cubicBezTo>
                  <a:cubicBezTo>
                    <a:pt x="22562" y="2133"/>
                    <a:pt x="23152" y="2089"/>
                    <a:pt x="24055" y="1751"/>
                  </a:cubicBezTo>
                  <a:cubicBezTo>
                    <a:pt x="24367" y="1629"/>
                    <a:pt x="25782" y="1074"/>
                    <a:pt x="25782" y="735"/>
                  </a:cubicBezTo>
                  <a:cubicBezTo>
                    <a:pt x="25782" y="277"/>
                    <a:pt x="25596" y="1"/>
                    <a:pt x="252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2197;p70">
              <a:extLst>
                <a:ext uri="{FF2B5EF4-FFF2-40B4-BE49-F238E27FC236}">
                  <a16:creationId xmlns:a16="http://schemas.microsoft.com/office/drawing/2014/main" id="{6DCCFAFA-669B-03A1-AE26-2FAC789F77FD}"/>
                </a:ext>
              </a:extLst>
            </p:cNvPr>
            <p:cNvSpPr/>
            <p:nvPr/>
          </p:nvSpPr>
          <p:spPr>
            <a:xfrm flipH="1">
              <a:off x="1156083" y="3176985"/>
              <a:ext cx="431314" cy="577050"/>
            </a:xfrm>
            <a:custGeom>
              <a:avLst/>
              <a:gdLst/>
              <a:ahLst/>
              <a:cxnLst/>
              <a:rect l="l" t="t" r="r" b="b"/>
              <a:pathLst>
                <a:path w="3325" h="4513" extrusionOk="0">
                  <a:moveTo>
                    <a:pt x="2610" y="0"/>
                  </a:moveTo>
                  <a:cubicBezTo>
                    <a:pt x="2473" y="0"/>
                    <a:pt x="2351" y="19"/>
                    <a:pt x="2274" y="60"/>
                  </a:cubicBezTo>
                  <a:cubicBezTo>
                    <a:pt x="2057" y="190"/>
                    <a:pt x="1875" y="364"/>
                    <a:pt x="1728" y="572"/>
                  </a:cubicBezTo>
                  <a:cubicBezTo>
                    <a:pt x="1068" y="1405"/>
                    <a:pt x="478" y="2316"/>
                    <a:pt x="122" y="3314"/>
                  </a:cubicBezTo>
                  <a:cubicBezTo>
                    <a:pt x="53" y="3496"/>
                    <a:pt x="1" y="3704"/>
                    <a:pt x="96" y="3869"/>
                  </a:cubicBezTo>
                  <a:cubicBezTo>
                    <a:pt x="114" y="3904"/>
                    <a:pt x="148" y="3939"/>
                    <a:pt x="192" y="3947"/>
                  </a:cubicBezTo>
                  <a:cubicBezTo>
                    <a:pt x="202" y="3949"/>
                    <a:pt x="212" y="3950"/>
                    <a:pt x="222" y="3950"/>
                  </a:cubicBezTo>
                  <a:cubicBezTo>
                    <a:pt x="272" y="3950"/>
                    <a:pt x="320" y="3932"/>
                    <a:pt x="357" y="3895"/>
                  </a:cubicBezTo>
                  <a:cubicBezTo>
                    <a:pt x="669" y="3661"/>
                    <a:pt x="947" y="3383"/>
                    <a:pt x="1190" y="3080"/>
                  </a:cubicBezTo>
                  <a:lnTo>
                    <a:pt x="1190" y="3080"/>
                  </a:lnTo>
                  <a:cubicBezTo>
                    <a:pt x="964" y="3514"/>
                    <a:pt x="521" y="4390"/>
                    <a:pt x="816" y="4503"/>
                  </a:cubicBezTo>
                  <a:cubicBezTo>
                    <a:pt x="832" y="4509"/>
                    <a:pt x="848" y="4513"/>
                    <a:pt x="864" y="4513"/>
                  </a:cubicBezTo>
                  <a:cubicBezTo>
                    <a:pt x="1154" y="4513"/>
                    <a:pt x="1598" y="3543"/>
                    <a:pt x="1762" y="2993"/>
                  </a:cubicBezTo>
                  <a:lnTo>
                    <a:pt x="1762" y="2993"/>
                  </a:lnTo>
                  <a:cubicBezTo>
                    <a:pt x="1632" y="3461"/>
                    <a:pt x="1276" y="4329"/>
                    <a:pt x="1415" y="4407"/>
                  </a:cubicBezTo>
                  <a:cubicBezTo>
                    <a:pt x="1425" y="4413"/>
                    <a:pt x="1435" y="4415"/>
                    <a:pt x="1446" y="4415"/>
                  </a:cubicBezTo>
                  <a:cubicBezTo>
                    <a:pt x="1604" y="4415"/>
                    <a:pt x="1939" y="3936"/>
                    <a:pt x="2101" y="3661"/>
                  </a:cubicBezTo>
                  <a:cubicBezTo>
                    <a:pt x="2734" y="2594"/>
                    <a:pt x="3151" y="1405"/>
                    <a:pt x="3324" y="173"/>
                  </a:cubicBezTo>
                  <a:cubicBezTo>
                    <a:pt x="3193" y="69"/>
                    <a:pt x="2875" y="0"/>
                    <a:pt x="26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198;p70">
              <a:extLst>
                <a:ext uri="{FF2B5EF4-FFF2-40B4-BE49-F238E27FC236}">
                  <a16:creationId xmlns:a16="http://schemas.microsoft.com/office/drawing/2014/main" id="{8123C9F6-F6FE-45B5-4B8D-072B30AF7FD8}"/>
                </a:ext>
              </a:extLst>
            </p:cNvPr>
            <p:cNvSpPr/>
            <p:nvPr/>
          </p:nvSpPr>
          <p:spPr>
            <a:xfrm flipH="1">
              <a:off x="1287099" y="3381823"/>
              <a:ext cx="77183" cy="207907"/>
            </a:xfrm>
            <a:custGeom>
              <a:avLst/>
              <a:gdLst/>
              <a:ahLst/>
              <a:cxnLst/>
              <a:rect l="l" t="t" r="r" b="b"/>
              <a:pathLst>
                <a:path w="595" h="1626" extrusionOk="0">
                  <a:moveTo>
                    <a:pt x="552" y="1"/>
                  </a:moveTo>
                  <a:cubicBezTo>
                    <a:pt x="539" y="1"/>
                    <a:pt x="526" y="7"/>
                    <a:pt x="520" y="20"/>
                  </a:cubicBezTo>
                  <a:cubicBezTo>
                    <a:pt x="372" y="540"/>
                    <a:pt x="181" y="1044"/>
                    <a:pt x="16" y="1547"/>
                  </a:cubicBezTo>
                  <a:cubicBezTo>
                    <a:pt x="1" y="1594"/>
                    <a:pt x="36" y="1626"/>
                    <a:pt x="74" y="1626"/>
                  </a:cubicBezTo>
                  <a:cubicBezTo>
                    <a:pt x="98" y="1626"/>
                    <a:pt x="124" y="1613"/>
                    <a:pt x="138" y="1582"/>
                  </a:cubicBezTo>
                  <a:cubicBezTo>
                    <a:pt x="329" y="1078"/>
                    <a:pt x="476" y="567"/>
                    <a:pt x="589" y="37"/>
                  </a:cubicBezTo>
                  <a:cubicBezTo>
                    <a:pt x="594" y="16"/>
                    <a:pt x="573"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199;p70">
              <a:extLst>
                <a:ext uri="{FF2B5EF4-FFF2-40B4-BE49-F238E27FC236}">
                  <a16:creationId xmlns:a16="http://schemas.microsoft.com/office/drawing/2014/main" id="{CFA98276-A693-48A5-11D4-A2BAE25DDAD2}"/>
                </a:ext>
              </a:extLst>
            </p:cNvPr>
            <p:cNvSpPr/>
            <p:nvPr/>
          </p:nvSpPr>
          <p:spPr>
            <a:xfrm flipH="1">
              <a:off x="1320696" y="3357785"/>
              <a:ext cx="118693" cy="200107"/>
            </a:xfrm>
            <a:custGeom>
              <a:avLst/>
              <a:gdLst/>
              <a:ahLst/>
              <a:cxnLst/>
              <a:rect l="l" t="t" r="r" b="b"/>
              <a:pathLst>
                <a:path w="915" h="1565" extrusionOk="0">
                  <a:moveTo>
                    <a:pt x="862" y="1"/>
                  </a:moveTo>
                  <a:cubicBezTo>
                    <a:pt x="845" y="1"/>
                    <a:pt x="828" y="9"/>
                    <a:pt x="821" y="26"/>
                  </a:cubicBezTo>
                  <a:cubicBezTo>
                    <a:pt x="621" y="538"/>
                    <a:pt x="352" y="1024"/>
                    <a:pt x="31" y="1475"/>
                  </a:cubicBezTo>
                  <a:cubicBezTo>
                    <a:pt x="1" y="1517"/>
                    <a:pt x="43" y="1564"/>
                    <a:pt x="89" y="1564"/>
                  </a:cubicBezTo>
                  <a:cubicBezTo>
                    <a:pt x="109" y="1564"/>
                    <a:pt x="129" y="1556"/>
                    <a:pt x="144" y="1536"/>
                  </a:cubicBezTo>
                  <a:cubicBezTo>
                    <a:pt x="465" y="1076"/>
                    <a:pt x="717" y="581"/>
                    <a:pt x="899" y="52"/>
                  </a:cubicBezTo>
                  <a:cubicBezTo>
                    <a:pt x="915" y="20"/>
                    <a:pt x="889" y="1"/>
                    <a:pt x="8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00;p70">
              <a:extLst>
                <a:ext uri="{FF2B5EF4-FFF2-40B4-BE49-F238E27FC236}">
                  <a16:creationId xmlns:a16="http://schemas.microsoft.com/office/drawing/2014/main" id="{BD4892ED-2C16-1D1F-579B-824E77B87150}"/>
                </a:ext>
              </a:extLst>
            </p:cNvPr>
            <p:cNvSpPr/>
            <p:nvPr/>
          </p:nvSpPr>
          <p:spPr>
            <a:xfrm flipH="1">
              <a:off x="1156083" y="3176985"/>
              <a:ext cx="278246" cy="212126"/>
            </a:xfrm>
            <a:custGeom>
              <a:avLst/>
              <a:gdLst/>
              <a:ahLst/>
              <a:cxnLst/>
              <a:rect l="l" t="t" r="r" b="b"/>
              <a:pathLst>
                <a:path w="2145" h="1659" extrusionOk="0">
                  <a:moveTo>
                    <a:pt x="1430" y="0"/>
                  </a:moveTo>
                  <a:cubicBezTo>
                    <a:pt x="1293" y="0"/>
                    <a:pt x="1171" y="19"/>
                    <a:pt x="1094" y="60"/>
                  </a:cubicBezTo>
                  <a:cubicBezTo>
                    <a:pt x="877" y="190"/>
                    <a:pt x="686" y="364"/>
                    <a:pt x="548" y="572"/>
                  </a:cubicBezTo>
                  <a:cubicBezTo>
                    <a:pt x="357" y="815"/>
                    <a:pt x="175" y="1058"/>
                    <a:pt x="1" y="1301"/>
                  </a:cubicBezTo>
                  <a:cubicBezTo>
                    <a:pt x="398" y="1517"/>
                    <a:pt x="824" y="1659"/>
                    <a:pt x="1259" y="1659"/>
                  </a:cubicBezTo>
                  <a:cubicBezTo>
                    <a:pt x="1452" y="1659"/>
                    <a:pt x="1646" y="1631"/>
                    <a:pt x="1841" y="1570"/>
                  </a:cubicBezTo>
                  <a:cubicBezTo>
                    <a:pt x="1979" y="1110"/>
                    <a:pt x="2075" y="641"/>
                    <a:pt x="2144" y="173"/>
                  </a:cubicBezTo>
                  <a:cubicBezTo>
                    <a:pt x="2013" y="69"/>
                    <a:pt x="1695" y="0"/>
                    <a:pt x="14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02;p70">
              <a:extLst>
                <a:ext uri="{FF2B5EF4-FFF2-40B4-BE49-F238E27FC236}">
                  <a16:creationId xmlns:a16="http://schemas.microsoft.com/office/drawing/2014/main" id="{18F3B3F7-6315-BC36-3D7F-F53E699CDAEA}"/>
                </a:ext>
              </a:extLst>
            </p:cNvPr>
            <p:cNvSpPr/>
            <p:nvPr/>
          </p:nvSpPr>
          <p:spPr>
            <a:xfrm flipH="1">
              <a:off x="790276" y="2626404"/>
              <a:ext cx="405371" cy="676272"/>
            </a:xfrm>
            <a:custGeom>
              <a:avLst/>
              <a:gdLst/>
              <a:ahLst/>
              <a:cxnLst/>
              <a:rect l="l" t="t" r="r" b="b"/>
              <a:pathLst>
                <a:path w="3125" h="5289" extrusionOk="0">
                  <a:moveTo>
                    <a:pt x="2297" y="1"/>
                  </a:moveTo>
                  <a:cubicBezTo>
                    <a:pt x="2186" y="1"/>
                    <a:pt x="2087" y="67"/>
                    <a:pt x="2040" y="174"/>
                  </a:cubicBezTo>
                  <a:cubicBezTo>
                    <a:pt x="1615" y="1493"/>
                    <a:pt x="955" y="3151"/>
                    <a:pt x="261" y="4357"/>
                  </a:cubicBezTo>
                  <a:cubicBezTo>
                    <a:pt x="139" y="4565"/>
                    <a:pt x="1" y="4826"/>
                    <a:pt x="113" y="5043"/>
                  </a:cubicBezTo>
                  <a:cubicBezTo>
                    <a:pt x="197" y="5221"/>
                    <a:pt x="388" y="5289"/>
                    <a:pt x="590" y="5289"/>
                  </a:cubicBezTo>
                  <a:cubicBezTo>
                    <a:pt x="703" y="5289"/>
                    <a:pt x="818" y="5268"/>
                    <a:pt x="920" y="5234"/>
                  </a:cubicBezTo>
                  <a:cubicBezTo>
                    <a:pt x="1493" y="5034"/>
                    <a:pt x="1988" y="4652"/>
                    <a:pt x="2318" y="4140"/>
                  </a:cubicBezTo>
                  <a:cubicBezTo>
                    <a:pt x="2647" y="3637"/>
                    <a:pt x="2864" y="3064"/>
                    <a:pt x="2977" y="2474"/>
                  </a:cubicBezTo>
                  <a:cubicBezTo>
                    <a:pt x="3116" y="1736"/>
                    <a:pt x="3125" y="921"/>
                    <a:pt x="2708" y="296"/>
                  </a:cubicBezTo>
                  <a:cubicBezTo>
                    <a:pt x="2639" y="166"/>
                    <a:pt x="2526" y="70"/>
                    <a:pt x="2396" y="18"/>
                  </a:cubicBezTo>
                  <a:cubicBezTo>
                    <a:pt x="2362" y="7"/>
                    <a:pt x="2329" y="1"/>
                    <a:pt x="2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203;p70">
              <a:extLst>
                <a:ext uri="{FF2B5EF4-FFF2-40B4-BE49-F238E27FC236}">
                  <a16:creationId xmlns:a16="http://schemas.microsoft.com/office/drawing/2014/main" id="{7BB3DC6C-2956-0593-7CD0-83EBB0C657B4}"/>
                </a:ext>
              </a:extLst>
            </p:cNvPr>
            <p:cNvSpPr/>
            <p:nvPr/>
          </p:nvSpPr>
          <p:spPr>
            <a:xfrm flipH="1">
              <a:off x="865254" y="1467957"/>
              <a:ext cx="540927" cy="678190"/>
            </a:xfrm>
            <a:custGeom>
              <a:avLst/>
              <a:gdLst/>
              <a:ahLst/>
              <a:cxnLst/>
              <a:rect l="l" t="t" r="r" b="b"/>
              <a:pathLst>
                <a:path w="4170" h="5304" extrusionOk="0">
                  <a:moveTo>
                    <a:pt x="454" y="1"/>
                  </a:moveTo>
                  <a:cubicBezTo>
                    <a:pt x="362" y="1"/>
                    <a:pt x="279" y="110"/>
                    <a:pt x="331" y="201"/>
                  </a:cubicBezTo>
                  <a:cubicBezTo>
                    <a:pt x="608" y="670"/>
                    <a:pt x="739" y="1208"/>
                    <a:pt x="695" y="1746"/>
                  </a:cubicBezTo>
                  <a:cubicBezTo>
                    <a:pt x="643" y="2188"/>
                    <a:pt x="435" y="2579"/>
                    <a:pt x="313" y="3004"/>
                  </a:cubicBezTo>
                  <a:cubicBezTo>
                    <a:pt x="114" y="3689"/>
                    <a:pt x="1" y="4531"/>
                    <a:pt x="296" y="5191"/>
                  </a:cubicBezTo>
                  <a:cubicBezTo>
                    <a:pt x="332" y="5270"/>
                    <a:pt x="405" y="5304"/>
                    <a:pt x="480" y="5304"/>
                  </a:cubicBezTo>
                  <a:cubicBezTo>
                    <a:pt x="604" y="5304"/>
                    <a:pt x="735" y="5212"/>
                    <a:pt x="730" y="5078"/>
                  </a:cubicBezTo>
                  <a:cubicBezTo>
                    <a:pt x="712" y="4904"/>
                    <a:pt x="712" y="4731"/>
                    <a:pt x="721" y="4557"/>
                  </a:cubicBezTo>
                  <a:lnTo>
                    <a:pt x="721" y="4557"/>
                  </a:lnTo>
                  <a:cubicBezTo>
                    <a:pt x="747" y="4609"/>
                    <a:pt x="791" y="4653"/>
                    <a:pt x="851" y="4670"/>
                  </a:cubicBezTo>
                  <a:cubicBezTo>
                    <a:pt x="875" y="4800"/>
                    <a:pt x="1003" y="4882"/>
                    <a:pt x="1121" y="4882"/>
                  </a:cubicBezTo>
                  <a:cubicBezTo>
                    <a:pt x="1217" y="4882"/>
                    <a:pt x="1305" y="4829"/>
                    <a:pt x="1329" y="4705"/>
                  </a:cubicBezTo>
                  <a:cubicBezTo>
                    <a:pt x="1381" y="4375"/>
                    <a:pt x="1502" y="4063"/>
                    <a:pt x="1667" y="3776"/>
                  </a:cubicBezTo>
                  <a:lnTo>
                    <a:pt x="1667" y="3776"/>
                  </a:lnTo>
                  <a:cubicBezTo>
                    <a:pt x="1659" y="3902"/>
                    <a:pt x="1763" y="4011"/>
                    <a:pt x="1887" y="4011"/>
                  </a:cubicBezTo>
                  <a:cubicBezTo>
                    <a:pt x="1892" y="4011"/>
                    <a:pt x="1897" y="4011"/>
                    <a:pt x="1901" y="4010"/>
                  </a:cubicBezTo>
                  <a:cubicBezTo>
                    <a:pt x="1926" y="4011"/>
                    <a:pt x="1951" y="4011"/>
                    <a:pt x="1976" y="4011"/>
                  </a:cubicBezTo>
                  <a:cubicBezTo>
                    <a:pt x="2721" y="4011"/>
                    <a:pt x="3424" y="3763"/>
                    <a:pt x="4053" y="3377"/>
                  </a:cubicBezTo>
                  <a:cubicBezTo>
                    <a:pt x="4170" y="3269"/>
                    <a:pt x="4078" y="3091"/>
                    <a:pt x="3940" y="3091"/>
                  </a:cubicBezTo>
                  <a:cubicBezTo>
                    <a:pt x="3924" y="3091"/>
                    <a:pt x="3906" y="3094"/>
                    <a:pt x="3889" y="3099"/>
                  </a:cubicBezTo>
                  <a:cubicBezTo>
                    <a:pt x="3524" y="3273"/>
                    <a:pt x="3134" y="3394"/>
                    <a:pt x="2726" y="3455"/>
                  </a:cubicBezTo>
                  <a:cubicBezTo>
                    <a:pt x="3229" y="3255"/>
                    <a:pt x="3680" y="2952"/>
                    <a:pt x="4045" y="2544"/>
                  </a:cubicBezTo>
                  <a:cubicBezTo>
                    <a:pt x="4151" y="2423"/>
                    <a:pt x="4054" y="2226"/>
                    <a:pt x="3915" y="2226"/>
                  </a:cubicBezTo>
                  <a:cubicBezTo>
                    <a:pt x="3884" y="2226"/>
                    <a:pt x="3852" y="2236"/>
                    <a:pt x="3819" y="2258"/>
                  </a:cubicBezTo>
                  <a:cubicBezTo>
                    <a:pt x="3342" y="2561"/>
                    <a:pt x="2839" y="2804"/>
                    <a:pt x="2301" y="2986"/>
                  </a:cubicBezTo>
                  <a:cubicBezTo>
                    <a:pt x="2448" y="2839"/>
                    <a:pt x="2613" y="2709"/>
                    <a:pt x="2778" y="2596"/>
                  </a:cubicBezTo>
                  <a:cubicBezTo>
                    <a:pt x="3264" y="2249"/>
                    <a:pt x="3689" y="1728"/>
                    <a:pt x="3446" y="1103"/>
                  </a:cubicBezTo>
                  <a:cubicBezTo>
                    <a:pt x="3423" y="1060"/>
                    <a:pt x="3384" y="1041"/>
                    <a:pt x="3345" y="1041"/>
                  </a:cubicBezTo>
                  <a:cubicBezTo>
                    <a:pt x="3284" y="1041"/>
                    <a:pt x="3224" y="1089"/>
                    <a:pt x="3229" y="1164"/>
                  </a:cubicBezTo>
                  <a:cubicBezTo>
                    <a:pt x="3333" y="1841"/>
                    <a:pt x="2604" y="2084"/>
                    <a:pt x="2170" y="2353"/>
                  </a:cubicBezTo>
                  <a:lnTo>
                    <a:pt x="2127" y="2379"/>
                  </a:lnTo>
                  <a:cubicBezTo>
                    <a:pt x="2179" y="2292"/>
                    <a:pt x="2214" y="2197"/>
                    <a:pt x="2248" y="2101"/>
                  </a:cubicBezTo>
                  <a:cubicBezTo>
                    <a:pt x="2431" y="1494"/>
                    <a:pt x="2318" y="826"/>
                    <a:pt x="1945" y="314"/>
                  </a:cubicBezTo>
                  <a:cubicBezTo>
                    <a:pt x="1923" y="273"/>
                    <a:pt x="1889" y="256"/>
                    <a:pt x="1855" y="256"/>
                  </a:cubicBezTo>
                  <a:cubicBezTo>
                    <a:pt x="1782" y="256"/>
                    <a:pt x="1709" y="335"/>
                    <a:pt x="1762" y="418"/>
                  </a:cubicBezTo>
                  <a:cubicBezTo>
                    <a:pt x="2170" y="1364"/>
                    <a:pt x="1762" y="2058"/>
                    <a:pt x="1198" y="2804"/>
                  </a:cubicBezTo>
                  <a:cubicBezTo>
                    <a:pt x="1129" y="2882"/>
                    <a:pt x="1068" y="2969"/>
                    <a:pt x="1016" y="3065"/>
                  </a:cubicBezTo>
                  <a:cubicBezTo>
                    <a:pt x="1025" y="2787"/>
                    <a:pt x="1051" y="2509"/>
                    <a:pt x="1103" y="2231"/>
                  </a:cubicBezTo>
                  <a:cubicBezTo>
                    <a:pt x="1259" y="1451"/>
                    <a:pt x="1051" y="652"/>
                    <a:pt x="548" y="45"/>
                  </a:cubicBezTo>
                  <a:cubicBezTo>
                    <a:pt x="519" y="14"/>
                    <a:pt x="486" y="1"/>
                    <a:pt x="4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204;p70">
              <a:extLst>
                <a:ext uri="{FF2B5EF4-FFF2-40B4-BE49-F238E27FC236}">
                  <a16:creationId xmlns:a16="http://schemas.microsoft.com/office/drawing/2014/main" id="{45084A4E-02FA-B903-BCEE-54069E7E18A7}"/>
                </a:ext>
              </a:extLst>
            </p:cNvPr>
            <p:cNvSpPr/>
            <p:nvPr/>
          </p:nvSpPr>
          <p:spPr>
            <a:xfrm flipH="1">
              <a:off x="799616" y="1576769"/>
              <a:ext cx="765210" cy="1771809"/>
            </a:xfrm>
            <a:custGeom>
              <a:avLst/>
              <a:gdLst/>
              <a:ahLst/>
              <a:cxnLst/>
              <a:rect l="l" t="t" r="r" b="b"/>
              <a:pathLst>
                <a:path w="5899" h="13857" extrusionOk="0">
                  <a:moveTo>
                    <a:pt x="291" y="0"/>
                  </a:moveTo>
                  <a:cubicBezTo>
                    <a:pt x="251" y="0"/>
                    <a:pt x="209" y="3"/>
                    <a:pt x="165" y="9"/>
                  </a:cubicBezTo>
                  <a:cubicBezTo>
                    <a:pt x="0" y="35"/>
                    <a:pt x="52" y="270"/>
                    <a:pt x="209" y="278"/>
                  </a:cubicBezTo>
                  <a:cubicBezTo>
                    <a:pt x="1345" y="348"/>
                    <a:pt x="911" y="2396"/>
                    <a:pt x="885" y="3064"/>
                  </a:cubicBezTo>
                  <a:cubicBezTo>
                    <a:pt x="859" y="3723"/>
                    <a:pt x="868" y="4418"/>
                    <a:pt x="1250" y="4964"/>
                  </a:cubicBezTo>
                  <a:cubicBezTo>
                    <a:pt x="1267" y="5424"/>
                    <a:pt x="1337" y="5893"/>
                    <a:pt x="1467" y="6344"/>
                  </a:cubicBezTo>
                  <a:cubicBezTo>
                    <a:pt x="1623" y="6847"/>
                    <a:pt x="1406" y="7203"/>
                    <a:pt x="1146" y="7672"/>
                  </a:cubicBezTo>
                  <a:cubicBezTo>
                    <a:pt x="859" y="8167"/>
                    <a:pt x="547" y="8791"/>
                    <a:pt x="469" y="9251"/>
                  </a:cubicBezTo>
                  <a:cubicBezTo>
                    <a:pt x="321" y="10136"/>
                    <a:pt x="373" y="11039"/>
                    <a:pt x="486" y="11924"/>
                  </a:cubicBezTo>
                  <a:cubicBezTo>
                    <a:pt x="538" y="12401"/>
                    <a:pt x="634" y="12896"/>
                    <a:pt x="929" y="13269"/>
                  </a:cubicBezTo>
                  <a:cubicBezTo>
                    <a:pt x="1244" y="13663"/>
                    <a:pt x="1752" y="13856"/>
                    <a:pt x="2252" y="13856"/>
                  </a:cubicBezTo>
                  <a:cubicBezTo>
                    <a:pt x="2303" y="13856"/>
                    <a:pt x="2354" y="13854"/>
                    <a:pt x="2404" y="13850"/>
                  </a:cubicBezTo>
                  <a:cubicBezTo>
                    <a:pt x="2959" y="13824"/>
                    <a:pt x="3497" y="13607"/>
                    <a:pt x="3914" y="13243"/>
                  </a:cubicBezTo>
                  <a:cubicBezTo>
                    <a:pt x="4738" y="12479"/>
                    <a:pt x="4955" y="11967"/>
                    <a:pt x="5433" y="10527"/>
                  </a:cubicBezTo>
                  <a:cubicBezTo>
                    <a:pt x="5658" y="9859"/>
                    <a:pt x="5615" y="8557"/>
                    <a:pt x="5502" y="8054"/>
                  </a:cubicBezTo>
                  <a:cubicBezTo>
                    <a:pt x="5459" y="7845"/>
                    <a:pt x="5407" y="7542"/>
                    <a:pt x="5363" y="7212"/>
                  </a:cubicBezTo>
                  <a:lnTo>
                    <a:pt x="5372" y="7212"/>
                  </a:lnTo>
                  <a:cubicBezTo>
                    <a:pt x="5424" y="7177"/>
                    <a:pt x="5467" y="7125"/>
                    <a:pt x="5493" y="7073"/>
                  </a:cubicBezTo>
                  <a:cubicBezTo>
                    <a:pt x="5676" y="6726"/>
                    <a:pt x="5615" y="6301"/>
                    <a:pt x="5545" y="5910"/>
                  </a:cubicBezTo>
                  <a:lnTo>
                    <a:pt x="5545" y="5910"/>
                  </a:lnTo>
                  <a:cubicBezTo>
                    <a:pt x="5615" y="6093"/>
                    <a:pt x="5702" y="6266"/>
                    <a:pt x="5814" y="6431"/>
                  </a:cubicBezTo>
                  <a:cubicBezTo>
                    <a:pt x="5824" y="6444"/>
                    <a:pt x="5838" y="6449"/>
                    <a:pt x="5852" y="6449"/>
                  </a:cubicBezTo>
                  <a:cubicBezTo>
                    <a:pt x="5876" y="6449"/>
                    <a:pt x="5898" y="6432"/>
                    <a:pt x="5893" y="6405"/>
                  </a:cubicBezTo>
                  <a:cubicBezTo>
                    <a:pt x="5867" y="5962"/>
                    <a:pt x="5762" y="5528"/>
                    <a:pt x="5589" y="5121"/>
                  </a:cubicBezTo>
                  <a:lnTo>
                    <a:pt x="5589" y="5121"/>
                  </a:lnTo>
                  <a:cubicBezTo>
                    <a:pt x="5641" y="5216"/>
                    <a:pt x="5719" y="5294"/>
                    <a:pt x="5814" y="5355"/>
                  </a:cubicBezTo>
                  <a:cubicBezTo>
                    <a:pt x="5823" y="5361"/>
                    <a:pt x="5832" y="5364"/>
                    <a:pt x="5840" y="5364"/>
                  </a:cubicBezTo>
                  <a:cubicBezTo>
                    <a:pt x="5867" y="5364"/>
                    <a:pt x="5890" y="5336"/>
                    <a:pt x="5884" y="5303"/>
                  </a:cubicBezTo>
                  <a:cubicBezTo>
                    <a:pt x="5745" y="4843"/>
                    <a:pt x="5511" y="4409"/>
                    <a:pt x="5207" y="4036"/>
                  </a:cubicBezTo>
                  <a:cubicBezTo>
                    <a:pt x="5233" y="3923"/>
                    <a:pt x="5242" y="3793"/>
                    <a:pt x="5250" y="3671"/>
                  </a:cubicBezTo>
                  <a:cubicBezTo>
                    <a:pt x="5259" y="3628"/>
                    <a:pt x="5250" y="3585"/>
                    <a:pt x="5242" y="3550"/>
                  </a:cubicBezTo>
                  <a:cubicBezTo>
                    <a:pt x="5211" y="3480"/>
                    <a:pt x="5150" y="3453"/>
                    <a:pt x="5080" y="3453"/>
                  </a:cubicBezTo>
                  <a:cubicBezTo>
                    <a:pt x="4993" y="3453"/>
                    <a:pt x="4893" y="3493"/>
                    <a:pt x="4816" y="3541"/>
                  </a:cubicBezTo>
                  <a:cubicBezTo>
                    <a:pt x="4851" y="3368"/>
                    <a:pt x="4851" y="3194"/>
                    <a:pt x="4834" y="3029"/>
                  </a:cubicBezTo>
                  <a:cubicBezTo>
                    <a:pt x="4808" y="2856"/>
                    <a:pt x="4704" y="2708"/>
                    <a:pt x="4547" y="2630"/>
                  </a:cubicBezTo>
                  <a:cubicBezTo>
                    <a:pt x="4495" y="2607"/>
                    <a:pt x="4441" y="2597"/>
                    <a:pt x="4387" y="2597"/>
                  </a:cubicBezTo>
                  <a:cubicBezTo>
                    <a:pt x="4174" y="2597"/>
                    <a:pt x="3957" y="2754"/>
                    <a:pt x="3784" y="2899"/>
                  </a:cubicBezTo>
                  <a:cubicBezTo>
                    <a:pt x="3810" y="2691"/>
                    <a:pt x="3801" y="2431"/>
                    <a:pt x="3610" y="2335"/>
                  </a:cubicBezTo>
                  <a:cubicBezTo>
                    <a:pt x="3565" y="2316"/>
                    <a:pt x="3519" y="2306"/>
                    <a:pt x="3470" y="2306"/>
                  </a:cubicBezTo>
                  <a:cubicBezTo>
                    <a:pt x="3454" y="2306"/>
                    <a:pt x="3437" y="2307"/>
                    <a:pt x="3419" y="2309"/>
                  </a:cubicBezTo>
                  <a:cubicBezTo>
                    <a:pt x="3072" y="2326"/>
                    <a:pt x="2760" y="2517"/>
                    <a:pt x="2473" y="2708"/>
                  </a:cubicBezTo>
                  <a:cubicBezTo>
                    <a:pt x="2567" y="2572"/>
                    <a:pt x="2403" y="2378"/>
                    <a:pt x="2241" y="2378"/>
                  </a:cubicBezTo>
                  <a:cubicBezTo>
                    <a:pt x="2237" y="2378"/>
                    <a:pt x="2234" y="2378"/>
                    <a:pt x="2231" y="2378"/>
                  </a:cubicBezTo>
                  <a:cubicBezTo>
                    <a:pt x="2066" y="2396"/>
                    <a:pt x="1944" y="2535"/>
                    <a:pt x="1849" y="2673"/>
                  </a:cubicBezTo>
                  <a:cubicBezTo>
                    <a:pt x="1701" y="2908"/>
                    <a:pt x="1597" y="3177"/>
                    <a:pt x="1554" y="3454"/>
                  </a:cubicBezTo>
                  <a:cubicBezTo>
                    <a:pt x="1536" y="3359"/>
                    <a:pt x="1528" y="3255"/>
                    <a:pt x="1519" y="3159"/>
                  </a:cubicBezTo>
                  <a:cubicBezTo>
                    <a:pt x="1493" y="2604"/>
                    <a:pt x="1554" y="2040"/>
                    <a:pt x="1450" y="1493"/>
                  </a:cubicBezTo>
                  <a:cubicBezTo>
                    <a:pt x="1326" y="894"/>
                    <a:pt x="1002" y="0"/>
                    <a:pt x="2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2205;p70">
              <a:extLst>
                <a:ext uri="{FF2B5EF4-FFF2-40B4-BE49-F238E27FC236}">
                  <a16:creationId xmlns:a16="http://schemas.microsoft.com/office/drawing/2014/main" id="{DECB5721-5FCC-D4F1-7874-A57093E6F74B}"/>
                </a:ext>
              </a:extLst>
            </p:cNvPr>
            <p:cNvSpPr/>
            <p:nvPr/>
          </p:nvSpPr>
          <p:spPr>
            <a:xfrm flipH="1">
              <a:off x="1393598" y="1576769"/>
              <a:ext cx="171229" cy="128886"/>
            </a:xfrm>
            <a:custGeom>
              <a:avLst/>
              <a:gdLst/>
              <a:ahLst/>
              <a:cxnLst/>
              <a:rect l="l" t="t" r="r" b="b"/>
              <a:pathLst>
                <a:path w="1320" h="1008" extrusionOk="0">
                  <a:moveTo>
                    <a:pt x="293" y="0"/>
                  </a:moveTo>
                  <a:cubicBezTo>
                    <a:pt x="251" y="0"/>
                    <a:pt x="209" y="3"/>
                    <a:pt x="165" y="9"/>
                  </a:cubicBezTo>
                  <a:cubicBezTo>
                    <a:pt x="0" y="35"/>
                    <a:pt x="52" y="270"/>
                    <a:pt x="200" y="278"/>
                  </a:cubicBezTo>
                  <a:cubicBezTo>
                    <a:pt x="547" y="304"/>
                    <a:pt x="755" y="504"/>
                    <a:pt x="859" y="799"/>
                  </a:cubicBezTo>
                  <a:cubicBezTo>
                    <a:pt x="1024" y="842"/>
                    <a:pt x="1181" y="912"/>
                    <a:pt x="1319" y="1007"/>
                  </a:cubicBezTo>
                  <a:cubicBezTo>
                    <a:pt x="1142" y="500"/>
                    <a:pt x="823" y="0"/>
                    <a:pt x="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206;p70">
              <a:extLst>
                <a:ext uri="{FF2B5EF4-FFF2-40B4-BE49-F238E27FC236}">
                  <a16:creationId xmlns:a16="http://schemas.microsoft.com/office/drawing/2014/main" id="{F7D18D29-0339-9B51-64BB-63590AE05760}"/>
                </a:ext>
              </a:extLst>
            </p:cNvPr>
            <p:cNvSpPr/>
            <p:nvPr/>
          </p:nvSpPr>
          <p:spPr>
            <a:xfrm flipH="1">
              <a:off x="1250648" y="2279637"/>
              <a:ext cx="172396" cy="124284"/>
            </a:xfrm>
            <a:custGeom>
              <a:avLst/>
              <a:gdLst/>
              <a:ahLst/>
              <a:cxnLst/>
              <a:rect l="l" t="t" r="r" b="b"/>
              <a:pathLst>
                <a:path w="1329" h="972" extrusionOk="0">
                  <a:moveTo>
                    <a:pt x="1074" y="1"/>
                  </a:moveTo>
                  <a:cubicBezTo>
                    <a:pt x="967" y="1"/>
                    <a:pt x="799" y="55"/>
                    <a:pt x="643" y="170"/>
                  </a:cubicBezTo>
                  <a:cubicBezTo>
                    <a:pt x="400" y="353"/>
                    <a:pt x="1" y="630"/>
                    <a:pt x="244" y="838"/>
                  </a:cubicBezTo>
                  <a:cubicBezTo>
                    <a:pt x="350" y="934"/>
                    <a:pt x="477" y="972"/>
                    <a:pt x="603" y="972"/>
                  </a:cubicBezTo>
                  <a:cubicBezTo>
                    <a:pt x="764" y="972"/>
                    <a:pt x="925" y="909"/>
                    <a:pt x="1042" y="821"/>
                  </a:cubicBezTo>
                  <a:cubicBezTo>
                    <a:pt x="1268" y="630"/>
                    <a:pt x="1328" y="300"/>
                    <a:pt x="1181" y="40"/>
                  </a:cubicBezTo>
                  <a:cubicBezTo>
                    <a:pt x="1166" y="14"/>
                    <a:pt x="1128" y="1"/>
                    <a:pt x="10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207;p70">
              <a:extLst>
                <a:ext uri="{FF2B5EF4-FFF2-40B4-BE49-F238E27FC236}">
                  <a16:creationId xmlns:a16="http://schemas.microsoft.com/office/drawing/2014/main" id="{79169633-9726-B6A2-CE49-04E3DBF3C81D}"/>
                </a:ext>
              </a:extLst>
            </p:cNvPr>
            <p:cNvSpPr/>
            <p:nvPr/>
          </p:nvSpPr>
          <p:spPr>
            <a:xfrm flipH="1">
              <a:off x="1264139" y="2191922"/>
              <a:ext cx="212868" cy="227214"/>
            </a:xfrm>
            <a:custGeom>
              <a:avLst/>
              <a:gdLst/>
              <a:ahLst/>
              <a:cxnLst/>
              <a:rect l="l" t="t" r="r" b="b"/>
              <a:pathLst>
                <a:path w="1641" h="1777" extrusionOk="0">
                  <a:moveTo>
                    <a:pt x="901" y="0"/>
                  </a:moveTo>
                  <a:cubicBezTo>
                    <a:pt x="787" y="0"/>
                    <a:pt x="675" y="31"/>
                    <a:pt x="573" y="93"/>
                  </a:cubicBezTo>
                  <a:cubicBezTo>
                    <a:pt x="486" y="153"/>
                    <a:pt x="0" y="344"/>
                    <a:pt x="139" y="1039"/>
                  </a:cubicBezTo>
                  <a:cubicBezTo>
                    <a:pt x="182" y="1299"/>
                    <a:pt x="443" y="1681"/>
                    <a:pt x="703" y="1776"/>
                  </a:cubicBezTo>
                  <a:cubicBezTo>
                    <a:pt x="616" y="1542"/>
                    <a:pt x="729" y="1386"/>
                    <a:pt x="894" y="1186"/>
                  </a:cubicBezTo>
                  <a:cubicBezTo>
                    <a:pt x="1059" y="978"/>
                    <a:pt x="1545" y="856"/>
                    <a:pt x="1597" y="735"/>
                  </a:cubicBezTo>
                  <a:cubicBezTo>
                    <a:pt x="1640" y="613"/>
                    <a:pt x="1423" y="214"/>
                    <a:pt x="1224" y="84"/>
                  </a:cubicBezTo>
                  <a:cubicBezTo>
                    <a:pt x="1122" y="29"/>
                    <a:pt x="1011" y="0"/>
                    <a:pt x="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208;p70">
              <a:extLst>
                <a:ext uri="{FF2B5EF4-FFF2-40B4-BE49-F238E27FC236}">
                  <a16:creationId xmlns:a16="http://schemas.microsoft.com/office/drawing/2014/main" id="{9D6B6C62-8FF3-0E3C-E582-2DBF6D433C43}"/>
                </a:ext>
              </a:extLst>
            </p:cNvPr>
            <p:cNvSpPr/>
            <p:nvPr/>
          </p:nvSpPr>
          <p:spPr>
            <a:xfrm flipH="1">
              <a:off x="1103158" y="2129397"/>
              <a:ext cx="112725" cy="109963"/>
            </a:xfrm>
            <a:custGeom>
              <a:avLst/>
              <a:gdLst/>
              <a:ahLst/>
              <a:cxnLst/>
              <a:rect l="l" t="t" r="r" b="b"/>
              <a:pathLst>
                <a:path w="869" h="860" extrusionOk="0">
                  <a:moveTo>
                    <a:pt x="434" y="0"/>
                  </a:moveTo>
                  <a:cubicBezTo>
                    <a:pt x="322" y="0"/>
                    <a:pt x="209" y="44"/>
                    <a:pt x="131" y="130"/>
                  </a:cubicBezTo>
                  <a:cubicBezTo>
                    <a:pt x="53" y="209"/>
                    <a:pt x="0" y="313"/>
                    <a:pt x="0" y="434"/>
                  </a:cubicBezTo>
                  <a:cubicBezTo>
                    <a:pt x="0" y="547"/>
                    <a:pt x="53" y="651"/>
                    <a:pt x="131" y="738"/>
                  </a:cubicBezTo>
                  <a:cubicBezTo>
                    <a:pt x="209" y="816"/>
                    <a:pt x="322" y="859"/>
                    <a:pt x="434" y="859"/>
                  </a:cubicBezTo>
                  <a:cubicBezTo>
                    <a:pt x="547" y="859"/>
                    <a:pt x="660" y="816"/>
                    <a:pt x="738" y="738"/>
                  </a:cubicBezTo>
                  <a:cubicBezTo>
                    <a:pt x="816" y="651"/>
                    <a:pt x="868" y="547"/>
                    <a:pt x="868" y="434"/>
                  </a:cubicBezTo>
                  <a:cubicBezTo>
                    <a:pt x="868" y="313"/>
                    <a:pt x="816" y="209"/>
                    <a:pt x="738" y="130"/>
                  </a:cubicBezTo>
                  <a:cubicBezTo>
                    <a:pt x="660" y="44"/>
                    <a:pt x="547" y="0"/>
                    <a:pt x="4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209;p70">
              <a:extLst>
                <a:ext uri="{FF2B5EF4-FFF2-40B4-BE49-F238E27FC236}">
                  <a16:creationId xmlns:a16="http://schemas.microsoft.com/office/drawing/2014/main" id="{28EC6176-7061-8C16-600D-F5BBD3F10751}"/>
                </a:ext>
              </a:extLst>
            </p:cNvPr>
            <p:cNvSpPr/>
            <p:nvPr/>
          </p:nvSpPr>
          <p:spPr>
            <a:xfrm flipH="1">
              <a:off x="1160623" y="3290912"/>
              <a:ext cx="122195" cy="198572"/>
            </a:xfrm>
            <a:custGeom>
              <a:avLst/>
              <a:gdLst/>
              <a:ahLst/>
              <a:cxnLst/>
              <a:rect l="l" t="t" r="r" b="b"/>
              <a:pathLst>
                <a:path w="942" h="1553" extrusionOk="0">
                  <a:moveTo>
                    <a:pt x="253" y="1"/>
                  </a:moveTo>
                  <a:cubicBezTo>
                    <a:pt x="148" y="1"/>
                    <a:pt x="61" y="113"/>
                    <a:pt x="117" y="219"/>
                  </a:cubicBezTo>
                  <a:cubicBezTo>
                    <a:pt x="135" y="392"/>
                    <a:pt x="256" y="540"/>
                    <a:pt x="265" y="713"/>
                  </a:cubicBezTo>
                  <a:cubicBezTo>
                    <a:pt x="282" y="974"/>
                    <a:pt x="161" y="1139"/>
                    <a:pt x="30" y="1356"/>
                  </a:cubicBezTo>
                  <a:cubicBezTo>
                    <a:pt x="0" y="1408"/>
                    <a:pt x="42" y="1474"/>
                    <a:pt x="98" y="1474"/>
                  </a:cubicBezTo>
                  <a:cubicBezTo>
                    <a:pt x="107" y="1474"/>
                    <a:pt x="117" y="1472"/>
                    <a:pt x="126" y="1468"/>
                  </a:cubicBezTo>
                  <a:cubicBezTo>
                    <a:pt x="395" y="1382"/>
                    <a:pt x="534" y="1078"/>
                    <a:pt x="560" y="818"/>
                  </a:cubicBezTo>
                  <a:lnTo>
                    <a:pt x="560" y="739"/>
                  </a:lnTo>
                  <a:lnTo>
                    <a:pt x="560" y="739"/>
                  </a:lnTo>
                  <a:cubicBezTo>
                    <a:pt x="629" y="1008"/>
                    <a:pt x="499" y="1251"/>
                    <a:pt x="516" y="1512"/>
                  </a:cubicBezTo>
                  <a:cubicBezTo>
                    <a:pt x="516" y="1532"/>
                    <a:pt x="537" y="1552"/>
                    <a:pt x="559" y="1552"/>
                  </a:cubicBezTo>
                  <a:cubicBezTo>
                    <a:pt x="565" y="1552"/>
                    <a:pt x="571" y="1550"/>
                    <a:pt x="577" y="1547"/>
                  </a:cubicBezTo>
                  <a:cubicBezTo>
                    <a:pt x="864" y="1356"/>
                    <a:pt x="942" y="904"/>
                    <a:pt x="829" y="601"/>
                  </a:cubicBezTo>
                  <a:cubicBezTo>
                    <a:pt x="742" y="349"/>
                    <a:pt x="560" y="141"/>
                    <a:pt x="326" y="19"/>
                  </a:cubicBezTo>
                  <a:cubicBezTo>
                    <a:pt x="302" y="6"/>
                    <a:pt x="277"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210;p70">
              <a:extLst>
                <a:ext uri="{FF2B5EF4-FFF2-40B4-BE49-F238E27FC236}">
                  <a16:creationId xmlns:a16="http://schemas.microsoft.com/office/drawing/2014/main" id="{1EB0CF3A-B017-A219-08C4-610288D8ADE1}"/>
                </a:ext>
              </a:extLst>
            </p:cNvPr>
            <p:cNvSpPr/>
            <p:nvPr/>
          </p:nvSpPr>
          <p:spPr>
            <a:xfrm flipH="1">
              <a:off x="1005220" y="3287971"/>
              <a:ext cx="130756" cy="179776"/>
            </a:xfrm>
            <a:custGeom>
              <a:avLst/>
              <a:gdLst/>
              <a:ahLst/>
              <a:cxnLst/>
              <a:rect l="l" t="t" r="r" b="b"/>
              <a:pathLst>
                <a:path w="1008" h="1406" extrusionOk="0">
                  <a:moveTo>
                    <a:pt x="232" y="0"/>
                  </a:moveTo>
                  <a:cubicBezTo>
                    <a:pt x="186" y="0"/>
                    <a:pt x="141" y="8"/>
                    <a:pt x="96" y="25"/>
                  </a:cubicBezTo>
                  <a:cubicBezTo>
                    <a:pt x="79" y="25"/>
                    <a:pt x="61" y="34"/>
                    <a:pt x="53" y="42"/>
                  </a:cubicBezTo>
                  <a:cubicBezTo>
                    <a:pt x="1" y="94"/>
                    <a:pt x="9" y="190"/>
                    <a:pt x="70" y="233"/>
                  </a:cubicBezTo>
                  <a:lnTo>
                    <a:pt x="87" y="242"/>
                  </a:lnTo>
                  <a:cubicBezTo>
                    <a:pt x="244" y="355"/>
                    <a:pt x="382" y="433"/>
                    <a:pt x="434" y="641"/>
                  </a:cubicBezTo>
                  <a:cubicBezTo>
                    <a:pt x="495" y="875"/>
                    <a:pt x="365" y="1092"/>
                    <a:pt x="261" y="1301"/>
                  </a:cubicBezTo>
                  <a:cubicBezTo>
                    <a:pt x="223" y="1351"/>
                    <a:pt x="272" y="1406"/>
                    <a:pt x="322" y="1406"/>
                  </a:cubicBezTo>
                  <a:cubicBezTo>
                    <a:pt x="340" y="1406"/>
                    <a:pt x="359" y="1398"/>
                    <a:pt x="374" y="1379"/>
                  </a:cubicBezTo>
                  <a:cubicBezTo>
                    <a:pt x="556" y="1231"/>
                    <a:pt x="669" y="1014"/>
                    <a:pt x="686" y="780"/>
                  </a:cubicBezTo>
                  <a:lnTo>
                    <a:pt x="686" y="780"/>
                  </a:lnTo>
                  <a:cubicBezTo>
                    <a:pt x="703" y="953"/>
                    <a:pt x="677" y="1118"/>
                    <a:pt x="617" y="1274"/>
                  </a:cubicBezTo>
                  <a:cubicBezTo>
                    <a:pt x="602" y="1317"/>
                    <a:pt x="641" y="1348"/>
                    <a:pt x="684" y="1348"/>
                  </a:cubicBezTo>
                  <a:cubicBezTo>
                    <a:pt x="693" y="1348"/>
                    <a:pt x="703" y="1347"/>
                    <a:pt x="712" y="1344"/>
                  </a:cubicBezTo>
                  <a:cubicBezTo>
                    <a:pt x="1007" y="1214"/>
                    <a:pt x="981" y="710"/>
                    <a:pt x="860" y="459"/>
                  </a:cubicBezTo>
                  <a:cubicBezTo>
                    <a:pt x="749" y="245"/>
                    <a:pt x="488" y="0"/>
                    <a:pt x="2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211;p70">
              <a:extLst>
                <a:ext uri="{FF2B5EF4-FFF2-40B4-BE49-F238E27FC236}">
                  <a16:creationId xmlns:a16="http://schemas.microsoft.com/office/drawing/2014/main" id="{925A492D-586F-F43D-3156-2047A52E0E1F}"/>
                </a:ext>
              </a:extLst>
            </p:cNvPr>
            <p:cNvSpPr/>
            <p:nvPr/>
          </p:nvSpPr>
          <p:spPr>
            <a:xfrm flipH="1">
              <a:off x="1190977" y="2596739"/>
              <a:ext cx="755481" cy="972021"/>
            </a:xfrm>
            <a:custGeom>
              <a:avLst/>
              <a:gdLst/>
              <a:ahLst/>
              <a:cxnLst/>
              <a:rect l="l" t="t" r="r" b="b"/>
              <a:pathLst>
                <a:path w="5824" h="7602" extrusionOk="0">
                  <a:moveTo>
                    <a:pt x="4841" y="1"/>
                  </a:moveTo>
                  <a:cubicBezTo>
                    <a:pt x="4518" y="1"/>
                    <a:pt x="4163" y="92"/>
                    <a:pt x="3914" y="294"/>
                  </a:cubicBezTo>
                  <a:cubicBezTo>
                    <a:pt x="3342" y="762"/>
                    <a:pt x="2769" y="2376"/>
                    <a:pt x="2257" y="3513"/>
                  </a:cubicBezTo>
                  <a:cubicBezTo>
                    <a:pt x="1797" y="4546"/>
                    <a:pt x="1189" y="5518"/>
                    <a:pt x="478" y="6403"/>
                  </a:cubicBezTo>
                  <a:cubicBezTo>
                    <a:pt x="322" y="6576"/>
                    <a:pt x="191" y="6767"/>
                    <a:pt x="96" y="6976"/>
                  </a:cubicBezTo>
                  <a:cubicBezTo>
                    <a:pt x="9" y="7149"/>
                    <a:pt x="1" y="7349"/>
                    <a:pt x="70" y="7540"/>
                  </a:cubicBezTo>
                  <a:cubicBezTo>
                    <a:pt x="89" y="7578"/>
                    <a:pt x="127" y="7602"/>
                    <a:pt x="166" y="7602"/>
                  </a:cubicBezTo>
                  <a:cubicBezTo>
                    <a:pt x="180" y="7602"/>
                    <a:pt x="195" y="7599"/>
                    <a:pt x="209" y="7592"/>
                  </a:cubicBezTo>
                  <a:cubicBezTo>
                    <a:pt x="886" y="7288"/>
                    <a:pt x="1415" y="6741"/>
                    <a:pt x="1910" y="6177"/>
                  </a:cubicBezTo>
                  <a:lnTo>
                    <a:pt x="1910" y="6177"/>
                  </a:lnTo>
                  <a:cubicBezTo>
                    <a:pt x="1736" y="6429"/>
                    <a:pt x="1606" y="6707"/>
                    <a:pt x="1528" y="7010"/>
                  </a:cubicBezTo>
                  <a:cubicBezTo>
                    <a:pt x="1514" y="7080"/>
                    <a:pt x="1573" y="7144"/>
                    <a:pt x="1637" y="7144"/>
                  </a:cubicBezTo>
                  <a:cubicBezTo>
                    <a:pt x="1653" y="7144"/>
                    <a:pt x="1669" y="7140"/>
                    <a:pt x="1684" y="7132"/>
                  </a:cubicBezTo>
                  <a:cubicBezTo>
                    <a:pt x="2422" y="6738"/>
                    <a:pt x="3020" y="6128"/>
                    <a:pt x="3399" y="5389"/>
                  </a:cubicBezTo>
                  <a:lnTo>
                    <a:pt x="3399" y="5389"/>
                  </a:lnTo>
                  <a:cubicBezTo>
                    <a:pt x="3333" y="5534"/>
                    <a:pt x="3279" y="5686"/>
                    <a:pt x="3246" y="5839"/>
                  </a:cubicBezTo>
                  <a:cubicBezTo>
                    <a:pt x="3233" y="5916"/>
                    <a:pt x="3292" y="5974"/>
                    <a:pt x="3355" y="5974"/>
                  </a:cubicBezTo>
                  <a:cubicBezTo>
                    <a:pt x="3377" y="5974"/>
                    <a:pt x="3399" y="5967"/>
                    <a:pt x="3420" y="5952"/>
                  </a:cubicBezTo>
                  <a:cubicBezTo>
                    <a:pt x="4739" y="4893"/>
                    <a:pt x="5572" y="3340"/>
                    <a:pt x="5711" y="1656"/>
                  </a:cubicBezTo>
                  <a:cubicBezTo>
                    <a:pt x="5737" y="1248"/>
                    <a:pt x="5823" y="597"/>
                    <a:pt x="5589" y="268"/>
                  </a:cubicBezTo>
                  <a:cubicBezTo>
                    <a:pt x="5471" y="96"/>
                    <a:pt x="5172" y="1"/>
                    <a:pt x="48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212;p70">
              <a:extLst>
                <a:ext uri="{FF2B5EF4-FFF2-40B4-BE49-F238E27FC236}">
                  <a16:creationId xmlns:a16="http://schemas.microsoft.com/office/drawing/2014/main" id="{28162C51-6CBB-792C-2DE3-57C3ACA2E108}"/>
                </a:ext>
              </a:extLst>
            </p:cNvPr>
            <p:cNvSpPr/>
            <p:nvPr/>
          </p:nvSpPr>
          <p:spPr>
            <a:xfrm flipH="1">
              <a:off x="1306297" y="2802216"/>
              <a:ext cx="168894" cy="406479"/>
            </a:xfrm>
            <a:custGeom>
              <a:avLst/>
              <a:gdLst/>
              <a:ahLst/>
              <a:cxnLst/>
              <a:rect l="l" t="t" r="r" b="b"/>
              <a:pathLst>
                <a:path w="1302" h="3179" extrusionOk="0">
                  <a:moveTo>
                    <a:pt x="1272" y="1"/>
                  </a:moveTo>
                  <a:cubicBezTo>
                    <a:pt x="1260" y="1"/>
                    <a:pt x="1248" y="8"/>
                    <a:pt x="1244" y="23"/>
                  </a:cubicBezTo>
                  <a:cubicBezTo>
                    <a:pt x="854" y="1064"/>
                    <a:pt x="481" y="2097"/>
                    <a:pt x="12" y="3104"/>
                  </a:cubicBezTo>
                  <a:cubicBezTo>
                    <a:pt x="0" y="3145"/>
                    <a:pt x="33" y="3179"/>
                    <a:pt x="64" y="3179"/>
                  </a:cubicBezTo>
                  <a:cubicBezTo>
                    <a:pt x="78" y="3179"/>
                    <a:pt x="91" y="3172"/>
                    <a:pt x="99" y="3156"/>
                  </a:cubicBezTo>
                  <a:cubicBezTo>
                    <a:pt x="594" y="2158"/>
                    <a:pt x="993" y="1108"/>
                    <a:pt x="1297" y="32"/>
                  </a:cubicBezTo>
                  <a:cubicBezTo>
                    <a:pt x="1301" y="12"/>
                    <a:pt x="1287" y="1"/>
                    <a:pt x="1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213;p70">
              <a:extLst>
                <a:ext uri="{FF2B5EF4-FFF2-40B4-BE49-F238E27FC236}">
                  <a16:creationId xmlns:a16="http://schemas.microsoft.com/office/drawing/2014/main" id="{2C687450-A311-3C24-7E1C-EC47364BF77D}"/>
                </a:ext>
              </a:extLst>
            </p:cNvPr>
            <p:cNvSpPr/>
            <p:nvPr/>
          </p:nvSpPr>
          <p:spPr>
            <a:xfrm flipH="1">
              <a:off x="1438999" y="2881109"/>
              <a:ext cx="269426" cy="498285"/>
            </a:xfrm>
            <a:custGeom>
              <a:avLst/>
              <a:gdLst/>
              <a:ahLst/>
              <a:cxnLst/>
              <a:rect l="l" t="t" r="r" b="b"/>
              <a:pathLst>
                <a:path w="2077" h="3897" extrusionOk="0">
                  <a:moveTo>
                    <a:pt x="2045" y="1"/>
                  </a:moveTo>
                  <a:cubicBezTo>
                    <a:pt x="2037" y="1"/>
                    <a:pt x="2030" y="4"/>
                    <a:pt x="2027" y="13"/>
                  </a:cubicBezTo>
                  <a:cubicBezTo>
                    <a:pt x="1454" y="1324"/>
                    <a:pt x="786" y="2599"/>
                    <a:pt x="31" y="3814"/>
                  </a:cubicBezTo>
                  <a:cubicBezTo>
                    <a:pt x="0" y="3858"/>
                    <a:pt x="35" y="3896"/>
                    <a:pt x="74" y="3896"/>
                  </a:cubicBezTo>
                  <a:cubicBezTo>
                    <a:pt x="89" y="3896"/>
                    <a:pt x="106" y="3890"/>
                    <a:pt x="118" y="3875"/>
                  </a:cubicBezTo>
                  <a:cubicBezTo>
                    <a:pt x="951" y="2686"/>
                    <a:pt x="1611" y="1393"/>
                    <a:pt x="2071" y="31"/>
                  </a:cubicBezTo>
                  <a:cubicBezTo>
                    <a:pt x="2076" y="14"/>
                    <a:pt x="2060" y="1"/>
                    <a:pt x="20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214;p70">
              <a:extLst>
                <a:ext uri="{FF2B5EF4-FFF2-40B4-BE49-F238E27FC236}">
                  <a16:creationId xmlns:a16="http://schemas.microsoft.com/office/drawing/2014/main" id="{F1A9B40A-0161-5248-F2D6-97F2EC467EB5}"/>
                </a:ext>
              </a:extLst>
            </p:cNvPr>
            <p:cNvSpPr/>
            <p:nvPr/>
          </p:nvSpPr>
          <p:spPr>
            <a:xfrm flipH="1">
              <a:off x="1172946" y="3304466"/>
              <a:ext cx="130" cy="0"/>
            </a:xfrm>
            <a:custGeom>
              <a:avLst/>
              <a:gdLst/>
              <a:ahLst/>
              <a:cxnLst/>
              <a:rect l="l" t="t" r="r" b="b"/>
              <a:pathLst>
                <a:path w="1" extrusionOk="0">
                  <a:moveTo>
                    <a:pt x="0" y="0"/>
                  </a:moveTo>
                  <a:close/>
                </a:path>
              </a:pathLst>
            </a:custGeom>
            <a:solidFill>
              <a:srgbClr val="DB4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215;p70">
              <a:extLst>
                <a:ext uri="{FF2B5EF4-FFF2-40B4-BE49-F238E27FC236}">
                  <a16:creationId xmlns:a16="http://schemas.microsoft.com/office/drawing/2014/main" id="{D89EA44C-0E28-81D7-3E9B-857D5D5BE5C5}"/>
                </a:ext>
              </a:extLst>
            </p:cNvPr>
            <p:cNvSpPr/>
            <p:nvPr/>
          </p:nvSpPr>
          <p:spPr>
            <a:xfrm flipH="1">
              <a:off x="1014301" y="2757208"/>
              <a:ext cx="64211" cy="102419"/>
            </a:xfrm>
            <a:custGeom>
              <a:avLst/>
              <a:gdLst/>
              <a:ahLst/>
              <a:cxnLst/>
              <a:rect l="l" t="t" r="r" b="b"/>
              <a:pathLst>
                <a:path w="495" h="801" extrusionOk="0">
                  <a:moveTo>
                    <a:pt x="399" y="0"/>
                  </a:moveTo>
                  <a:cubicBezTo>
                    <a:pt x="369" y="0"/>
                    <a:pt x="341" y="17"/>
                    <a:pt x="330" y="54"/>
                  </a:cubicBezTo>
                  <a:cubicBezTo>
                    <a:pt x="304" y="193"/>
                    <a:pt x="260" y="323"/>
                    <a:pt x="191" y="436"/>
                  </a:cubicBezTo>
                  <a:cubicBezTo>
                    <a:pt x="130" y="540"/>
                    <a:pt x="9" y="601"/>
                    <a:pt x="0" y="722"/>
                  </a:cubicBezTo>
                  <a:cubicBezTo>
                    <a:pt x="0" y="766"/>
                    <a:pt x="35" y="800"/>
                    <a:pt x="78" y="800"/>
                  </a:cubicBezTo>
                  <a:cubicBezTo>
                    <a:pt x="81" y="800"/>
                    <a:pt x="85" y="801"/>
                    <a:pt x="88" y="801"/>
                  </a:cubicBezTo>
                  <a:cubicBezTo>
                    <a:pt x="222" y="801"/>
                    <a:pt x="322" y="624"/>
                    <a:pt x="373" y="523"/>
                  </a:cubicBezTo>
                  <a:cubicBezTo>
                    <a:pt x="451" y="384"/>
                    <a:pt x="495" y="236"/>
                    <a:pt x="486" y="80"/>
                  </a:cubicBezTo>
                  <a:cubicBezTo>
                    <a:pt x="481" y="30"/>
                    <a:pt x="439" y="0"/>
                    <a:pt x="3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216;p70">
              <a:extLst>
                <a:ext uri="{FF2B5EF4-FFF2-40B4-BE49-F238E27FC236}">
                  <a16:creationId xmlns:a16="http://schemas.microsoft.com/office/drawing/2014/main" id="{01EE9571-69A7-62C6-03C4-A3718E04550F}"/>
                </a:ext>
              </a:extLst>
            </p:cNvPr>
            <p:cNvSpPr/>
            <p:nvPr/>
          </p:nvSpPr>
          <p:spPr>
            <a:xfrm flipH="1">
              <a:off x="977071" y="2828684"/>
              <a:ext cx="78869" cy="94491"/>
            </a:xfrm>
            <a:custGeom>
              <a:avLst/>
              <a:gdLst/>
              <a:ahLst/>
              <a:cxnLst/>
              <a:rect l="l" t="t" r="r" b="b"/>
              <a:pathLst>
                <a:path w="608" h="739" extrusionOk="0">
                  <a:moveTo>
                    <a:pt x="513" y="0"/>
                  </a:moveTo>
                  <a:cubicBezTo>
                    <a:pt x="504" y="0"/>
                    <a:pt x="495" y="2"/>
                    <a:pt x="486" y="7"/>
                  </a:cubicBezTo>
                  <a:cubicBezTo>
                    <a:pt x="390" y="68"/>
                    <a:pt x="355" y="207"/>
                    <a:pt x="295" y="293"/>
                  </a:cubicBezTo>
                  <a:cubicBezTo>
                    <a:pt x="225" y="406"/>
                    <a:pt x="121" y="484"/>
                    <a:pt x="43" y="597"/>
                  </a:cubicBezTo>
                  <a:cubicBezTo>
                    <a:pt x="0" y="662"/>
                    <a:pt x="64" y="738"/>
                    <a:pt x="131" y="738"/>
                  </a:cubicBezTo>
                  <a:cubicBezTo>
                    <a:pt x="145" y="738"/>
                    <a:pt x="160" y="735"/>
                    <a:pt x="173" y="727"/>
                  </a:cubicBezTo>
                  <a:cubicBezTo>
                    <a:pt x="295" y="640"/>
                    <a:pt x="390" y="536"/>
                    <a:pt x="451" y="406"/>
                  </a:cubicBezTo>
                  <a:cubicBezTo>
                    <a:pt x="512" y="311"/>
                    <a:pt x="607" y="154"/>
                    <a:pt x="572" y="42"/>
                  </a:cubicBezTo>
                  <a:cubicBezTo>
                    <a:pt x="560" y="16"/>
                    <a:pt x="538" y="0"/>
                    <a:pt x="5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217;p70">
              <a:extLst>
                <a:ext uri="{FF2B5EF4-FFF2-40B4-BE49-F238E27FC236}">
                  <a16:creationId xmlns:a16="http://schemas.microsoft.com/office/drawing/2014/main" id="{41C792D6-206B-BF1C-6B2B-8739F8B28BD8}"/>
                </a:ext>
              </a:extLst>
            </p:cNvPr>
            <p:cNvSpPr/>
            <p:nvPr/>
          </p:nvSpPr>
          <p:spPr>
            <a:xfrm flipH="1">
              <a:off x="909618" y="2772680"/>
              <a:ext cx="30484" cy="59713"/>
            </a:xfrm>
            <a:custGeom>
              <a:avLst/>
              <a:gdLst/>
              <a:ahLst/>
              <a:cxnLst/>
              <a:rect l="l" t="t" r="r" b="b"/>
              <a:pathLst>
                <a:path w="235" h="467" extrusionOk="0">
                  <a:moveTo>
                    <a:pt x="107" y="1"/>
                  </a:moveTo>
                  <a:cubicBezTo>
                    <a:pt x="82" y="1"/>
                    <a:pt x="57" y="16"/>
                    <a:pt x="53" y="46"/>
                  </a:cubicBezTo>
                  <a:lnTo>
                    <a:pt x="44" y="46"/>
                  </a:lnTo>
                  <a:cubicBezTo>
                    <a:pt x="35" y="98"/>
                    <a:pt x="35" y="159"/>
                    <a:pt x="27" y="219"/>
                  </a:cubicBezTo>
                  <a:cubicBezTo>
                    <a:pt x="9" y="280"/>
                    <a:pt x="0" y="341"/>
                    <a:pt x="9" y="402"/>
                  </a:cubicBezTo>
                  <a:cubicBezTo>
                    <a:pt x="21" y="442"/>
                    <a:pt x="58" y="466"/>
                    <a:pt x="95" y="466"/>
                  </a:cubicBezTo>
                  <a:cubicBezTo>
                    <a:pt x="114" y="466"/>
                    <a:pt x="133" y="460"/>
                    <a:pt x="148" y="445"/>
                  </a:cubicBezTo>
                  <a:cubicBezTo>
                    <a:pt x="235" y="349"/>
                    <a:pt x="209" y="133"/>
                    <a:pt x="157" y="28"/>
                  </a:cubicBezTo>
                  <a:cubicBezTo>
                    <a:pt x="145" y="10"/>
                    <a:pt x="126"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2218;p70">
              <a:extLst>
                <a:ext uri="{FF2B5EF4-FFF2-40B4-BE49-F238E27FC236}">
                  <a16:creationId xmlns:a16="http://schemas.microsoft.com/office/drawing/2014/main" id="{8766801B-C870-3B43-E128-F3A34F32AF59}"/>
                </a:ext>
              </a:extLst>
            </p:cNvPr>
            <p:cNvSpPr/>
            <p:nvPr/>
          </p:nvSpPr>
          <p:spPr>
            <a:xfrm flipH="1">
              <a:off x="983817" y="2244602"/>
              <a:ext cx="51498" cy="93468"/>
            </a:xfrm>
            <a:custGeom>
              <a:avLst/>
              <a:gdLst/>
              <a:ahLst/>
              <a:cxnLst/>
              <a:rect l="l" t="t" r="r" b="b"/>
              <a:pathLst>
                <a:path w="397" h="731" extrusionOk="0">
                  <a:moveTo>
                    <a:pt x="147" y="1"/>
                  </a:moveTo>
                  <a:cubicBezTo>
                    <a:pt x="71" y="1"/>
                    <a:pt x="0" y="73"/>
                    <a:pt x="49" y="158"/>
                  </a:cubicBezTo>
                  <a:cubicBezTo>
                    <a:pt x="127" y="279"/>
                    <a:pt x="153" y="436"/>
                    <a:pt x="118" y="583"/>
                  </a:cubicBezTo>
                  <a:cubicBezTo>
                    <a:pt x="101" y="627"/>
                    <a:pt x="118" y="661"/>
                    <a:pt x="144" y="696"/>
                  </a:cubicBezTo>
                  <a:cubicBezTo>
                    <a:pt x="170" y="713"/>
                    <a:pt x="196" y="722"/>
                    <a:pt x="223" y="731"/>
                  </a:cubicBezTo>
                  <a:cubicBezTo>
                    <a:pt x="275" y="722"/>
                    <a:pt x="318" y="687"/>
                    <a:pt x="335" y="644"/>
                  </a:cubicBezTo>
                  <a:cubicBezTo>
                    <a:pt x="396" y="436"/>
                    <a:pt x="361" y="219"/>
                    <a:pt x="240" y="45"/>
                  </a:cubicBezTo>
                  <a:cubicBezTo>
                    <a:pt x="214" y="14"/>
                    <a:pt x="180" y="1"/>
                    <a:pt x="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2219;p70">
              <a:extLst>
                <a:ext uri="{FF2B5EF4-FFF2-40B4-BE49-F238E27FC236}">
                  <a16:creationId xmlns:a16="http://schemas.microsoft.com/office/drawing/2014/main" id="{B335F13D-E0C6-CE4C-1E2F-1C571C16CE2D}"/>
                </a:ext>
              </a:extLst>
            </p:cNvPr>
            <p:cNvSpPr/>
            <p:nvPr/>
          </p:nvSpPr>
          <p:spPr>
            <a:xfrm flipH="1">
              <a:off x="1039077" y="2262503"/>
              <a:ext cx="49812" cy="86308"/>
            </a:xfrm>
            <a:custGeom>
              <a:avLst/>
              <a:gdLst/>
              <a:ahLst/>
              <a:cxnLst/>
              <a:rect l="l" t="t" r="r" b="b"/>
              <a:pathLst>
                <a:path w="384" h="675" extrusionOk="0">
                  <a:moveTo>
                    <a:pt x="114" y="1"/>
                  </a:moveTo>
                  <a:cubicBezTo>
                    <a:pt x="55" y="1"/>
                    <a:pt x="1" y="66"/>
                    <a:pt x="37" y="131"/>
                  </a:cubicBezTo>
                  <a:cubicBezTo>
                    <a:pt x="71" y="183"/>
                    <a:pt x="97" y="244"/>
                    <a:pt x="106" y="313"/>
                  </a:cubicBezTo>
                  <a:cubicBezTo>
                    <a:pt x="106" y="382"/>
                    <a:pt x="80" y="452"/>
                    <a:pt x="45" y="513"/>
                  </a:cubicBezTo>
                  <a:cubicBezTo>
                    <a:pt x="18" y="574"/>
                    <a:pt x="67" y="674"/>
                    <a:pt x="136" y="674"/>
                  </a:cubicBezTo>
                  <a:cubicBezTo>
                    <a:pt x="154" y="674"/>
                    <a:pt x="173" y="668"/>
                    <a:pt x="193" y="651"/>
                  </a:cubicBezTo>
                  <a:cubicBezTo>
                    <a:pt x="384" y="521"/>
                    <a:pt x="375" y="113"/>
                    <a:pt x="150" y="9"/>
                  </a:cubicBezTo>
                  <a:cubicBezTo>
                    <a:pt x="138" y="3"/>
                    <a:pt x="126" y="1"/>
                    <a:pt x="1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2220;p70">
              <a:extLst>
                <a:ext uri="{FF2B5EF4-FFF2-40B4-BE49-F238E27FC236}">
                  <a16:creationId xmlns:a16="http://schemas.microsoft.com/office/drawing/2014/main" id="{89E8B5BC-AFD4-AF7B-0485-AA5C4E71A951}"/>
                </a:ext>
              </a:extLst>
            </p:cNvPr>
            <p:cNvSpPr/>
            <p:nvPr/>
          </p:nvSpPr>
          <p:spPr>
            <a:xfrm flipH="1">
              <a:off x="959170" y="2196653"/>
              <a:ext cx="54093" cy="38359"/>
            </a:xfrm>
            <a:custGeom>
              <a:avLst/>
              <a:gdLst/>
              <a:ahLst/>
              <a:cxnLst/>
              <a:rect l="l" t="t" r="r" b="b"/>
              <a:pathLst>
                <a:path w="417" h="300" extrusionOk="0">
                  <a:moveTo>
                    <a:pt x="157" y="0"/>
                  </a:moveTo>
                  <a:cubicBezTo>
                    <a:pt x="114" y="0"/>
                    <a:pt x="71" y="15"/>
                    <a:pt x="35" y="47"/>
                  </a:cubicBezTo>
                  <a:cubicBezTo>
                    <a:pt x="0" y="82"/>
                    <a:pt x="18" y="142"/>
                    <a:pt x="70" y="151"/>
                  </a:cubicBezTo>
                  <a:cubicBezTo>
                    <a:pt x="105" y="160"/>
                    <a:pt x="131" y="168"/>
                    <a:pt x="157" y="195"/>
                  </a:cubicBezTo>
                  <a:cubicBezTo>
                    <a:pt x="191" y="229"/>
                    <a:pt x="200" y="264"/>
                    <a:pt x="243" y="290"/>
                  </a:cubicBezTo>
                  <a:cubicBezTo>
                    <a:pt x="253" y="297"/>
                    <a:pt x="265" y="299"/>
                    <a:pt x="276" y="299"/>
                  </a:cubicBezTo>
                  <a:cubicBezTo>
                    <a:pt x="295" y="299"/>
                    <a:pt x="314" y="292"/>
                    <a:pt x="330" y="281"/>
                  </a:cubicBezTo>
                  <a:cubicBezTo>
                    <a:pt x="417" y="203"/>
                    <a:pt x="348" y="90"/>
                    <a:pt x="269" y="38"/>
                  </a:cubicBezTo>
                  <a:cubicBezTo>
                    <a:pt x="236" y="13"/>
                    <a:pt x="197" y="0"/>
                    <a:pt x="1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2221;p70">
              <a:extLst>
                <a:ext uri="{FF2B5EF4-FFF2-40B4-BE49-F238E27FC236}">
                  <a16:creationId xmlns:a16="http://schemas.microsoft.com/office/drawing/2014/main" id="{718EEAC2-F4F0-B93F-8F6A-6A8951EBAFF2}"/>
                </a:ext>
              </a:extLst>
            </p:cNvPr>
            <p:cNvSpPr/>
            <p:nvPr/>
          </p:nvSpPr>
          <p:spPr>
            <a:xfrm flipH="1">
              <a:off x="1348715" y="1964069"/>
              <a:ext cx="85614" cy="130549"/>
            </a:xfrm>
            <a:custGeom>
              <a:avLst/>
              <a:gdLst/>
              <a:ahLst/>
              <a:cxnLst/>
              <a:rect l="l" t="t" r="r" b="b"/>
              <a:pathLst>
                <a:path w="660" h="1021" extrusionOk="0">
                  <a:moveTo>
                    <a:pt x="257" y="1"/>
                  </a:moveTo>
                  <a:cubicBezTo>
                    <a:pt x="236" y="1"/>
                    <a:pt x="217" y="12"/>
                    <a:pt x="209" y="35"/>
                  </a:cubicBezTo>
                  <a:lnTo>
                    <a:pt x="209" y="26"/>
                  </a:lnTo>
                  <a:lnTo>
                    <a:pt x="209" y="26"/>
                  </a:lnTo>
                  <a:cubicBezTo>
                    <a:pt x="1" y="313"/>
                    <a:pt x="227" y="807"/>
                    <a:pt x="470" y="1007"/>
                  </a:cubicBezTo>
                  <a:cubicBezTo>
                    <a:pt x="486" y="1017"/>
                    <a:pt x="502" y="1021"/>
                    <a:pt x="519" y="1021"/>
                  </a:cubicBezTo>
                  <a:cubicBezTo>
                    <a:pt x="592" y="1021"/>
                    <a:pt x="660" y="937"/>
                    <a:pt x="617" y="859"/>
                  </a:cubicBezTo>
                  <a:cubicBezTo>
                    <a:pt x="504" y="747"/>
                    <a:pt x="417" y="608"/>
                    <a:pt x="374" y="460"/>
                  </a:cubicBezTo>
                  <a:cubicBezTo>
                    <a:pt x="331" y="321"/>
                    <a:pt x="348" y="183"/>
                    <a:pt x="313" y="52"/>
                  </a:cubicBezTo>
                  <a:cubicBezTo>
                    <a:pt x="309" y="18"/>
                    <a:pt x="282" y="1"/>
                    <a:pt x="2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2222;p70">
              <a:extLst>
                <a:ext uri="{FF2B5EF4-FFF2-40B4-BE49-F238E27FC236}">
                  <a16:creationId xmlns:a16="http://schemas.microsoft.com/office/drawing/2014/main" id="{D4BBED74-AC49-89F7-F4CF-B66F0908637C}"/>
                </a:ext>
              </a:extLst>
            </p:cNvPr>
            <p:cNvSpPr/>
            <p:nvPr/>
          </p:nvSpPr>
          <p:spPr>
            <a:xfrm flipH="1">
              <a:off x="1291120" y="2045262"/>
              <a:ext cx="53055" cy="37080"/>
            </a:xfrm>
            <a:custGeom>
              <a:avLst/>
              <a:gdLst/>
              <a:ahLst/>
              <a:cxnLst/>
              <a:rect l="l" t="t" r="r" b="b"/>
              <a:pathLst>
                <a:path w="409" h="290" extrusionOk="0">
                  <a:moveTo>
                    <a:pt x="69" y="0"/>
                  </a:moveTo>
                  <a:cubicBezTo>
                    <a:pt x="37" y="0"/>
                    <a:pt x="9" y="24"/>
                    <a:pt x="9" y="59"/>
                  </a:cubicBezTo>
                  <a:cubicBezTo>
                    <a:pt x="0" y="138"/>
                    <a:pt x="44" y="207"/>
                    <a:pt x="104" y="250"/>
                  </a:cubicBezTo>
                  <a:cubicBezTo>
                    <a:pt x="140" y="276"/>
                    <a:pt x="184" y="289"/>
                    <a:pt x="228" y="289"/>
                  </a:cubicBezTo>
                  <a:cubicBezTo>
                    <a:pt x="260" y="289"/>
                    <a:pt x="292" y="282"/>
                    <a:pt x="321" y="268"/>
                  </a:cubicBezTo>
                  <a:cubicBezTo>
                    <a:pt x="408" y="224"/>
                    <a:pt x="356" y="103"/>
                    <a:pt x="278" y="94"/>
                  </a:cubicBezTo>
                  <a:cubicBezTo>
                    <a:pt x="217" y="94"/>
                    <a:pt x="156" y="68"/>
                    <a:pt x="113" y="16"/>
                  </a:cubicBezTo>
                  <a:cubicBezTo>
                    <a:pt x="99" y="5"/>
                    <a:pt x="84" y="0"/>
                    <a:pt x="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2223;p70">
              <a:extLst>
                <a:ext uri="{FF2B5EF4-FFF2-40B4-BE49-F238E27FC236}">
                  <a16:creationId xmlns:a16="http://schemas.microsoft.com/office/drawing/2014/main" id="{7CDA4610-9CCC-AA4E-9290-9FD72D039825}"/>
                </a:ext>
              </a:extLst>
            </p:cNvPr>
            <p:cNvSpPr/>
            <p:nvPr/>
          </p:nvSpPr>
          <p:spPr>
            <a:xfrm flipH="1">
              <a:off x="1254021" y="3189005"/>
              <a:ext cx="53444" cy="55237"/>
            </a:xfrm>
            <a:custGeom>
              <a:avLst/>
              <a:gdLst/>
              <a:ahLst/>
              <a:cxnLst/>
              <a:rect l="l" t="t" r="r" b="b"/>
              <a:pathLst>
                <a:path w="412" h="432" extrusionOk="0">
                  <a:moveTo>
                    <a:pt x="342" y="1"/>
                  </a:moveTo>
                  <a:cubicBezTo>
                    <a:pt x="264" y="9"/>
                    <a:pt x="212" y="79"/>
                    <a:pt x="160" y="131"/>
                  </a:cubicBezTo>
                  <a:cubicBezTo>
                    <a:pt x="99" y="183"/>
                    <a:pt x="47" y="243"/>
                    <a:pt x="21" y="322"/>
                  </a:cubicBezTo>
                  <a:cubicBezTo>
                    <a:pt x="1" y="382"/>
                    <a:pt x="48" y="432"/>
                    <a:pt x="98" y="432"/>
                  </a:cubicBezTo>
                  <a:cubicBezTo>
                    <a:pt x="113" y="432"/>
                    <a:pt x="128" y="427"/>
                    <a:pt x="142" y="417"/>
                  </a:cubicBezTo>
                  <a:cubicBezTo>
                    <a:pt x="212" y="382"/>
                    <a:pt x="264" y="322"/>
                    <a:pt x="307" y="261"/>
                  </a:cubicBezTo>
                  <a:cubicBezTo>
                    <a:pt x="351" y="209"/>
                    <a:pt x="411" y="148"/>
                    <a:pt x="411" y="70"/>
                  </a:cubicBezTo>
                  <a:cubicBezTo>
                    <a:pt x="411" y="35"/>
                    <a:pt x="377" y="1"/>
                    <a:pt x="3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2224;p70">
              <a:extLst>
                <a:ext uri="{FF2B5EF4-FFF2-40B4-BE49-F238E27FC236}">
                  <a16:creationId xmlns:a16="http://schemas.microsoft.com/office/drawing/2014/main" id="{FC33BECF-BDB7-730D-608C-60306E6A1562}"/>
                </a:ext>
              </a:extLst>
            </p:cNvPr>
            <p:cNvSpPr/>
            <p:nvPr/>
          </p:nvSpPr>
          <p:spPr>
            <a:xfrm flipH="1">
              <a:off x="1211213" y="3192329"/>
              <a:ext cx="37359" cy="56388"/>
            </a:xfrm>
            <a:custGeom>
              <a:avLst/>
              <a:gdLst/>
              <a:ahLst/>
              <a:cxnLst/>
              <a:rect l="l" t="t" r="r" b="b"/>
              <a:pathLst>
                <a:path w="288" h="441" extrusionOk="0">
                  <a:moveTo>
                    <a:pt x="202" y="0"/>
                  </a:moveTo>
                  <a:cubicBezTo>
                    <a:pt x="181" y="0"/>
                    <a:pt x="161" y="11"/>
                    <a:pt x="148" y="35"/>
                  </a:cubicBezTo>
                  <a:cubicBezTo>
                    <a:pt x="122" y="87"/>
                    <a:pt x="105" y="139"/>
                    <a:pt x="79" y="183"/>
                  </a:cubicBezTo>
                  <a:cubicBezTo>
                    <a:pt x="44" y="226"/>
                    <a:pt x="18" y="278"/>
                    <a:pt x="1" y="330"/>
                  </a:cubicBezTo>
                  <a:cubicBezTo>
                    <a:pt x="1" y="382"/>
                    <a:pt x="32" y="440"/>
                    <a:pt x="79" y="440"/>
                  </a:cubicBezTo>
                  <a:cubicBezTo>
                    <a:pt x="87" y="440"/>
                    <a:pt x="96" y="438"/>
                    <a:pt x="105" y="434"/>
                  </a:cubicBezTo>
                  <a:cubicBezTo>
                    <a:pt x="174" y="400"/>
                    <a:pt x="218" y="348"/>
                    <a:pt x="244" y="278"/>
                  </a:cubicBezTo>
                  <a:cubicBezTo>
                    <a:pt x="270" y="209"/>
                    <a:pt x="287" y="148"/>
                    <a:pt x="287" y="79"/>
                  </a:cubicBezTo>
                  <a:cubicBezTo>
                    <a:pt x="282" y="34"/>
                    <a:pt x="240"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2225;p70">
              <a:extLst>
                <a:ext uri="{FF2B5EF4-FFF2-40B4-BE49-F238E27FC236}">
                  <a16:creationId xmlns:a16="http://schemas.microsoft.com/office/drawing/2014/main" id="{889FBEEE-6972-8F99-B8C1-0662440A8EF8}"/>
                </a:ext>
              </a:extLst>
            </p:cNvPr>
            <p:cNvSpPr/>
            <p:nvPr/>
          </p:nvSpPr>
          <p:spPr>
            <a:xfrm flipH="1">
              <a:off x="962543" y="3062163"/>
              <a:ext cx="37229" cy="66745"/>
            </a:xfrm>
            <a:custGeom>
              <a:avLst/>
              <a:gdLst/>
              <a:ahLst/>
              <a:cxnLst/>
              <a:rect l="l" t="t" r="r" b="b"/>
              <a:pathLst>
                <a:path w="287" h="522" extrusionOk="0">
                  <a:moveTo>
                    <a:pt x="152" y="1"/>
                  </a:moveTo>
                  <a:cubicBezTo>
                    <a:pt x="112" y="1"/>
                    <a:pt x="74" y="23"/>
                    <a:pt x="61" y="73"/>
                  </a:cubicBezTo>
                  <a:cubicBezTo>
                    <a:pt x="44" y="168"/>
                    <a:pt x="44" y="272"/>
                    <a:pt x="27" y="376"/>
                  </a:cubicBezTo>
                  <a:cubicBezTo>
                    <a:pt x="1" y="465"/>
                    <a:pt x="68" y="522"/>
                    <a:pt x="136" y="522"/>
                  </a:cubicBezTo>
                  <a:cubicBezTo>
                    <a:pt x="181" y="522"/>
                    <a:pt x="226" y="496"/>
                    <a:pt x="244" y="437"/>
                  </a:cubicBezTo>
                  <a:cubicBezTo>
                    <a:pt x="278" y="316"/>
                    <a:pt x="287" y="194"/>
                    <a:pt x="261" y="73"/>
                  </a:cubicBezTo>
                  <a:cubicBezTo>
                    <a:pt x="243" y="27"/>
                    <a:pt x="196" y="1"/>
                    <a:pt x="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2226;p70">
              <a:extLst>
                <a:ext uri="{FF2B5EF4-FFF2-40B4-BE49-F238E27FC236}">
                  <a16:creationId xmlns:a16="http://schemas.microsoft.com/office/drawing/2014/main" id="{44F0422A-20B1-E0A6-E34B-4426181B78D5}"/>
                </a:ext>
              </a:extLst>
            </p:cNvPr>
            <p:cNvSpPr/>
            <p:nvPr/>
          </p:nvSpPr>
          <p:spPr>
            <a:xfrm flipH="1">
              <a:off x="919736" y="3023421"/>
              <a:ext cx="31651" cy="44496"/>
            </a:xfrm>
            <a:custGeom>
              <a:avLst/>
              <a:gdLst/>
              <a:ahLst/>
              <a:cxnLst/>
              <a:rect l="l" t="t" r="r" b="b"/>
              <a:pathLst>
                <a:path w="244" h="348" extrusionOk="0">
                  <a:moveTo>
                    <a:pt x="54" y="327"/>
                  </a:moveTo>
                  <a:cubicBezTo>
                    <a:pt x="54" y="327"/>
                    <a:pt x="57" y="329"/>
                    <a:pt x="61" y="332"/>
                  </a:cubicBezTo>
                  <a:cubicBezTo>
                    <a:pt x="59" y="330"/>
                    <a:pt x="57" y="329"/>
                    <a:pt x="54" y="327"/>
                  </a:cubicBezTo>
                  <a:close/>
                  <a:moveTo>
                    <a:pt x="97" y="1"/>
                  </a:moveTo>
                  <a:cubicBezTo>
                    <a:pt x="59" y="1"/>
                    <a:pt x="24" y="25"/>
                    <a:pt x="18" y="63"/>
                  </a:cubicBezTo>
                  <a:lnTo>
                    <a:pt x="18" y="55"/>
                  </a:lnTo>
                  <a:cubicBezTo>
                    <a:pt x="1" y="115"/>
                    <a:pt x="1" y="176"/>
                    <a:pt x="1" y="237"/>
                  </a:cubicBezTo>
                  <a:cubicBezTo>
                    <a:pt x="1" y="269"/>
                    <a:pt x="23" y="301"/>
                    <a:pt x="54" y="327"/>
                  </a:cubicBezTo>
                  <a:lnTo>
                    <a:pt x="54" y="327"/>
                  </a:lnTo>
                  <a:cubicBezTo>
                    <a:pt x="54" y="326"/>
                    <a:pt x="54" y="326"/>
                    <a:pt x="55" y="326"/>
                  </a:cubicBezTo>
                  <a:cubicBezTo>
                    <a:pt x="59" y="326"/>
                    <a:pt x="90" y="341"/>
                    <a:pt x="96" y="341"/>
                  </a:cubicBezTo>
                  <a:cubicBezTo>
                    <a:pt x="105" y="345"/>
                    <a:pt x="111" y="347"/>
                    <a:pt x="118" y="347"/>
                  </a:cubicBezTo>
                  <a:cubicBezTo>
                    <a:pt x="124" y="347"/>
                    <a:pt x="131" y="345"/>
                    <a:pt x="140" y="341"/>
                  </a:cubicBezTo>
                  <a:cubicBezTo>
                    <a:pt x="183" y="332"/>
                    <a:pt x="209" y="306"/>
                    <a:pt x="218" y="263"/>
                  </a:cubicBezTo>
                  <a:cubicBezTo>
                    <a:pt x="244" y="176"/>
                    <a:pt x="209" y="72"/>
                    <a:pt x="140" y="11"/>
                  </a:cubicBezTo>
                  <a:cubicBezTo>
                    <a:pt x="126" y="4"/>
                    <a:pt x="111" y="1"/>
                    <a:pt x="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02"/>
        <p:cNvGrpSpPr/>
        <p:nvPr/>
      </p:nvGrpSpPr>
      <p:grpSpPr>
        <a:xfrm>
          <a:off x="0" y="0"/>
          <a:ext cx="0" cy="0"/>
          <a:chOff x="0" y="0"/>
          <a:chExt cx="0" cy="0"/>
        </a:xfrm>
      </p:grpSpPr>
      <p:sp>
        <p:nvSpPr>
          <p:cNvPr id="2403" name="Google Shape;2403;p73"/>
          <p:cNvSpPr txBox="1">
            <a:spLocks noGrp="1"/>
          </p:cNvSpPr>
          <p:nvPr>
            <p:ph type="title"/>
          </p:nvPr>
        </p:nvSpPr>
        <p:spPr>
          <a:xfrm>
            <a:off x="836480" y="629400"/>
            <a:ext cx="7471040" cy="225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 ESTIMAR HISTORIAS!</a:t>
            </a:r>
            <a:endParaRPr dirty="0"/>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403"/>
                                        </p:tgtEl>
                                        <p:attrNameLst>
                                          <p:attrName>style.visibility</p:attrName>
                                        </p:attrNameLst>
                                      </p:cBhvr>
                                      <p:to>
                                        <p:strVal val="visible"/>
                                      </p:to>
                                    </p:set>
                                    <p:anim calcmode="lin" valueType="num">
                                      <p:cBhvr additive="base">
                                        <p:cTn id="7" dur="1000"/>
                                        <p:tgtEl>
                                          <p:spTgt spid="2403"/>
                                        </p:tgtEl>
                                        <p:attrNameLst>
                                          <p:attrName>ppt_w</p:attrName>
                                        </p:attrNameLst>
                                      </p:cBhvr>
                                      <p:tavLst>
                                        <p:tav tm="0">
                                          <p:val>
                                            <p:strVal val="0"/>
                                          </p:val>
                                        </p:tav>
                                        <p:tav tm="100000">
                                          <p:val>
                                            <p:strVal val="#ppt_w"/>
                                          </p:val>
                                        </p:tav>
                                      </p:tavLst>
                                    </p:anim>
                                    <p:anim calcmode="lin" valueType="num">
                                      <p:cBhvr additive="base">
                                        <p:cTn id="8" dur="1000"/>
                                        <p:tgtEl>
                                          <p:spTgt spid="240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02"/>
        <p:cNvGrpSpPr/>
        <p:nvPr/>
      </p:nvGrpSpPr>
      <p:grpSpPr>
        <a:xfrm>
          <a:off x="0" y="0"/>
          <a:ext cx="0" cy="0"/>
          <a:chOff x="0" y="0"/>
          <a:chExt cx="0" cy="0"/>
        </a:xfrm>
      </p:grpSpPr>
      <p:sp>
        <p:nvSpPr>
          <p:cNvPr id="2403" name="Google Shape;2403;p73"/>
          <p:cNvSpPr txBox="1">
            <a:spLocks noGrp="1"/>
          </p:cNvSpPr>
          <p:nvPr>
            <p:ph type="title"/>
          </p:nvPr>
        </p:nvSpPr>
        <p:spPr>
          <a:xfrm>
            <a:off x="836480" y="526161"/>
            <a:ext cx="7471040" cy="67583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dirty="0"/>
              <a:t>¡ÚNETE A LA PARTIDA!</a:t>
            </a:r>
            <a:endParaRPr sz="4400" dirty="0"/>
          </a:p>
        </p:txBody>
      </p:sp>
      <p:sp>
        <p:nvSpPr>
          <p:cNvPr id="3" name="CuadroTexto 2">
            <a:extLst>
              <a:ext uri="{FF2B5EF4-FFF2-40B4-BE49-F238E27FC236}">
                <a16:creationId xmlns:a16="http://schemas.microsoft.com/office/drawing/2014/main" id="{763A1038-651B-18D9-3E4F-3A5277F9A88F}"/>
              </a:ext>
            </a:extLst>
          </p:cNvPr>
          <p:cNvSpPr txBox="1"/>
          <p:nvPr/>
        </p:nvSpPr>
        <p:spPr>
          <a:xfrm>
            <a:off x="2168014" y="3391350"/>
            <a:ext cx="5043948" cy="307777"/>
          </a:xfrm>
          <a:prstGeom prst="rect">
            <a:avLst/>
          </a:prstGeom>
          <a:noFill/>
        </p:spPr>
        <p:txBody>
          <a:bodyPr wrap="square">
            <a:spAutoFit/>
          </a:bodyPr>
          <a:lstStyle/>
          <a:p>
            <a:r>
              <a:rPr lang="es-CL" dirty="0"/>
              <a:t>https://planningpokeronline.com/TTe5rp1L4TPkHUmXXWQU/</a:t>
            </a:r>
          </a:p>
        </p:txBody>
      </p:sp>
      <p:pic>
        <p:nvPicPr>
          <p:cNvPr id="2050" name="Picture 2">
            <a:extLst>
              <a:ext uri="{FF2B5EF4-FFF2-40B4-BE49-F238E27FC236}">
                <a16:creationId xmlns:a16="http://schemas.microsoft.com/office/drawing/2014/main" id="{DA2D6570-93CE-9135-F2B1-A7328BE4E7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8252" y="1443854"/>
            <a:ext cx="1947496" cy="1947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53473"/>
      </p:ext>
    </p:extLst>
  </p:cSld>
  <p:clrMapOvr>
    <a:masterClrMapping/>
  </p:clrMapOvr>
  <p:transition spd="slow">
    <p:fade/>
  </p:transition>
</p:sld>
</file>

<file path=ppt/theme/theme1.xml><?xml version="1.0" encoding="utf-8"?>
<a:theme xmlns:a="http://schemas.openxmlformats.org/drawingml/2006/main" name="Rainforests of the World XL by Slidesgo">
  <a:themeElements>
    <a:clrScheme name="Simple Light">
      <a:dk1>
        <a:srgbClr val="122D2D"/>
      </a:dk1>
      <a:lt1>
        <a:srgbClr val="FFFFFF"/>
      </a:lt1>
      <a:dk2>
        <a:srgbClr val="F8F9E6"/>
      </a:dk2>
      <a:lt2>
        <a:srgbClr val="E9EFB7"/>
      </a:lt2>
      <a:accent1>
        <a:srgbClr val="C8D7A4"/>
      </a:accent1>
      <a:accent2>
        <a:srgbClr val="71936F"/>
      </a:accent2>
      <a:accent3>
        <a:srgbClr val="849238"/>
      </a:accent3>
      <a:accent4>
        <a:srgbClr val="3F6B3D"/>
      </a:accent4>
      <a:accent5>
        <a:srgbClr val="FFFFFF"/>
      </a:accent5>
      <a:accent6>
        <a:srgbClr val="FFFFFF"/>
      </a:accent6>
      <a:hlink>
        <a:srgbClr val="122D2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319</Words>
  <Application>Microsoft Office PowerPoint</Application>
  <PresentationFormat>Presentación en pantalla (16:9)</PresentationFormat>
  <Paragraphs>46</Paragraphs>
  <Slides>10</Slides>
  <Notes>10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Kulim Park</vt:lpstr>
      <vt:lpstr>Cabin</vt:lpstr>
      <vt:lpstr>Arial</vt:lpstr>
      <vt:lpstr>Gorditas</vt:lpstr>
      <vt:lpstr>Rainforests of the World XL by Slidesgo</vt:lpstr>
      <vt:lpstr>LA SELVA DE LA ESTIMACIÓN</vt:lpstr>
      <vt:lpstr>¡APUÉSTALE A LA HISTORIA!</vt:lpstr>
      <vt:lpstr>"En esta selva, la comunicación y la colaboración son clave para sobrevivir. Tendremos que trabajar juntos para encontrar la mejor ruta y evitar los peligros."</vt:lpstr>
      <vt:lpstr>Plannig Pocker</vt:lpstr>
      <vt:lpstr>EN QUÉ CONSISTE?</vt:lpstr>
      <vt:lpstr>ESCALA DE ESTIMACIÓN DE FIBONACCI</vt:lpstr>
      <vt:lpstr>CUÁL ES EL INDICADOR DE C/U ?</vt:lpstr>
      <vt:lpstr>¡A ESTIMAR HISTORIAS!</vt:lpstr>
      <vt:lpstr>¡ÚNETE A LA PARTIDA!</vt:lpstr>
      <vt:lpstr>¡ÚNETE A LA PARTIDA!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Javier Andrés Fleiderman</dc:creator>
  <cp:lastModifiedBy>Javier Andrés Fleiderman</cp:lastModifiedBy>
  <cp:revision>4</cp:revision>
  <dcterms:modified xsi:type="dcterms:W3CDTF">2024-10-01T23:20:27Z</dcterms:modified>
</cp:coreProperties>
</file>